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67" r:id="rId12"/>
    <p:sldId id="268" r:id="rId13"/>
    <p:sldId id="272" r:id="rId14"/>
    <p:sldId id="271" r:id="rId15"/>
    <p:sldId id="274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babu" userId="cd60b79a0df5ac98" providerId="LiveId" clId="{E76C2276-5AE1-41D9-90C8-643E376837F6}"/>
    <pc:docChg chg="undo custSel addSld delSld modSld sldOrd">
      <pc:chgData name="kiran babu" userId="cd60b79a0df5ac98" providerId="LiveId" clId="{E76C2276-5AE1-41D9-90C8-643E376837F6}" dt="2024-11-07T18:42:56.695" v="675" actId="47"/>
      <pc:docMkLst>
        <pc:docMk/>
      </pc:docMkLst>
      <pc:sldChg chg="new del">
        <pc:chgData name="kiran babu" userId="cd60b79a0df5ac98" providerId="LiveId" clId="{E76C2276-5AE1-41D9-90C8-643E376837F6}" dt="2024-11-06T20:14:16.914" v="2" actId="47"/>
        <pc:sldMkLst>
          <pc:docMk/>
          <pc:sldMk cId="537932337" sldId="256"/>
        </pc:sldMkLst>
      </pc:sldChg>
      <pc:sldChg chg="addSp delSp modSp new mod">
        <pc:chgData name="kiran babu" userId="cd60b79a0df5ac98" providerId="LiveId" clId="{E76C2276-5AE1-41D9-90C8-643E376837F6}" dt="2024-11-07T18:42:49.235" v="674" actId="1076"/>
        <pc:sldMkLst>
          <pc:docMk/>
          <pc:sldMk cId="4199884645" sldId="257"/>
        </pc:sldMkLst>
        <pc:spChg chg="add mod">
          <ac:chgData name="kiran babu" userId="cd60b79a0df5ac98" providerId="LiveId" clId="{E76C2276-5AE1-41D9-90C8-643E376837F6}" dt="2024-11-07T18:40:44.444" v="671" actId="20577"/>
          <ac:spMkLst>
            <pc:docMk/>
            <pc:sldMk cId="4199884645" sldId="257"/>
            <ac:spMk id="2" creationId="{42307297-5D13-4351-81B7-E5B11D0876F6}"/>
          </ac:spMkLst>
        </pc:spChg>
        <pc:spChg chg="add mod">
          <ac:chgData name="kiran babu" userId="cd60b79a0df5ac98" providerId="LiveId" clId="{E76C2276-5AE1-41D9-90C8-643E376837F6}" dt="2024-11-07T18:42:49.235" v="674" actId="1076"/>
          <ac:spMkLst>
            <pc:docMk/>
            <pc:sldMk cId="4199884645" sldId="257"/>
            <ac:spMk id="4" creationId="{8C7EF8EC-3B04-1AD1-6D8B-73C5B194A090}"/>
          </ac:spMkLst>
        </pc:spChg>
        <pc:spChg chg="add">
          <ac:chgData name="kiran babu" userId="cd60b79a0df5ac98" providerId="LiveId" clId="{E76C2276-5AE1-41D9-90C8-643E376837F6}" dt="2024-11-06T20:16:23.844" v="8"/>
          <ac:spMkLst>
            <pc:docMk/>
            <pc:sldMk cId="4199884645" sldId="257"/>
            <ac:spMk id="4" creationId="{C131011F-29D5-A096-DE97-5FD9D842CAA2}"/>
          </ac:spMkLst>
        </pc:spChg>
        <pc:spChg chg="add mod">
          <ac:chgData name="kiran babu" userId="cd60b79a0df5ac98" providerId="LiveId" clId="{E76C2276-5AE1-41D9-90C8-643E376837F6}" dt="2024-11-06T20:16:26.428" v="12"/>
          <ac:spMkLst>
            <pc:docMk/>
            <pc:sldMk cId="4199884645" sldId="257"/>
            <ac:spMk id="5" creationId="{56E30993-28F7-47B4-921A-80CD3FB58568}"/>
          </ac:spMkLst>
        </pc:spChg>
        <pc:spChg chg="add mod">
          <ac:chgData name="kiran babu" userId="cd60b79a0df5ac98" providerId="LiveId" clId="{E76C2276-5AE1-41D9-90C8-643E376837F6}" dt="2024-11-06T20:16:26.245" v="11"/>
          <ac:spMkLst>
            <pc:docMk/>
            <pc:sldMk cId="4199884645" sldId="257"/>
            <ac:spMk id="6" creationId="{01D84C6A-6DA6-1DEE-02BA-3FC9AE5FC137}"/>
          </ac:spMkLst>
        </pc:spChg>
        <pc:spChg chg="add mod">
          <ac:chgData name="kiran babu" userId="cd60b79a0df5ac98" providerId="LiveId" clId="{E76C2276-5AE1-41D9-90C8-643E376837F6}" dt="2024-11-06T20:21:44.645" v="36" actId="1076"/>
          <ac:spMkLst>
            <pc:docMk/>
            <pc:sldMk cId="4199884645" sldId="257"/>
            <ac:spMk id="9" creationId="{49604C2A-8DA3-36A3-3417-A270325A7F02}"/>
          </ac:spMkLst>
        </pc:spChg>
        <pc:spChg chg="add mod">
          <ac:chgData name="kiran babu" userId="cd60b79a0df5ac98" providerId="LiveId" clId="{E76C2276-5AE1-41D9-90C8-643E376837F6}" dt="2024-11-06T20:21:24.232" v="34" actId="1076"/>
          <ac:spMkLst>
            <pc:docMk/>
            <pc:sldMk cId="4199884645" sldId="257"/>
            <ac:spMk id="10" creationId="{1AA89962-F8FE-5234-5B46-710AF5E8D708}"/>
          </ac:spMkLst>
        </pc:spChg>
        <pc:picChg chg="add del mod">
          <ac:chgData name="kiran babu" userId="cd60b79a0df5ac98" providerId="LiveId" clId="{E76C2276-5AE1-41D9-90C8-643E376837F6}" dt="2024-11-06T20:16:27.818" v="16" actId="14100"/>
          <ac:picMkLst>
            <pc:docMk/>
            <pc:sldMk cId="4199884645" sldId="257"/>
            <ac:picMk id="3" creationId="{C87E6D0A-70CD-F42A-2D06-4EDC20645A7E}"/>
          </ac:picMkLst>
        </pc:picChg>
        <pc:picChg chg="add mod">
          <ac:chgData name="kiran babu" userId="cd60b79a0df5ac98" providerId="LiveId" clId="{E76C2276-5AE1-41D9-90C8-643E376837F6}" dt="2024-11-06T20:19:32.801" v="26" actId="14100"/>
          <ac:picMkLst>
            <pc:docMk/>
            <pc:sldMk cId="4199884645" sldId="257"/>
            <ac:picMk id="8" creationId="{A5BF11E4-6A0B-EE72-DC53-863BFDF1F5DD}"/>
          </ac:picMkLst>
        </pc:picChg>
      </pc:sldChg>
      <pc:sldChg chg="delSp modSp add del mod">
        <pc:chgData name="kiran babu" userId="cd60b79a0df5ac98" providerId="LiveId" clId="{E76C2276-5AE1-41D9-90C8-643E376837F6}" dt="2024-11-07T18:42:56.695" v="675" actId="47"/>
        <pc:sldMkLst>
          <pc:docMk/>
          <pc:sldMk cId="146650806" sldId="258"/>
        </pc:sldMkLst>
        <pc:spChg chg="mod">
          <ac:chgData name="kiran babu" userId="cd60b79a0df5ac98" providerId="LiveId" clId="{E76C2276-5AE1-41D9-90C8-643E376837F6}" dt="2024-11-06T20:23:10.783" v="54" actId="1076"/>
          <ac:spMkLst>
            <pc:docMk/>
            <pc:sldMk cId="146650806" sldId="258"/>
            <ac:spMk id="9" creationId="{DAAECCA3-ECFF-EC4C-5CDB-D62CC4E4D3C2}"/>
          </ac:spMkLst>
        </pc:spChg>
        <pc:spChg chg="del mod">
          <ac:chgData name="kiran babu" userId="cd60b79a0df5ac98" providerId="LiveId" clId="{E76C2276-5AE1-41D9-90C8-643E376837F6}" dt="2024-11-06T20:22:45.563" v="51"/>
          <ac:spMkLst>
            <pc:docMk/>
            <pc:sldMk cId="146650806" sldId="258"/>
            <ac:spMk id="10" creationId="{17053819-61B2-E761-2E42-458719AB270E}"/>
          </ac:spMkLst>
        </pc:spChg>
        <pc:picChg chg="mod">
          <ac:chgData name="kiran babu" userId="cd60b79a0df5ac98" providerId="LiveId" clId="{E76C2276-5AE1-41D9-90C8-643E376837F6}" dt="2024-11-06T20:22:50.903" v="52" actId="14100"/>
          <ac:picMkLst>
            <pc:docMk/>
            <pc:sldMk cId="146650806" sldId="258"/>
            <ac:picMk id="8" creationId="{7A909874-ADA1-2149-2740-034314B011E7}"/>
          </ac:picMkLst>
        </pc:picChg>
      </pc:sldChg>
      <pc:sldChg chg="add del">
        <pc:chgData name="kiran babu" userId="cd60b79a0df5ac98" providerId="LiveId" clId="{E76C2276-5AE1-41D9-90C8-643E376837F6}" dt="2024-11-06T20:23:17.058" v="56"/>
        <pc:sldMkLst>
          <pc:docMk/>
          <pc:sldMk cId="1453044535" sldId="259"/>
        </pc:sldMkLst>
      </pc:sldChg>
      <pc:sldChg chg="add del">
        <pc:chgData name="kiran babu" userId="cd60b79a0df5ac98" providerId="LiveId" clId="{E76C2276-5AE1-41D9-90C8-643E376837F6}" dt="2024-11-06T20:22:23.791" v="43"/>
        <pc:sldMkLst>
          <pc:docMk/>
          <pc:sldMk cId="2317132579" sldId="259"/>
        </pc:sldMkLst>
      </pc:sldChg>
      <pc:sldChg chg="addSp modSp add mod">
        <pc:chgData name="kiran babu" userId="cd60b79a0df5ac98" providerId="LiveId" clId="{E76C2276-5AE1-41D9-90C8-643E376837F6}" dt="2024-11-06T20:28:42.287" v="71" actId="1076"/>
        <pc:sldMkLst>
          <pc:docMk/>
          <pc:sldMk cId="2539206221" sldId="259"/>
        </pc:sldMkLst>
        <pc:spChg chg="add mod">
          <ac:chgData name="kiran babu" userId="cd60b79a0df5ac98" providerId="LiveId" clId="{E76C2276-5AE1-41D9-90C8-643E376837F6}" dt="2024-11-06T20:28:34.936" v="69" actId="255"/>
          <ac:spMkLst>
            <pc:docMk/>
            <pc:sldMk cId="2539206221" sldId="259"/>
            <ac:spMk id="2" creationId="{80026461-7FA1-9718-156C-490A84FDFCAE}"/>
          </ac:spMkLst>
        </pc:spChg>
        <pc:spChg chg="add mod">
          <ac:chgData name="kiran babu" userId="cd60b79a0df5ac98" providerId="LiveId" clId="{E76C2276-5AE1-41D9-90C8-643E376837F6}" dt="2024-11-06T20:28:42.287" v="71" actId="1076"/>
          <ac:spMkLst>
            <pc:docMk/>
            <pc:sldMk cId="2539206221" sldId="259"/>
            <ac:spMk id="6" creationId="{D97925EB-000D-2D08-A2E5-68E2FE8B4ECD}"/>
          </ac:spMkLst>
        </pc:spChg>
        <pc:picChg chg="add mod">
          <ac:chgData name="kiran babu" userId="cd60b79a0df5ac98" providerId="LiveId" clId="{E76C2276-5AE1-41D9-90C8-643E376837F6}" dt="2024-11-06T20:28:19.527" v="67" actId="14100"/>
          <ac:picMkLst>
            <pc:docMk/>
            <pc:sldMk cId="2539206221" sldId="259"/>
            <ac:picMk id="4" creationId="{620FA23C-7B1A-CE27-35E5-0F9869EC3DC4}"/>
          </ac:picMkLst>
        </pc:picChg>
      </pc:sldChg>
      <pc:sldChg chg="addSp modSp add mod">
        <pc:chgData name="kiran babu" userId="cd60b79a0df5ac98" providerId="LiveId" clId="{E76C2276-5AE1-41D9-90C8-643E376837F6}" dt="2024-11-06T20:31:30.536" v="94" actId="14100"/>
        <pc:sldMkLst>
          <pc:docMk/>
          <pc:sldMk cId="3863062992" sldId="260"/>
        </pc:sldMkLst>
        <pc:spChg chg="add mod">
          <ac:chgData name="kiran babu" userId="cd60b79a0df5ac98" providerId="LiveId" clId="{E76C2276-5AE1-41D9-90C8-643E376837F6}" dt="2024-11-06T20:30:46.902" v="91" actId="14100"/>
          <ac:spMkLst>
            <pc:docMk/>
            <pc:sldMk cId="3863062992" sldId="260"/>
            <ac:spMk id="3" creationId="{6A97453D-3D8B-C9B4-7363-0E963F09E3BF}"/>
          </ac:spMkLst>
        </pc:spChg>
        <pc:spChg chg="add mod">
          <ac:chgData name="kiran babu" userId="cd60b79a0df5ac98" providerId="LiveId" clId="{E76C2276-5AE1-41D9-90C8-643E376837F6}" dt="2024-11-06T20:30:22.553" v="88" actId="255"/>
          <ac:spMkLst>
            <pc:docMk/>
            <pc:sldMk cId="3863062992" sldId="260"/>
            <ac:spMk id="5" creationId="{C6DB1FAA-86D1-FA88-2B6D-C1E2BEDE10E7}"/>
          </ac:spMkLst>
        </pc:spChg>
        <pc:picChg chg="add mod">
          <ac:chgData name="kiran babu" userId="cd60b79a0df5ac98" providerId="LiveId" clId="{E76C2276-5AE1-41D9-90C8-643E376837F6}" dt="2024-11-06T20:31:30.536" v="94" actId="14100"/>
          <ac:picMkLst>
            <pc:docMk/>
            <pc:sldMk cId="3863062992" sldId="260"/>
            <ac:picMk id="7" creationId="{9E041728-18BB-11C0-9468-72D7027E7625}"/>
          </ac:picMkLst>
        </pc:picChg>
      </pc:sldChg>
      <pc:sldChg chg="add del">
        <pc:chgData name="kiran babu" userId="cd60b79a0df5ac98" providerId="LiveId" clId="{E76C2276-5AE1-41D9-90C8-643E376837F6}" dt="2024-11-06T20:22:23.570" v="42"/>
        <pc:sldMkLst>
          <pc:docMk/>
          <pc:sldMk cId="4049162125" sldId="260"/>
        </pc:sldMkLst>
      </pc:sldChg>
      <pc:sldChg chg="add del">
        <pc:chgData name="kiran babu" userId="cd60b79a0df5ac98" providerId="LiveId" clId="{E76C2276-5AE1-41D9-90C8-643E376837F6}" dt="2024-11-06T20:22:23.367" v="41"/>
        <pc:sldMkLst>
          <pc:docMk/>
          <pc:sldMk cId="777927626" sldId="261"/>
        </pc:sldMkLst>
      </pc:sldChg>
      <pc:sldChg chg="addSp modSp add mod">
        <pc:chgData name="kiran babu" userId="cd60b79a0df5ac98" providerId="LiveId" clId="{E76C2276-5AE1-41D9-90C8-643E376837F6}" dt="2024-11-06T20:34:37.381" v="121" actId="1076"/>
        <pc:sldMkLst>
          <pc:docMk/>
          <pc:sldMk cId="2046254958" sldId="261"/>
        </pc:sldMkLst>
        <pc:spChg chg="add mod">
          <ac:chgData name="kiran babu" userId="cd60b79a0df5ac98" providerId="LiveId" clId="{E76C2276-5AE1-41D9-90C8-643E376837F6}" dt="2024-11-06T20:33:29.071" v="97" actId="1076"/>
          <ac:spMkLst>
            <pc:docMk/>
            <pc:sldMk cId="2046254958" sldId="261"/>
            <ac:spMk id="3" creationId="{524C5AD3-67D6-CBBD-38C1-0E18451D09E9}"/>
          </ac:spMkLst>
        </pc:spChg>
        <pc:spChg chg="add mod">
          <ac:chgData name="kiran babu" userId="cd60b79a0df5ac98" providerId="LiveId" clId="{E76C2276-5AE1-41D9-90C8-643E376837F6}" dt="2024-11-06T20:34:37.381" v="121" actId="1076"/>
          <ac:spMkLst>
            <pc:docMk/>
            <pc:sldMk cId="2046254958" sldId="261"/>
            <ac:spMk id="6" creationId="{54624247-1019-B49C-DAC3-23DE9CCDC1AB}"/>
          </ac:spMkLst>
        </pc:spChg>
        <pc:picChg chg="add mod">
          <ac:chgData name="kiran babu" userId="cd60b79a0df5ac98" providerId="LiveId" clId="{E76C2276-5AE1-41D9-90C8-643E376837F6}" dt="2024-11-06T20:34:01.251" v="101" actId="1076"/>
          <ac:picMkLst>
            <pc:docMk/>
            <pc:sldMk cId="2046254958" sldId="261"/>
            <ac:picMk id="5" creationId="{8967FF7C-4FAD-8814-B0E2-29D99DB938E5}"/>
          </ac:picMkLst>
        </pc:picChg>
      </pc:sldChg>
      <pc:sldChg chg="addSp modSp add mod">
        <pc:chgData name="kiran babu" userId="cd60b79a0df5ac98" providerId="LiveId" clId="{E76C2276-5AE1-41D9-90C8-643E376837F6}" dt="2024-11-06T20:38:02.443" v="156" actId="255"/>
        <pc:sldMkLst>
          <pc:docMk/>
          <pc:sldMk cId="3410389868" sldId="262"/>
        </pc:sldMkLst>
        <pc:spChg chg="add mod">
          <ac:chgData name="kiran babu" userId="cd60b79a0df5ac98" providerId="LiveId" clId="{E76C2276-5AE1-41D9-90C8-643E376837F6}" dt="2024-11-06T20:36:46.159" v="124" actId="1076"/>
          <ac:spMkLst>
            <pc:docMk/>
            <pc:sldMk cId="3410389868" sldId="262"/>
            <ac:spMk id="3" creationId="{8D5915AA-D1E0-D631-B5D1-BE71B3CD4FF0}"/>
          </ac:spMkLst>
        </pc:spChg>
        <pc:spChg chg="add mod">
          <ac:chgData name="kiran babu" userId="cd60b79a0df5ac98" providerId="LiveId" clId="{E76C2276-5AE1-41D9-90C8-643E376837F6}" dt="2024-11-06T20:38:02.443" v="156" actId="255"/>
          <ac:spMkLst>
            <pc:docMk/>
            <pc:sldMk cId="3410389868" sldId="262"/>
            <ac:spMk id="6" creationId="{11434EF6-F75A-676D-4ABC-520B5F0B3FD3}"/>
          </ac:spMkLst>
        </pc:spChg>
        <pc:picChg chg="add mod">
          <ac:chgData name="kiran babu" userId="cd60b79a0df5ac98" providerId="LiveId" clId="{E76C2276-5AE1-41D9-90C8-643E376837F6}" dt="2024-11-06T20:37:36.358" v="128" actId="14100"/>
          <ac:picMkLst>
            <pc:docMk/>
            <pc:sldMk cId="3410389868" sldId="262"/>
            <ac:picMk id="5" creationId="{F476FBDD-6260-065C-8955-5C3E107EC412}"/>
          </ac:picMkLst>
        </pc:picChg>
      </pc:sldChg>
      <pc:sldChg chg="addSp modSp add mod">
        <pc:chgData name="kiran babu" userId="cd60b79a0df5ac98" providerId="LiveId" clId="{E76C2276-5AE1-41D9-90C8-643E376837F6}" dt="2024-11-06T20:42:38.216" v="213" actId="255"/>
        <pc:sldMkLst>
          <pc:docMk/>
          <pc:sldMk cId="476191396" sldId="263"/>
        </pc:sldMkLst>
        <pc:spChg chg="add mod">
          <ac:chgData name="kiran babu" userId="cd60b79a0df5ac98" providerId="LiveId" clId="{E76C2276-5AE1-41D9-90C8-643E376837F6}" dt="2024-11-06T20:41:27.550" v="161" actId="1076"/>
          <ac:spMkLst>
            <pc:docMk/>
            <pc:sldMk cId="476191396" sldId="263"/>
            <ac:spMk id="3" creationId="{386B1586-3CA1-5AA2-31FF-1CD01A49EC98}"/>
          </ac:spMkLst>
        </pc:spChg>
        <pc:spChg chg="add mod">
          <ac:chgData name="kiran babu" userId="cd60b79a0df5ac98" providerId="LiveId" clId="{E76C2276-5AE1-41D9-90C8-643E376837F6}" dt="2024-11-06T20:42:38.216" v="213" actId="255"/>
          <ac:spMkLst>
            <pc:docMk/>
            <pc:sldMk cId="476191396" sldId="263"/>
            <ac:spMk id="6" creationId="{BA5D5159-F169-FDA0-616F-85325AC10E1F}"/>
          </ac:spMkLst>
        </pc:spChg>
        <pc:picChg chg="add mod">
          <ac:chgData name="kiran babu" userId="cd60b79a0df5ac98" providerId="LiveId" clId="{E76C2276-5AE1-41D9-90C8-643E376837F6}" dt="2024-11-06T20:42:04.718" v="164" actId="14100"/>
          <ac:picMkLst>
            <pc:docMk/>
            <pc:sldMk cId="476191396" sldId="263"/>
            <ac:picMk id="5" creationId="{B4854A2C-DB38-99DA-8310-A70DE1E0118C}"/>
          </ac:picMkLst>
        </pc:picChg>
      </pc:sldChg>
      <pc:sldChg chg="addSp modSp add mod">
        <pc:chgData name="kiran babu" userId="cd60b79a0df5ac98" providerId="LiveId" clId="{E76C2276-5AE1-41D9-90C8-643E376837F6}" dt="2024-11-06T20:50:29.936" v="249" actId="14100"/>
        <pc:sldMkLst>
          <pc:docMk/>
          <pc:sldMk cId="1133232370" sldId="264"/>
        </pc:sldMkLst>
        <pc:spChg chg="add mod">
          <ac:chgData name="kiran babu" userId="cd60b79a0df5ac98" providerId="LiveId" clId="{E76C2276-5AE1-41D9-90C8-643E376837F6}" dt="2024-11-06T20:45:22.617" v="216" actId="1076"/>
          <ac:spMkLst>
            <pc:docMk/>
            <pc:sldMk cId="1133232370" sldId="264"/>
            <ac:spMk id="3" creationId="{02178A68-59D5-C457-2FFB-7C08338685D8}"/>
          </ac:spMkLst>
        </pc:spChg>
        <pc:spChg chg="add mod">
          <ac:chgData name="kiran babu" userId="cd60b79a0df5ac98" providerId="LiveId" clId="{E76C2276-5AE1-41D9-90C8-643E376837F6}" dt="2024-11-06T20:46:10.902" v="237" actId="20577"/>
          <ac:spMkLst>
            <pc:docMk/>
            <pc:sldMk cId="1133232370" sldId="264"/>
            <ac:spMk id="5" creationId="{09B2E153-9087-F283-81BB-2A915ADDABDF}"/>
          </ac:spMkLst>
        </pc:spChg>
        <pc:spChg chg="add mod">
          <ac:chgData name="kiran babu" userId="cd60b79a0df5ac98" providerId="LiveId" clId="{E76C2276-5AE1-41D9-90C8-643E376837F6}" dt="2024-11-06T20:48:39.957" v="244" actId="1076"/>
          <ac:spMkLst>
            <pc:docMk/>
            <pc:sldMk cId="1133232370" sldId="264"/>
            <ac:spMk id="7" creationId="{C70B008D-9415-A02E-D04D-93FC28F7D310}"/>
          </ac:spMkLst>
        </pc:spChg>
        <pc:spChg chg="add mod">
          <ac:chgData name="kiran babu" userId="cd60b79a0df5ac98" providerId="LiveId" clId="{E76C2276-5AE1-41D9-90C8-643E376837F6}" dt="2024-11-06T20:49:49.667" v="246" actId="1076"/>
          <ac:spMkLst>
            <pc:docMk/>
            <pc:sldMk cId="1133232370" sldId="264"/>
            <ac:spMk id="13" creationId="{905ADA13-734E-D300-FCF2-3AA14C8DD122}"/>
          </ac:spMkLst>
        </pc:spChg>
        <pc:picChg chg="add mod">
          <ac:chgData name="kiran babu" userId="cd60b79a0df5ac98" providerId="LiveId" clId="{E76C2276-5AE1-41D9-90C8-643E376837F6}" dt="2024-11-06T20:48:34.107" v="243" actId="14100"/>
          <ac:picMkLst>
            <pc:docMk/>
            <pc:sldMk cId="1133232370" sldId="264"/>
            <ac:picMk id="11" creationId="{AE886A34-3575-06C1-DEEA-DA9F3F85F990}"/>
          </ac:picMkLst>
        </pc:picChg>
        <pc:picChg chg="add mod">
          <ac:chgData name="kiran babu" userId="cd60b79a0df5ac98" providerId="LiveId" clId="{E76C2276-5AE1-41D9-90C8-643E376837F6}" dt="2024-11-06T20:50:29.936" v="249" actId="14100"/>
          <ac:picMkLst>
            <pc:docMk/>
            <pc:sldMk cId="1133232370" sldId="264"/>
            <ac:picMk id="15" creationId="{2B15E62F-AE03-4597-38DE-BB90412D1858}"/>
          </ac:picMkLst>
        </pc:picChg>
      </pc:sldChg>
      <pc:sldChg chg="addSp modSp add mod">
        <pc:chgData name="kiran babu" userId="cd60b79a0df5ac98" providerId="LiveId" clId="{E76C2276-5AE1-41D9-90C8-643E376837F6}" dt="2024-11-06T20:52:54.240" v="260" actId="1076"/>
        <pc:sldMkLst>
          <pc:docMk/>
          <pc:sldMk cId="2160181982" sldId="265"/>
        </pc:sldMkLst>
        <pc:spChg chg="add mod">
          <ac:chgData name="kiran babu" userId="cd60b79a0df5ac98" providerId="LiveId" clId="{E76C2276-5AE1-41D9-90C8-643E376837F6}" dt="2024-11-06T20:52:06.692" v="253" actId="255"/>
          <ac:spMkLst>
            <pc:docMk/>
            <pc:sldMk cId="2160181982" sldId="265"/>
            <ac:spMk id="3" creationId="{5823F639-1AC4-8DD6-CAC7-87FBE243E4BD}"/>
          </ac:spMkLst>
        </pc:spChg>
        <pc:spChg chg="add mod">
          <ac:chgData name="kiran babu" userId="cd60b79a0df5ac98" providerId="LiveId" clId="{E76C2276-5AE1-41D9-90C8-643E376837F6}" dt="2024-11-06T20:52:25.924" v="257" actId="1076"/>
          <ac:spMkLst>
            <pc:docMk/>
            <pc:sldMk cId="2160181982" sldId="265"/>
            <ac:spMk id="5" creationId="{31B01BC8-71E0-2AAF-8140-BC2281A36B99}"/>
          </ac:spMkLst>
        </pc:spChg>
        <pc:picChg chg="add mod">
          <ac:chgData name="kiran babu" userId="cd60b79a0df5ac98" providerId="LiveId" clId="{E76C2276-5AE1-41D9-90C8-643E376837F6}" dt="2024-11-06T20:52:54.240" v="260" actId="1076"/>
          <ac:picMkLst>
            <pc:docMk/>
            <pc:sldMk cId="2160181982" sldId="265"/>
            <ac:picMk id="7" creationId="{29A9F7AF-D275-9640-EA67-F16C56FA066C}"/>
          </ac:picMkLst>
        </pc:picChg>
      </pc:sldChg>
      <pc:sldChg chg="addSp modSp add mod">
        <pc:chgData name="kiran babu" userId="cd60b79a0df5ac98" providerId="LiveId" clId="{E76C2276-5AE1-41D9-90C8-643E376837F6}" dt="2024-11-06T21:09:32.227" v="371" actId="14100"/>
        <pc:sldMkLst>
          <pc:docMk/>
          <pc:sldMk cId="1063587607" sldId="266"/>
        </pc:sldMkLst>
        <pc:spChg chg="add mod">
          <ac:chgData name="kiran babu" userId="cd60b79a0df5ac98" providerId="LiveId" clId="{E76C2276-5AE1-41D9-90C8-643E376837F6}" dt="2024-11-06T21:08:32.390" v="355" actId="21"/>
          <ac:spMkLst>
            <pc:docMk/>
            <pc:sldMk cId="1063587607" sldId="266"/>
            <ac:spMk id="3" creationId="{87684EF5-B517-F8A8-2372-A2F2A83F2332}"/>
          </ac:spMkLst>
        </pc:spChg>
        <pc:spChg chg="add mod">
          <ac:chgData name="kiran babu" userId="cd60b79a0df5ac98" providerId="LiveId" clId="{E76C2276-5AE1-41D9-90C8-643E376837F6}" dt="2024-11-06T21:08:57.474" v="368" actId="1076"/>
          <ac:spMkLst>
            <pc:docMk/>
            <pc:sldMk cId="1063587607" sldId="266"/>
            <ac:spMk id="5" creationId="{0D294D86-971A-2480-6CF5-D5149EB363A7}"/>
          </ac:spMkLst>
        </pc:spChg>
        <pc:spChg chg="add mod">
          <ac:chgData name="kiran babu" userId="cd60b79a0df5ac98" providerId="LiveId" clId="{E76C2276-5AE1-41D9-90C8-643E376837F6}" dt="2024-11-06T21:08:43.962" v="360" actId="1076"/>
          <ac:spMkLst>
            <pc:docMk/>
            <pc:sldMk cId="1063587607" sldId="266"/>
            <ac:spMk id="7" creationId="{E2FE9840-A619-4B65-B306-54BF3D8DB787}"/>
          </ac:spMkLst>
        </pc:spChg>
        <pc:picChg chg="add mod">
          <ac:chgData name="kiran babu" userId="cd60b79a0df5ac98" providerId="LiveId" clId="{E76C2276-5AE1-41D9-90C8-643E376837F6}" dt="2024-11-06T21:09:32.227" v="371" actId="14100"/>
          <ac:picMkLst>
            <pc:docMk/>
            <pc:sldMk cId="1063587607" sldId="266"/>
            <ac:picMk id="11" creationId="{373497E6-0B0D-FA0F-C19F-F0FDABA9DEAD}"/>
          </ac:picMkLst>
        </pc:picChg>
      </pc:sldChg>
      <pc:sldChg chg="addSp modSp add mod">
        <pc:chgData name="kiran babu" userId="cd60b79a0df5ac98" providerId="LiveId" clId="{E76C2276-5AE1-41D9-90C8-643E376837F6}" dt="2024-11-06T21:13:54.547" v="379" actId="1076"/>
        <pc:sldMkLst>
          <pc:docMk/>
          <pc:sldMk cId="1061954099" sldId="267"/>
        </pc:sldMkLst>
        <pc:spChg chg="add mod">
          <ac:chgData name="kiran babu" userId="cd60b79a0df5ac98" providerId="LiveId" clId="{E76C2276-5AE1-41D9-90C8-643E376837F6}" dt="2024-11-06T21:10:28.025" v="374" actId="255"/>
          <ac:spMkLst>
            <pc:docMk/>
            <pc:sldMk cId="1061954099" sldId="267"/>
            <ac:spMk id="3" creationId="{A9823A7B-D19B-9F57-0389-41BCB359E14A}"/>
          </ac:spMkLst>
        </pc:spChg>
        <pc:spChg chg="add mod">
          <ac:chgData name="kiran babu" userId="cd60b79a0df5ac98" providerId="LiveId" clId="{E76C2276-5AE1-41D9-90C8-643E376837F6}" dt="2024-11-06T21:13:12.074" v="376" actId="1076"/>
          <ac:spMkLst>
            <pc:docMk/>
            <pc:sldMk cId="1061954099" sldId="267"/>
            <ac:spMk id="5" creationId="{164489DC-BFDC-662E-BC9A-4CD8DE8FC7D0}"/>
          </ac:spMkLst>
        </pc:spChg>
        <pc:picChg chg="add mod">
          <ac:chgData name="kiran babu" userId="cd60b79a0df5ac98" providerId="LiveId" clId="{E76C2276-5AE1-41D9-90C8-643E376837F6}" dt="2024-11-06T21:13:54.547" v="379" actId="1076"/>
          <ac:picMkLst>
            <pc:docMk/>
            <pc:sldMk cId="1061954099" sldId="267"/>
            <ac:picMk id="7" creationId="{73859984-E7E8-A1C6-984F-4BE9577BF016}"/>
          </ac:picMkLst>
        </pc:picChg>
      </pc:sldChg>
      <pc:sldChg chg="addSp modSp add mod">
        <pc:chgData name="kiran babu" userId="cd60b79a0df5ac98" providerId="LiveId" clId="{E76C2276-5AE1-41D9-90C8-643E376837F6}" dt="2024-11-06T21:27:11.185" v="388" actId="1076"/>
        <pc:sldMkLst>
          <pc:docMk/>
          <pc:sldMk cId="2818747460" sldId="268"/>
        </pc:sldMkLst>
        <pc:spChg chg="add mod">
          <ac:chgData name="kiran babu" userId="cd60b79a0df5ac98" providerId="LiveId" clId="{E76C2276-5AE1-41D9-90C8-643E376837F6}" dt="2024-11-06T21:26:28.252" v="381" actId="1076"/>
          <ac:spMkLst>
            <pc:docMk/>
            <pc:sldMk cId="2818747460" sldId="268"/>
            <ac:spMk id="3" creationId="{DE8F0920-37B2-FD75-ECB0-135E58842DFC}"/>
          </ac:spMkLst>
        </pc:spChg>
        <pc:spChg chg="add mod">
          <ac:chgData name="kiran babu" userId="cd60b79a0df5ac98" providerId="LiveId" clId="{E76C2276-5AE1-41D9-90C8-643E376837F6}" dt="2024-11-06T21:26:36.175" v="383" actId="1076"/>
          <ac:spMkLst>
            <pc:docMk/>
            <pc:sldMk cId="2818747460" sldId="268"/>
            <ac:spMk id="5" creationId="{4D17DE48-1B06-79FD-F10E-90FF3CAB54F3}"/>
          </ac:spMkLst>
        </pc:spChg>
        <pc:picChg chg="add mod">
          <ac:chgData name="kiran babu" userId="cd60b79a0df5ac98" providerId="LiveId" clId="{E76C2276-5AE1-41D9-90C8-643E376837F6}" dt="2024-11-06T21:27:11.185" v="388" actId="1076"/>
          <ac:picMkLst>
            <pc:docMk/>
            <pc:sldMk cId="2818747460" sldId="268"/>
            <ac:picMk id="7" creationId="{719202A7-5F2A-062B-88B5-AF84EA099E3F}"/>
          </ac:picMkLst>
        </pc:picChg>
      </pc:sldChg>
      <pc:sldChg chg="addSp modSp add mod ord">
        <pc:chgData name="kiran babu" userId="cd60b79a0df5ac98" providerId="LiveId" clId="{E76C2276-5AE1-41D9-90C8-643E376837F6}" dt="2024-11-06T21:01:11.431" v="352"/>
        <pc:sldMkLst>
          <pc:docMk/>
          <pc:sldMk cId="1193577198" sldId="269"/>
        </pc:sldMkLst>
        <pc:spChg chg="add mod">
          <ac:chgData name="kiran babu" userId="cd60b79a0df5ac98" providerId="LiveId" clId="{E76C2276-5AE1-41D9-90C8-643E376837F6}" dt="2024-11-06T20:59:37.609" v="266" actId="255"/>
          <ac:spMkLst>
            <pc:docMk/>
            <pc:sldMk cId="1193577198" sldId="269"/>
            <ac:spMk id="3" creationId="{F65AE092-5A79-89A9-D4C4-90B844EF9CAD}"/>
          </ac:spMkLst>
        </pc:spChg>
        <pc:spChg chg="add mod">
          <ac:chgData name="kiran babu" userId="cd60b79a0df5ac98" providerId="LiveId" clId="{E76C2276-5AE1-41D9-90C8-643E376837F6}" dt="2024-11-06T21:00:39.629" v="347" actId="255"/>
          <ac:spMkLst>
            <pc:docMk/>
            <pc:sldMk cId="1193577198" sldId="269"/>
            <ac:spMk id="5" creationId="{11312FE3-0023-4C9B-EBDA-0B065FA6077B}"/>
          </ac:spMkLst>
        </pc:spChg>
        <pc:picChg chg="add mod">
          <ac:chgData name="kiran babu" userId="cd60b79a0df5ac98" providerId="LiveId" clId="{E76C2276-5AE1-41D9-90C8-643E376837F6}" dt="2024-11-06T21:01:05.438" v="350" actId="1076"/>
          <ac:picMkLst>
            <pc:docMk/>
            <pc:sldMk cId="1193577198" sldId="269"/>
            <ac:picMk id="7" creationId="{F86798BD-8F2C-3C82-F610-72572B92E498}"/>
          </ac:picMkLst>
        </pc:picChg>
      </pc:sldChg>
      <pc:sldChg chg="addSp delSp modSp add mod ord">
        <pc:chgData name="kiran babu" userId="cd60b79a0df5ac98" providerId="LiveId" clId="{E76C2276-5AE1-41D9-90C8-643E376837F6}" dt="2024-11-06T22:03:49.775" v="439" actId="14100"/>
        <pc:sldMkLst>
          <pc:docMk/>
          <pc:sldMk cId="1953052633" sldId="270"/>
        </pc:sldMkLst>
        <pc:spChg chg="add del mod">
          <ac:chgData name="kiran babu" userId="cd60b79a0df5ac98" providerId="LiveId" clId="{E76C2276-5AE1-41D9-90C8-643E376837F6}" dt="2024-11-06T21:39:18.585" v="417"/>
          <ac:spMkLst>
            <pc:docMk/>
            <pc:sldMk cId="1953052633" sldId="270"/>
            <ac:spMk id="3" creationId="{10CC355A-64ED-002A-1873-1083C38A13E8}"/>
          </ac:spMkLst>
        </pc:spChg>
        <pc:spChg chg="add mod">
          <ac:chgData name="kiran babu" userId="cd60b79a0df5ac98" providerId="LiveId" clId="{E76C2276-5AE1-41D9-90C8-643E376837F6}" dt="2024-11-06T22:03:06.383" v="436" actId="20577"/>
          <ac:spMkLst>
            <pc:docMk/>
            <pc:sldMk cId="1953052633" sldId="270"/>
            <ac:spMk id="5" creationId="{9E17A2D1-BD94-5678-19A0-84A85729E112}"/>
          </ac:spMkLst>
        </pc:spChg>
        <pc:picChg chg="add mod">
          <ac:chgData name="kiran babu" userId="cd60b79a0df5ac98" providerId="LiveId" clId="{E76C2276-5AE1-41D9-90C8-643E376837F6}" dt="2024-11-06T22:03:49.775" v="439" actId="14100"/>
          <ac:picMkLst>
            <pc:docMk/>
            <pc:sldMk cId="1953052633" sldId="270"/>
            <ac:picMk id="7" creationId="{0CCE7897-F255-88B4-761E-73184DA57AE5}"/>
          </ac:picMkLst>
        </pc:picChg>
      </pc:sldChg>
      <pc:sldChg chg="add del">
        <pc:chgData name="kiran babu" userId="cd60b79a0df5ac98" providerId="LiveId" clId="{E76C2276-5AE1-41D9-90C8-643E376837F6}" dt="2024-11-06T21:27:25.303" v="392"/>
        <pc:sldMkLst>
          <pc:docMk/>
          <pc:sldMk cId="2651885445" sldId="270"/>
        </pc:sldMkLst>
      </pc:sldChg>
      <pc:sldChg chg="add del">
        <pc:chgData name="kiran babu" userId="cd60b79a0df5ac98" providerId="LiveId" clId="{E76C2276-5AE1-41D9-90C8-643E376837F6}" dt="2024-11-06T21:27:23.727" v="391"/>
        <pc:sldMkLst>
          <pc:docMk/>
          <pc:sldMk cId="1329126636" sldId="271"/>
        </pc:sldMkLst>
      </pc:sldChg>
      <pc:sldChg chg="addSp modSp add mod">
        <pc:chgData name="kiran babu" userId="cd60b79a0df5ac98" providerId="LiveId" clId="{E76C2276-5AE1-41D9-90C8-643E376837F6}" dt="2024-11-06T21:38:01.212" v="414" actId="14100"/>
        <pc:sldMkLst>
          <pc:docMk/>
          <pc:sldMk cId="4010640521" sldId="271"/>
        </pc:sldMkLst>
        <pc:spChg chg="add mod">
          <ac:chgData name="kiran babu" userId="cd60b79a0df5ac98" providerId="LiveId" clId="{E76C2276-5AE1-41D9-90C8-643E376837F6}" dt="2024-11-06T21:37:22.133" v="411" actId="1076"/>
          <ac:spMkLst>
            <pc:docMk/>
            <pc:sldMk cId="4010640521" sldId="271"/>
            <ac:spMk id="3" creationId="{636C02C4-FD59-9469-F982-D557692E4B57}"/>
          </ac:spMkLst>
        </pc:spChg>
        <pc:spChg chg="add mod">
          <ac:chgData name="kiran babu" userId="cd60b79a0df5ac98" providerId="LiveId" clId="{E76C2276-5AE1-41D9-90C8-643E376837F6}" dt="2024-11-06T21:37:18.315" v="410" actId="255"/>
          <ac:spMkLst>
            <pc:docMk/>
            <pc:sldMk cId="4010640521" sldId="271"/>
            <ac:spMk id="5" creationId="{96AD9257-35CF-BE06-5ACD-301B00FF7830}"/>
          </ac:spMkLst>
        </pc:spChg>
        <pc:picChg chg="add mod">
          <ac:chgData name="kiran babu" userId="cd60b79a0df5ac98" providerId="LiveId" clId="{E76C2276-5AE1-41D9-90C8-643E376837F6}" dt="2024-11-06T21:38:01.212" v="414" actId="14100"/>
          <ac:picMkLst>
            <pc:docMk/>
            <pc:sldMk cId="4010640521" sldId="271"/>
            <ac:picMk id="7" creationId="{BB74E8A2-E8D8-21ED-924E-2E6697CB84A0}"/>
          </ac:picMkLst>
        </pc:picChg>
      </pc:sldChg>
      <pc:sldChg chg="addSp modSp add mod ord">
        <pc:chgData name="kiran babu" userId="cd60b79a0df5ac98" providerId="LiveId" clId="{E76C2276-5AE1-41D9-90C8-643E376837F6}" dt="2024-11-06T21:33:26.464" v="401"/>
        <pc:sldMkLst>
          <pc:docMk/>
          <pc:sldMk cId="1379983024" sldId="272"/>
        </pc:sldMkLst>
        <pc:spChg chg="add mod">
          <ac:chgData name="kiran babu" userId="cd60b79a0df5ac98" providerId="LiveId" clId="{E76C2276-5AE1-41D9-90C8-643E376837F6}" dt="2024-11-06T21:33:22.622" v="399" actId="14100"/>
          <ac:spMkLst>
            <pc:docMk/>
            <pc:sldMk cId="1379983024" sldId="272"/>
            <ac:spMk id="3" creationId="{1CFA962B-B6A6-EECA-4B36-A413F53F3BC2}"/>
          </ac:spMkLst>
        </pc:spChg>
      </pc:sldChg>
      <pc:sldChg chg="add">
        <pc:chgData name="kiran babu" userId="cd60b79a0df5ac98" providerId="LiveId" clId="{E76C2276-5AE1-41D9-90C8-643E376837F6}" dt="2024-11-06T21:39:23.419" v="420"/>
        <pc:sldMkLst>
          <pc:docMk/>
          <pc:sldMk cId="2257668565" sldId="273"/>
        </pc:sldMkLst>
      </pc:sldChg>
      <pc:sldChg chg="addSp modSp add mod ord">
        <pc:chgData name="kiran babu" userId="cd60b79a0df5ac98" providerId="LiveId" clId="{E76C2276-5AE1-41D9-90C8-643E376837F6}" dt="2024-11-06T22:02:55.177" v="433"/>
        <pc:sldMkLst>
          <pc:docMk/>
          <pc:sldMk cId="1864675107" sldId="274"/>
        </pc:sldMkLst>
        <pc:spChg chg="add mod">
          <ac:chgData name="kiran babu" userId="cd60b79a0df5ac98" providerId="LiveId" clId="{E76C2276-5AE1-41D9-90C8-643E376837F6}" dt="2024-11-06T21:52:56.066" v="425"/>
          <ac:spMkLst>
            <pc:docMk/>
            <pc:sldMk cId="1864675107" sldId="274"/>
            <ac:spMk id="3" creationId="{A951283E-F1CB-C25B-98AA-E1DB5A86C0E7}"/>
          </ac:spMkLst>
        </pc:spChg>
        <pc:spChg chg="add mod">
          <ac:chgData name="kiran babu" userId="cd60b79a0df5ac98" providerId="LiveId" clId="{E76C2276-5AE1-41D9-90C8-643E376837F6}" dt="2024-11-06T21:53:12.132" v="429" actId="255"/>
          <ac:spMkLst>
            <pc:docMk/>
            <pc:sldMk cId="1864675107" sldId="274"/>
            <ac:spMk id="5" creationId="{445EAE5B-F8BE-FAC0-706A-18A79CA026CB}"/>
          </ac:spMkLst>
        </pc:spChg>
        <pc:picChg chg="add mod">
          <ac:chgData name="kiran babu" userId="cd60b79a0df5ac98" providerId="LiveId" clId="{E76C2276-5AE1-41D9-90C8-643E376837F6}" dt="2024-11-06T21:53:55.794" v="431" actId="14100"/>
          <ac:picMkLst>
            <pc:docMk/>
            <pc:sldMk cId="1864675107" sldId="274"/>
            <ac:picMk id="7" creationId="{6A975E42-3E96-61AC-2E5A-25167CF378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en-UG" smtClean="0"/>
              <a:t>08/11/2024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2CAE06-894E-47EE-BB01-AB0586417C18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5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en-UG" smtClean="0"/>
              <a:t>08/11/2024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en-UG" smtClean="0"/>
              <a:t>‹#›</a:t>
            </a:fld>
            <a:endParaRPr lang="en-U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5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en-UG" smtClean="0"/>
              <a:t>08/11/2024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1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en-UG" smtClean="0"/>
              <a:t>08/11/2024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en-UG" smtClean="0"/>
              <a:t>‹#›</a:t>
            </a:fld>
            <a:endParaRPr lang="en-U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7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en-UG" smtClean="0"/>
              <a:t>08/11/2024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2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en-UG" smtClean="0"/>
              <a:t>08/11/2024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en-UG" smtClean="0"/>
              <a:t>‹#›</a:t>
            </a:fld>
            <a:endParaRPr lang="en-U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13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en-UG" smtClean="0"/>
              <a:t>08/11/2024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en-UG" smtClean="0"/>
              <a:t>‹#›</a:t>
            </a:fld>
            <a:endParaRPr lang="en-U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9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en-UG" smtClean="0"/>
              <a:t>08/11/2024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en-UG" smtClean="0"/>
              <a:t>‹#›</a:t>
            </a:fld>
            <a:endParaRPr lang="en-U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en-UG" smtClean="0"/>
              <a:t>08/11/2024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1153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en-UG" smtClean="0"/>
              <a:t>08/11/2024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en-UG" smtClean="0"/>
              <a:t>‹#›</a:t>
            </a:fld>
            <a:endParaRPr lang="en-U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1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2A07EA-13AE-47F6-966F-49FC03B497E2}" type="datetimeFigureOut">
              <a:rPr lang="en-UG" smtClean="0"/>
              <a:t>08/11/2024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en-UG" smtClean="0"/>
              <a:t>‹#›</a:t>
            </a:fld>
            <a:endParaRPr lang="en-U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8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A07EA-13AE-47F6-966F-49FC03B497E2}" type="datetimeFigureOut">
              <a:rPr lang="en-UG" smtClean="0"/>
              <a:t>08/11/2024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2CAE06-894E-47EE-BB01-AB0586417C18}" type="slidenum">
              <a:rPr lang="en-UG" smtClean="0"/>
              <a:t>‹#›</a:t>
            </a:fld>
            <a:endParaRPr lang="en-U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6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BF11E4-6A0B-EE72-DC53-863BFDF1F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9435" cy="1489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604C2A-8DA3-36A3-3417-A270325A7F02}"/>
              </a:ext>
            </a:extLst>
          </p:cNvPr>
          <p:cNvSpPr txBox="1"/>
          <p:nvPr/>
        </p:nvSpPr>
        <p:spPr>
          <a:xfrm>
            <a:off x="3393650" y="1025835"/>
            <a:ext cx="496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A89962-F8FE-5234-5B46-710AF5E8D708}"/>
              </a:ext>
            </a:extLst>
          </p:cNvPr>
          <p:cNvSpPr/>
          <p:nvPr/>
        </p:nvSpPr>
        <p:spPr>
          <a:xfrm>
            <a:off x="3279192" y="196773"/>
            <a:ext cx="5445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0" dirty="0">
                <a:solidFill>
                  <a:srgbClr val="141515"/>
                </a:solidFill>
                <a:effectLst/>
              </a:rPr>
              <a:t>E-commerce Store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07297-5D13-4351-81B7-E5B11D0876F6}"/>
              </a:ext>
            </a:extLst>
          </p:cNvPr>
          <p:cNvSpPr txBox="1"/>
          <p:nvPr/>
        </p:nvSpPr>
        <p:spPr>
          <a:xfrm>
            <a:off x="188536" y="2535810"/>
            <a:ext cx="1181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will let us know the understanding of handling a large dataset, were we can filter the dataset by cleaning the dataset by using methods like removing null </a:t>
            </a:r>
            <a:r>
              <a:rPr lang="en-US" dirty="0" err="1"/>
              <a:t>values,duplicate</a:t>
            </a:r>
            <a:r>
              <a:rPr lang="en-US" dirty="0"/>
              <a:t> values from the dataset.</a:t>
            </a:r>
            <a:endParaRPr lang="en-U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EF8EC-3B04-1AD1-6D8B-73C5B194A090}"/>
              </a:ext>
            </a:extLst>
          </p:cNvPr>
          <p:cNvSpPr txBox="1"/>
          <p:nvPr/>
        </p:nvSpPr>
        <p:spPr>
          <a:xfrm>
            <a:off x="188536" y="3437832"/>
            <a:ext cx="8693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Exploratory Data Analysis (EDA)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0" dirty="0">
                <a:effectLst/>
                <a:latin typeface="Consolas" panose="020B0609020204030204" pitchFamily="49" charset="0"/>
              </a:rPr>
              <a:t> Perform basic exploratory data analysis to understand the dataset.</a:t>
            </a:r>
          </a:p>
        </p:txBody>
      </p:sp>
    </p:spTree>
    <p:extLst>
      <p:ext uri="{BB962C8B-B14F-4D97-AF65-F5344CB8AC3E}">
        <p14:creationId xmlns:p14="http://schemas.microsoft.com/office/powerpoint/2010/main" val="419988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3914E-31B5-62DF-A37C-8DB1A8DFA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01134B-FB1F-155E-B154-4E83A84D3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E11B2F-E89B-2CDB-41F2-DA7F023230A8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84EF5-B517-F8A8-2372-A2F2A83F2332}"/>
              </a:ext>
            </a:extLst>
          </p:cNvPr>
          <p:cNvSpPr txBox="1"/>
          <p:nvPr/>
        </p:nvSpPr>
        <p:spPr>
          <a:xfrm>
            <a:off x="1093509" y="414780"/>
            <a:ext cx="8062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dirty="0"/>
              <a:t>9. Job Title Contains 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94D86-971A-2480-6CF5-D5149EB363A7}"/>
              </a:ext>
            </a:extLst>
          </p:cNvPr>
          <p:cNvSpPr txBox="1"/>
          <p:nvPr/>
        </p:nvSpPr>
        <p:spPr>
          <a:xfrm>
            <a:off x="214460" y="1616945"/>
            <a:ext cx="61038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dirty="0"/>
              <a:t>data[data['Job'].</a:t>
            </a:r>
            <a:r>
              <a:rPr lang="en-UG" dirty="0" err="1"/>
              <a:t>str.contains</a:t>
            </a:r>
            <a:r>
              <a:rPr lang="en-UG" dirty="0"/>
              <a:t>('</a:t>
            </a:r>
            <a:r>
              <a:rPr lang="en-UG" dirty="0" err="1"/>
              <a:t>enginerr</a:t>
            </a:r>
            <a:r>
              <a:rPr lang="en-UG" dirty="0"/>
              <a:t>',case=False)]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</a:p>
          <a:p>
            <a:endParaRPr lang="en-UG" dirty="0"/>
          </a:p>
          <a:p>
            <a:r>
              <a:rPr lang="en-UG" dirty="0"/>
              <a:t>data[data['Job']=='</a:t>
            </a:r>
            <a:r>
              <a:rPr lang="en-UG" dirty="0" err="1"/>
              <a:t>engnieer</a:t>
            </a:r>
            <a:r>
              <a:rPr lang="en-UG" dirty="0"/>
              <a:t>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E9840-A619-4B65-B306-54BF3D8DB787}"/>
              </a:ext>
            </a:extLst>
          </p:cNvPr>
          <p:cNvSpPr txBox="1"/>
          <p:nvPr/>
        </p:nvSpPr>
        <p:spPr>
          <a:xfrm>
            <a:off x="308728" y="1063542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dirty="0" err="1"/>
              <a:t>data.columns</a:t>
            </a:r>
            <a:endParaRPr lang="en-U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3497E6-0B0D-FA0F-C19F-F0FDABA9D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28" y="3278343"/>
            <a:ext cx="9672722" cy="14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8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4CE77-2B10-1393-53B1-D894AE94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B360F6-8C85-1E1B-D6B6-B68E290F3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123B1A-CC1E-DB03-D674-448C502E507E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23A7B-D19B-9F57-0389-41BCB359E14A}"/>
              </a:ext>
            </a:extLst>
          </p:cNvPr>
          <p:cNvSpPr txBox="1"/>
          <p:nvPr/>
        </p:nvSpPr>
        <p:spPr>
          <a:xfrm>
            <a:off x="1260835" y="447178"/>
            <a:ext cx="61038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sz="2800" dirty="0"/>
              <a:t>10. Find The Email of the person with the following IP Address: 132.207.160.22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489DC-BFDC-662E-BC9A-4CD8DE8FC7D0}"/>
              </a:ext>
            </a:extLst>
          </p:cNvPr>
          <p:cNvSpPr txBox="1"/>
          <p:nvPr/>
        </p:nvSpPr>
        <p:spPr>
          <a:xfrm>
            <a:off x="393569" y="1632897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dirty="0" err="1"/>
              <a:t>data.columns</a:t>
            </a:r>
            <a:endParaRPr lang="en-UG" dirty="0"/>
          </a:p>
          <a:p>
            <a:r>
              <a:rPr lang="en-UG" dirty="0"/>
              <a:t>data[data['IP Address']=='132.207.160.22']['Email']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859984-E7E8-A1C6-984F-4BE9577B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22" y="3073945"/>
            <a:ext cx="7285207" cy="148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8EB6A-5798-634D-B2CF-ECB87186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FDE158-E605-A55C-EADF-4202C8F78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C7AC09-7B2A-022A-2B0A-BD9F77C7A544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F0920-37B2-FD75-ECB0-135E58842DFC}"/>
              </a:ext>
            </a:extLst>
          </p:cNvPr>
          <p:cNvSpPr txBox="1"/>
          <p:nvPr/>
        </p:nvSpPr>
        <p:spPr>
          <a:xfrm>
            <a:off x="1223128" y="350851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dirty="0"/>
              <a:t>11. How many People have Mastercard as their Credit Card Provider and made a purchase above 50?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7DE48-1B06-79FD-F10E-90FF3CAB54F3}"/>
              </a:ext>
            </a:extLst>
          </p:cNvPr>
          <p:cNvSpPr txBox="1"/>
          <p:nvPr/>
        </p:nvSpPr>
        <p:spPr>
          <a:xfrm>
            <a:off x="337009" y="1557482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dirty="0" err="1"/>
              <a:t>len</a:t>
            </a:r>
            <a:r>
              <a:rPr lang="en-UG" dirty="0"/>
              <a:t>(data[(data['CC Provider']=='Mastercard') &amp; (data['Purchase Price']&gt;50)])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202A7-5F2A-062B-88B5-AF84EA099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4" y="3080552"/>
            <a:ext cx="11185683" cy="9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4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FB2A1-E43D-452C-8BFE-6D9A5A557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DB644B-04DE-320D-8A6E-B8FF5BE73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A0E258-E606-D1FB-1FC8-1F53F57B18D1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A962B-B6A6-EECA-4B36-A413F53F3BC2}"/>
              </a:ext>
            </a:extLst>
          </p:cNvPr>
          <p:cNvSpPr txBox="1"/>
          <p:nvPr/>
        </p:nvSpPr>
        <p:spPr>
          <a:xfrm>
            <a:off x="546754" y="1951671"/>
            <a:ext cx="88234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dirty="0"/>
              <a:t>#12. Find the email of the person with the following Credit Card Number: 4664825258997302</a:t>
            </a:r>
          </a:p>
          <a:p>
            <a:endParaRPr lang="en-UG" dirty="0"/>
          </a:p>
          <a:p>
            <a:r>
              <a:rPr lang="en-UG" dirty="0" err="1"/>
              <a:t>data.columns</a:t>
            </a:r>
            <a:endParaRPr lang="en-UG" dirty="0"/>
          </a:p>
          <a:p>
            <a:r>
              <a:rPr lang="en-UG" dirty="0"/>
              <a:t>data[data['Credit Card']== 4664825258997302]['Email']</a:t>
            </a:r>
          </a:p>
        </p:txBody>
      </p:sp>
    </p:spTree>
    <p:extLst>
      <p:ext uri="{BB962C8B-B14F-4D97-AF65-F5344CB8AC3E}">
        <p14:creationId xmlns:p14="http://schemas.microsoft.com/office/powerpoint/2010/main" val="137998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A6FF3-D29B-B3BB-EA6C-C37CE7938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5E2878-3824-6A3B-E43F-B458E0497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1B6D72-9CB5-C923-BE7C-B87A3F649C81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C02C4-FD59-9469-F982-D557692E4B57}"/>
              </a:ext>
            </a:extLst>
          </p:cNvPr>
          <p:cNvSpPr txBox="1"/>
          <p:nvPr/>
        </p:nvSpPr>
        <p:spPr>
          <a:xfrm>
            <a:off x="289875" y="1830139"/>
            <a:ext cx="6103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G" dirty="0"/>
          </a:p>
          <a:p>
            <a:r>
              <a:rPr lang="en-UG" dirty="0" err="1"/>
              <a:t>data.columns</a:t>
            </a:r>
            <a:endParaRPr lang="en-UG" dirty="0"/>
          </a:p>
          <a:p>
            <a:r>
              <a:rPr lang="en-UG" dirty="0"/>
              <a:t>data['AM or PM'].</a:t>
            </a:r>
            <a:r>
              <a:rPr lang="en-UG" dirty="0" err="1"/>
              <a:t>value_counts</a:t>
            </a:r>
            <a:r>
              <a:rPr lang="en-UG" dirty="0"/>
              <a:t>()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D9257-35CF-BE06-5ACD-301B00FF7830}"/>
              </a:ext>
            </a:extLst>
          </p:cNvPr>
          <p:cNvSpPr txBox="1"/>
          <p:nvPr/>
        </p:nvSpPr>
        <p:spPr>
          <a:xfrm>
            <a:off x="1458798" y="546754"/>
            <a:ext cx="6103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sz="2400" dirty="0"/>
              <a:t>#13. How many people purchase during the AM and how many people purchase during PM?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4E8A2-E8D8-21ED-924E-2E6697CB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47" y="3429000"/>
            <a:ext cx="6103854" cy="15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4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7347-47D5-18AA-DC4A-565704620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E68295-2C74-A13F-D0E5-EB4BDB39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C2517-A798-3970-30EB-4CF15B8EF8D4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1283E-F1CB-C25B-98AA-E1DB5A86C0E7}"/>
              </a:ext>
            </a:extLst>
          </p:cNvPr>
          <p:cNvSpPr txBox="1"/>
          <p:nvPr/>
        </p:nvSpPr>
        <p:spPr>
          <a:xfrm>
            <a:off x="176752" y="1560384"/>
            <a:ext cx="6103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/>
              <a:t>data.columns</a:t>
            </a:r>
          </a:p>
          <a:p>
            <a:r>
              <a:rPr lang="en-UG"/>
              <a:t>data['CC Exp Date']</a:t>
            </a:r>
          </a:p>
          <a:p>
            <a:r>
              <a:rPr lang="en-UG"/>
              <a:t>len(data[data['CC Exp Date'].apply(lambda x:x[4:]=='20')])</a:t>
            </a:r>
            <a:endParaRPr lang="en-U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EAE5B-F8BE-FAC0-706A-18A79CA026CB}"/>
              </a:ext>
            </a:extLst>
          </p:cNvPr>
          <p:cNvSpPr txBox="1"/>
          <p:nvPr/>
        </p:nvSpPr>
        <p:spPr>
          <a:xfrm>
            <a:off x="1251407" y="416714"/>
            <a:ext cx="64220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sz="2000" dirty="0"/>
              <a:t>#14. How many people have a credit card that expires in 2020?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75E42-3E96-61AC-2E5A-25167CF37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92" y="3196569"/>
            <a:ext cx="7786740" cy="7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7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BCF23-3EAF-36C7-8117-B72E78F06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6A811C-B151-A7B7-2154-BAF0030B6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BD0466-CA3D-C768-38E2-E37A858FDDFF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7A2D1-BD94-5678-19A0-84A85729E112}"/>
              </a:ext>
            </a:extLst>
          </p:cNvPr>
          <p:cNvSpPr txBox="1"/>
          <p:nvPr/>
        </p:nvSpPr>
        <p:spPr>
          <a:xfrm>
            <a:off x="1178351" y="424206"/>
            <a:ext cx="79774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dirty="0"/>
              <a:t>#15. What are the top 5 most popular email providers (e.g. gmail.com, yahoo.com, etc...) </a:t>
            </a:r>
            <a:endParaRPr lang="en-US" dirty="0"/>
          </a:p>
          <a:p>
            <a:endParaRPr lang="en-UG" dirty="0"/>
          </a:p>
          <a:p>
            <a:r>
              <a:rPr lang="en-UG" dirty="0" err="1"/>
              <a:t>data.columns</a:t>
            </a:r>
            <a:endParaRPr lang="en-UG" dirty="0"/>
          </a:p>
          <a:p>
            <a:r>
              <a:rPr lang="en-UG" dirty="0"/>
              <a:t>data['Email']</a:t>
            </a:r>
          </a:p>
          <a:p>
            <a:r>
              <a:rPr lang="en-UG" dirty="0"/>
              <a:t>top = data['Email'].apply(lambda x:x.split('@')[1]).value_counts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E7897-F255-88B4-761E-73184DA57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88" y="2392589"/>
            <a:ext cx="5331275" cy="33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52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32136-BB14-4312-2598-9D83C3186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83D6F9-24AF-8E58-B097-5BB99F91C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E3DB3B-1974-1854-9123-198295A35035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25766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D393C-5CA9-D26B-6480-1DED353C9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806DC1-EB16-78D3-955E-09E3DCD67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2AD780-F9A0-E585-8828-BC27639F2911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26461-7FA1-9718-156C-490A84FDFCAE}"/>
              </a:ext>
            </a:extLst>
          </p:cNvPr>
          <p:cNvSpPr txBox="1"/>
          <p:nvPr/>
        </p:nvSpPr>
        <p:spPr>
          <a:xfrm>
            <a:off x="1093509" y="546754"/>
            <a:ext cx="8870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Display Top 10 Rows of The Dataset</a:t>
            </a:r>
          </a:p>
          <a:p>
            <a:endParaRPr lang="en-US" sz="2800" dirty="0"/>
          </a:p>
          <a:p>
            <a:endParaRPr lang="en-UG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FA23C-7B1A-CE27-35E5-0F9869EC3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23" y="2491801"/>
            <a:ext cx="6261788" cy="2865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925EB-000D-2D08-A2E5-68E2FE8B4ECD}"/>
              </a:ext>
            </a:extLst>
          </p:cNvPr>
          <p:cNvSpPr txBox="1"/>
          <p:nvPr/>
        </p:nvSpPr>
        <p:spPr>
          <a:xfrm>
            <a:off x="428100" y="2027109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data.head</a:t>
            </a:r>
            <a:r>
              <a:rPr lang="en-US" dirty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53920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239C3-1120-E808-AB2E-476E56B97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8A641F-20B1-65A8-AC1D-A1AF2EB4D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7AD87D-F3EB-74C1-9A12-3D19AFFC11E5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7453D-3D8B-C9B4-7363-0E963F09E3BF}"/>
              </a:ext>
            </a:extLst>
          </p:cNvPr>
          <p:cNvSpPr txBox="1"/>
          <p:nvPr/>
        </p:nvSpPr>
        <p:spPr>
          <a:xfrm>
            <a:off x="205034" y="1427690"/>
            <a:ext cx="22742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sz="2800" dirty="0" err="1">
                <a:effectLst/>
              </a:rPr>
              <a:t>data.tail</a:t>
            </a:r>
            <a:r>
              <a:rPr lang="en-US" sz="2800" dirty="0">
                <a:effectLst/>
              </a:rPr>
              <a:t>(10)</a:t>
            </a:r>
          </a:p>
          <a:p>
            <a:br>
              <a:rPr lang="en-US" dirty="0">
                <a:effectLst/>
              </a:rPr>
            </a:br>
            <a:endParaRPr lang="en-U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B1FAA-86D1-FA88-2B6D-C1E2BEDE10E7}"/>
              </a:ext>
            </a:extLst>
          </p:cNvPr>
          <p:cNvSpPr txBox="1"/>
          <p:nvPr/>
        </p:nvSpPr>
        <p:spPr>
          <a:xfrm>
            <a:off x="1093509" y="601381"/>
            <a:ext cx="8062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</a:rPr>
              <a:t>#2. Check Last 10 Rows of The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41728-18BB-11C0-9468-72D7027E7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7" y="2663591"/>
            <a:ext cx="7235339" cy="31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6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F8B0A-B25B-5E32-0FF7-A223ACE93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89B0A5-01AF-AE7C-AA29-5DFBE07CD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5D6141-E38C-890B-C785-7713712C9C8B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C5AD3-67D6-CBBD-38C1-0E18451D09E9}"/>
              </a:ext>
            </a:extLst>
          </p:cNvPr>
          <p:cNvSpPr txBox="1"/>
          <p:nvPr/>
        </p:nvSpPr>
        <p:spPr>
          <a:xfrm>
            <a:off x="1093509" y="462881"/>
            <a:ext cx="6103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sz="2800" dirty="0"/>
              <a:t>#3. Check Datatype of Each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7FF7C-4FAD-8814-B0E2-29D99DB9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791" y="1329610"/>
            <a:ext cx="3708131" cy="4546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24247-1019-B49C-DAC3-23DE9CCDC1AB}"/>
              </a:ext>
            </a:extLst>
          </p:cNvPr>
          <p:cNvSpPr txBox="1"/>
          <p:nvPr/>
        </p:nvSpPr>
        <p:spPr>
          <a:xfrm>
            <a:off x="332953" y="1371724"/>
            <a:ext cx="23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data.dtypes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04625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4CA3A-34A0-78E9-7E5D-CD8B09190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A6EB58-1382-DDFC-31A0-1A45C2387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0BF1D-4A65-C140-02A1-F74F922A4FCD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915AA-D1E0-D631-B5D1-BE71B3CD4FF0}"/>
              </a:ext>
            </a:extLst>
          </p:cNvPr>
          <p:cNvSpPr txBox="1"/>
          <p:nvPr/>
        </p:nvSpPr>
        <p:spPr>
          <a:xfrm>
            <a:off x="930897" y="262827"/>
            <a:ext cx="6103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sz="2800" dirty="0"/>
              <a:t>#4. Check null values in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6FBDD-6260-065C-8955-5C3E107E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14" y="1263505"/>
            <a:ext cx="3667025" cy="4488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34EF6-F75A-676D-4ABC-520B5F0B3FD3}"/>
              </a:ext>
            </a:extLst>
          </p:cNvPr>
          <p:cNvSpPr txBox="1"/>
          <p:nvPr/>
        </p:nvSpPr>
        <p:spPr>
          <a:xfrm>
            <a:off x="414779" y="1517715"/>
            <a:ext cx="325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data.isnull</a:t>
            </a:r>
            <a:r>
              <a:rPr lang="en-US" sz="2400" dirty="0"/>
              <a:t>().sum()</a:t>
            </a:r>
            <a:endParaRPr lang="en-UG" sz="2400" dirty="0"/>
          </a:p>
        </p:txBody>
      </p:sp>
    </p:spTree>
    <p:extLst>
      <p:ext uri="{BB962C8B-B14F-4D97-AF65-F5344CB8AC3E}">
        <p14:creationId xmlns:p14="http://schemas.microsoft.com/office/powerpoint/2010/main" val="341038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92F93-28ED-DEBE-292B-7617A1219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895C50-BA1B-0137-1171-F9F50D82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A3E821-34D8-EBE8-B9B2-A191DFAC650F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B1586-3CA1-5AA2-31FF-1CD01A49EC98}"/>
              </a:ext>
            </a:extLst>
          </p:cNvPr>
          <p:cNvSpPr txBox="1"/>
          <p:nvPr/>
        </p:nvSpPr>
        <p:spPr>
          <a:xfrm>
            <a:off x="1498862" y="395927"/>
            <a:ext cx="71950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sz="2800" dirty="0"/>
              <a:t>#5. How many rows and columns are there in our Dataset?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54A2C-DB38-99DA-8310-A70DE1E01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495" y="1730408"/>
            <a:ext cx="5608567" cy="4244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D5159-F169-FDA0-616F-85325AC10E1F}"/>
              </a:ext>
            </a:extLst>
          </p:cNvPr>
          <p:cNvSpPr txBox="1"/>
          <p:nvPr/>
        </p:nvSpPr>
        <p:spPr>
          <a:xfrm>
            <a:off x="537328" y="1894788"/>
            <a:ext cx="191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data.info()</a:t>
            </a:r>
            <a:endParaRPr lang="en-UG" sz="2800" dirty="0"/>
          </a:p>
        </p:txBody>
      </p:sp>
    </p:spTree>
    <p:extLst>
      <p:ext uri="{BB962C8B-B14F-4D97-AF65-F5344CB8AC3E}">
        <p14:creationId xmlns:p14="http://schemas.microsoft.com/office/powerpoint/2010/main" val="47619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7BE45-55C6-DFD9-C040-7491FE05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A5A7FD-D01C-97F9-0494-1D9EE6AC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5540A9-1CA8-B9CD-1A00-8618E6C796C2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78A68-59D5-C457-2FFB-7C08338685D8}"/>
              </a:ext>
            </a:extLst>
          </p:cNvPr>
          <p:cNvSpPr txBox="1"/>
          <p:nvPr/>
        </p:nvSpPr>
        <p:spPr>
          <a:xfrm>
            <a:off x="1093509" y="262827"/>
            <a:ext cx="6103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sz="2800" dirty="0"/>
              <a:t>#6. Highest and Lowest Purchase Prices.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2E153-9087-F283-81BB-2A915ADDABDF}"/>
              </a:ext>
            </a:extLst>
          </p:cNvPr>
          <p:cNvSpPr txBox="1"/>
          <p:nvPr/>
        </p:nvSpPr>
        <p:spPr>
          <a:xfrm>
            <a:off x="122548" y="1042597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dirty="0" err="1"/>
              <a:t>data.columns</a:t>
            </a:r>
            <a:r>
              <a:rPr lang="en-US" dirty="0"/>
              <a:t> - - </a:t>
            </a:r>
            <a:r>
              <a:rPr lang="en-UG" dirty="0"/>
              <a:t>'see the name of the prize column </a:t>
            </a:r>
            <a:r>
              <a:rPr lang="en-US" dirty="0"/>
              <a:t>first</a:t>
            </a:r>
            <a:r>
              <a:rPr lang="en-UG" dirty="0"/>
              <a:t>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B008D-9415-A02E-D04D-93FC28F7D310}"/>
              </a:ext>
            </a:extLst>
          </p:cNvPr>
          <p:cNvSpPr txBox="1"/>
          <p:nvPr/>
        </p:nvSpPr>
        <p:spPr>
          <a:xfrm>
            <a:off x="1093509" y="1976292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dirty="0"/>
              <a:t>data['Purchase Price'].max()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886A34-3575-06C1-DEEA-DA9F3F85F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22" y="2479378"/>
            <a:ext cx="5114390" cy="949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5ADA13-734E-D300-FCF2-3AA14C8DD122}"/>
              </a:ext>
            </a:extLst>
          </p:cNvPr>
          <p:cNvSpPr txBox="1"/>
          <p:nvPr/>
        </p:nvSpPr>
        <p:spPr>
          <a:xfrm>
            <a:off x="6879210" y="1791626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dirty="0"/>
              <a:t>data['Purchase Price'].min()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15E62F-AE03-4597-38DE-BB90412D1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887" y="2501140"/>
            <a:ext cx="5485122" cy="94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3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0A65-5EF7-1C81-81A0-C078F9F46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CA4DFC-AEAE-B245-A37E-51A1BA76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C00A8E-8929-2C20-A9AA-037D25596A8B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3F639-1AC4-8DD6-CAC7-87FBE243E4BD}"/>
              </a:ext>
            </a:extLst>
          </p:cNvPr>
          <p:cNvSpPr txBox="1"/>
          <p:nvPr/>
        </p:nvSpPr>
        <p:spPr>
          <a:xfrm>
            <a:off x="1194847" y="362087"/>
            <a:ext cx="6676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sz="2800" dirty="0"/>
              <a:t>#7.Average Purchase 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01BC8-71E0-2AAF-8140-BC2281A36B99}"/>
              </a:ext>
            </a:extLst>
          </p:cNvPr>
          <p:cNvSpPr txBox="1"/>
          <p:nvPr/>
        </p:nvSpPr>
        <p:spPr>
          <a:xfrm>
            <a:off x="319726" y="1711776"/>
            <a:ext cx="6103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sz="2400" dirty="0"/>
              <a:t>data['Purchase Price'].mean()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9F7AF-D275-9640-EA67-F16C56FA0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95" y="2882245"/>
            <a:ext cx="7250806" cy="10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8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D1699-5D8F-64C1-6BF1-8EED6D8B8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EDC7F5-0E84-EA88-ED2A-48A197B2F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5C1C10-7024-47AC-5D26-2713BC1DCD52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AE092-5A79-89A9-D4C4-90B844EF9CAD}"/>
              </a:ext>
            </a:extLst>
          </p:cNvPr>
          <p:cNvSpPr txBox="1"/>
          <p:nvPr/>
        </p:nvSpPr>
        <p:spPr>
          <a:xfrm>
            <a:off x="1093509" y="278215"/>
            <a:ext cx="6103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sz="2400" dirty="0"/>
              <a:t>#8. How many people have French '</a:t>
            </a:r>
            <a:r>
              <a:rPr lang="en-UG" sz="2400" dirty="0" err="1"/>
              <a:t>fr</a:t>
            </a:r>
            <a:r>
              <a:rPr lang="en-UG" sz="2400" dirty="0"/>
              <a:t>' as their Language?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12FE3-0023-4C9B-EBDA-0B065FA6077B}"/>
              </a:ext>
            </a:extLst>
          </p:cNvPr>
          <p:cNvSpPr txBox="1"/>
          <p:nvPr/>
        </p:nvSpPr>
        <p:spPr>
          <a:xfrm>
            <a:off x="355862" y="1472641"/>
            <a:ext cx="610385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sz="2800" dirty="0" err="1"/>
              <a:t>data.columns</a:t>
            </a:r>
            <a:r>
              <a:rPr lang="en-US" sz="2800" dirty="0"/>
              <a:t>   </a:t>
            </a:r>
            <a:r>
              <a:rPr lang="en-US" dirty="0"/>
              <a:t>-   #see the column name and </a:t>
            </a:r>
            <a:r>
              <a:rPr lang="en-US" dirty="0" err="1"/>
              <a:t>tyoe</a:t>
            </a:r>
            <a:r>
              <a:rPr lang="en-US" dirty="0"/>
              <a:t> the correct column to get the out-put</a:t>
            </a:r>
            <a:endParaRPr lang="en-UG" dirty="0"/>
          </a:p>
          <a:p>
            <a:r>
              <a:rPr lang="en-UG" sz="2400" dirty="0" err="1"/>
              <a:t>len</a:t>
            </a:r>
            <a:r>
              <a:rPr lang="en-UG" sz="2400" dirty="0"/>
              <a:t>(data[data['Language']=='</a:t>
            </a:r>
            <a:r>
              <a:rPr lang="en-UG" sz="2400" dirty="0" err="1"/>
              <a:t>fr</a:t>
            </a:r>
            <a:r>
              <a:rPr lang="en-UG" sz="2400" dirty="0"/>
              <a:t>'])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798BD-8F2C-3C82-F610-72572B92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62" y="3307919"/>
            <a:ext cx="5447340" cy="90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771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125</TotalTime>
  <Words>590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babu</dc:creator>
  <cp:lastModifiedBy>kiran babu</cp:lastModifiedBy>
  <cp:revision>1</cp:revision>
  <dcterms:created xsi:type="dcterms:W3CDTF">2024-11-06T20:14:05Z</dcterms:created>
  <dcterms:modified xsi:type="dcterms:W3CDTF">2024-11-07T18:48:29Z</dcterms:modified>
</cp:coreProperties>
</file>