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babu" userId="cd60b79a0df5ac98" providerId="LiveId" clId="{43F97887-6417-41EE-922C-5B752C6F0C33}"/>
    <pc:docChg chg="custSel addSld delSld modSld sldOrd">
      <pc:chgData name="kiran babu" userId="cd60b79a0df5ac98" providerId="LiveId" clId="{43F97887-6417-41EE-922C-5B752C6F0C33}" dt="2024-10-28T16:14:12.417" v="283" actId="255"/>
      <pc:docMkLst>
        <pc:docMk/>
      </pc:docMkLst>
      <pc:sldChg chg="new del">
        <pc:chgData name="kiran babu" userId="cd60b79a0df5ac98" providerId="LiveId" clId="{43F97887-6417-41EE-922C-5B752C6F0C33}" dt="2024-10-28T12:43:58.177" v="2" actId="47"/>
        <pc:sldMkLst>
          <pc:docMk/>
          <pc:sldMk cId="2776131573" sldId="256"/>
        </pc:sldMkLst>
      </pc:sldChg>
      <pc:sldChg chg="addSp modSp new mod">
        <pc:chgData name="kiran babu" userId="cd60b79a0df5ac98" providerId="LiveId" clId="{43F97887-6417-41EE-922C-5B752C6F0C33}" dt="2024-10-28T16:14:12.417" v="283" actId="255"/>
        <pc:sldMkLst>
          <pc:docMk/>
          <pc:sldMk cId="2681209988" sldId="257"/>
        </pc:sldMkLst>
        <pc:spChg chg="add mod">
          <ac:chgData name="kiran babu" userId="cd60b79a0df5ac98" providerId="LiveId" clId="{43F97887-6417-41EE-922C-5B752C6F0C33}" dt="2024-10-28T16:14:12.417" v="283" actId="255"/>
          <ac:spMkLst>
            <pc:docMk/>
            <pc:sldMk cId="2681209988" sldId="257"/>
            <ac:spMk id="5" creationId="{9B10D6E1-5305-3C63-C4D4-EEBC7C7A8F64}"/>
          </ac:spMkLst>
        </pc:spChg>
        <pc:picChg chg="add mod">
          <ac:chgData name="kiran babu" userId="cd60b79a0df5ac98" providerId="LiveId" clId="{43F97887-6417-41EE-922C-5B752C6F0C33}" dt="2024-10-28T12:44:46.649" v="16" actId="1035"/>
          <ac:picMkLst>
            <pc:docMk/>
            <pc:sldMk cId="2681209988" sldId="257"/>
            <ac:picMk id="3" creationId="{45507524-2D9E-4141-14B0-5751323B5A21}"/>
          </ac:picMkLst>
        </pc:picChg>
      </pc:sldChg>
      <pc:sldChg chg="addSp modSp new mod">
        <pc:chgData name="kiran babu" userId="cd60b79a0df5ac98" providerId="LiveId" clId="{43F97887-6417-41EE-922C-5B752C6F0C33}" dt="2024-10-28T12:58:31.531" v="58" actId="20577"/>
        <pc:sldMkLst>
          <pc:docMk/>
          <pc:sldMk cId="947303666" sldId="258"/>
        </pc:sldMkLst>
        <pc:spChg chg="add mod">
          <ac:chgData name="kiran babu" userId="cd60b79a0df5ac98" providerId="LiveId" clId="{43F97887-6417-41EE-922C-5B752C6F0C33}" dt="2024-10-28T12:58:31.531" v="58" actId="20577"/>
          <ac:spMkLst>
            <pc:docMk/>
            <pc:sldMk cId="947303666" sldId="258"/>
            <ac:spMk id="4" creationId="{B991B781-A5E2-5A85-199E-A36109C4D14E}"/>
          </ac:spMkLst>
        </pc:spChg>
        <pc:picChg chg="add mod">
          <ac:chgData name="kiran babu" userId="cd60b79a0df5ac98" providerId="LiveId" clId="{43F97887-6417-41EE-922C-5B752C6F0C33}" dt="2024-10-28T12:48:04.578" v="22" actId="14100"/>
          <ac:picMkLst>
            <pc:docMk/>
            <pc:sldMk cId="947303666" sldId="258"/>
            <ac:picMk id="3" creationId="{AFEC4543-2890-4086-7753-6696C2336349}"/>
          </ac:picMkLst>
        </pc:picChg>
      </pc:sldChg>
      <pc:sldChg chg="addSp modSp add mod">
        <pc:chgData name="kiran babu" userId="cd60b79a0df5ac98" providerId="LiveId" clId="{43F97887-6417-41EE-922C-5B752C6F0C33}" dt="2024-10-28T13:00:35.105" v="157"/>
        <pc:sldMkLst>
          <pc:docMk/>
          <pc:sldMk cId="2139656017" sldId="259"/>
        </pc:sldMkLst>
        <pc:spChg chg="add mod">
          <ac:chgData name="kiran babu" userId="cd60b79a0df5ac98" providerId="LiveId" clId="{43F97887-6417-41EE-922C-5B752C6F0C33}" dt="2024-10-28T13:00:24.312" v="155" actId="113"/>
          <ac:spMkLst>
            <pc:docMk/>
            <pc:sldMk cId="2139656017" sldId="259"/>
            <ac:spMk id="2" creationId="{EA68298E-AD40-DCBF-C8D8-942F2860EEDB}"/>
          </ac:spMkLst>
        </pc:spChg>
        <pc:spChg chg="add mod">
          <ac:chgData name="kiran babu" userId="cd60b79a0df5ac98" providerId="LiveId" clId="{43F97887-6417-41EE-922C-5B752C6F0C33}" dt="2024-10-28T13:00:35.105" v="157"/>
          <ac:spMkLst>
            <pc:docMk/>
            <pc:sldMk cId="2139656017" sldId="259"/>
            <ac:spMk id="4" creationId="{DBA09570-F76A-476C-640E-F7705F7836EC}"/>
          </ac:spMkLst>
        </pc:spChg>
      </pc:sldChg>
      <pc:sldChg chg="addSp modSp add mod">
        <pc:chgData name="kiran babu" userId="cd60b79a0df5ac98" providerId="LiveId" clId="{43F97887-6417-41EE-922C-5B752C6F0C33}" dt="2024-10-28T13:02:41.219" v="175" actId="1076"/>
        <pc:sldMkLst>
          <pc:docMk/>
          <pc:sldMk cId="3041164142" sldId="260"/>
        </pc:sldMkLst>
        <pc:spChg chg="add mod">
          <ac:chgData name="kiran babu" userId="cd60b79a0df5ac98" providerId="LiveId" clId="{43F97887-6417-41EE-922C-5B752C6F0C33}" dt="2024-10-28T13:02:41.219" v="175" actId="1076"/>
          <ac:spMkLst>
            <pc:docMk/>
            <pc:sldMk cId="3041164142" sldId="260"/>
            <ac:spMk id="2" creationId="{C996B059-549E-7CD9-7380-C5AE3C192416}"/>
          </ac:spMkLst>
        </pc:spChg>
        <pc:spChg chg="add mod">
          <ac:chgData name="kiran babu" userId="cd60b79a0df5ac98" providerId="LiveId" clId="{43F97887-6417-41EE-922C-5B752C6F0C33}" dt="2024-10-28T13:02:27.881" v="174" actId="1076"/>
          <ac:spMkLst>
            <pc:docMk/>
            <pc:sldMk cId="3041164142" sldId="260"/>
            <ac:spMk id="4" creationId="{895D31BF-E025-4C64-CDCD-1B1B9C1E3466}"/>
          </ac:spMkLst>
        </pc:spChg>
      </pc:sldChg>
      <pc:sldChg chg="addSp modSp add mod">
        <pc:chgData name="kiran babu" userId="cd60b79a0df5ac98" providerId="LiveId" clId="{43F97887-6417-41EE-922C-5B752C6F0C33}" dt="2024-10-28T13:06:54.980" v="194" actId="1076"/>
        <pc:sldMkLst>
          <pc:docMk/>
          <pc:sldMk cId="1795623564" sldId="261"/>
        </pc:sldMkLst>
        <pc:spChg chg="add mod">
          <ac:chgData name="kiran babu" userId="cd60b79a0df5ac98" providerId="LiveId" clId="{43F97887-6417-41EE-922C-5B752C6F0C33}" dt="2024-10-28T13:06:03.914" v="190" actId="1076"/>
          <ac:spMkLst>
            <pc:docMk/>
            <pc:sldMk cId="1795623564" sldId="261"/>
            <ac:spMk id="2" creationId="{641395EB-B831-75FC-B45F-666BC2A308F2}"/>
          </ac:spMkLst>
        </pc:spChg>
        <pc:spChg chg="add mod">
          <ac:chgData name="kiran babu" userId="cd60b79a0df5ac98" providerId="LiveId" clId="{43F97887-6417-41EE-922C-5B752C6F0C33}" dt="2024-10-28T13:05:47.506" v="189" actId="255"/>
          <ac:spMkLst>
            <pc:docMk/>
            <pc:sldMk cId="1795623564" sldId="261"/>
            <ac:spMk id="4" creationId="{E05EE010-1DC2-F00E-F778-973C72B73C23}"/>
          </ac:spMkLst>
        </pc:spChg>
        <pc:picChg chg="add mod">
          <ac:chgData name="kiran babu" userId="cd60b79a0df5ac98" providerId="LiveId" clId="{43F97887-6417-41EE-922C-5B752C6F0C33}" dt="2024-10-28T13:06:54.980" v="194" actId="1076"/>
          <ac:picMkLst>
            <pc:docMk/>
            <pc:sldMk cId="1795623564" sldId="261"/>
            <ac:picMk id="6" creationId="{83AD0333-1C40-9C6F-E564-FC505F0FF5AC}"/>
          </ac:picMkLst>
        </pc:picChg>
      </pc:sldChg>
      <pc:sldChg chg="addSp delSp modSp add mod">
        <pc:chgData name="kiran babu" userId="cd60b79a0df5ac98" providerId="LiveId" clId="{43F97887-6417-41EE-922C-5B752C6F0C33}" dt="2024-10-28T14:15:13.812" v="207" actId="1076"/>
        <pc:sldMkLst>
          <pc:docMk/>
          <pc:sldMk cId="1796695503" sldId="262"/>
        </pc:sldMkLst>
        <pc:spChg chg="add mod">
          <ac:chgData name="kiran babu" userId="cd60b79a0df5ac98" providerId="LiveId" clId="{43F97887-6417-41EE-922C-5B752C6F0C33}" dt="2024-10-28T14:13:25.836" v="197" actId="1076"/>
          <ac:spMkLst>
            <pc:docMk/>
            <pc:sldMk cId="1796695503" sldId="262"/>
            <ac:spMk id="2" creationId="{E4A78E94-E811-4CC0-C3F9-D59F8BEED5EA}"/>
          </ac:spMkLst>
        </pc:spChg>
        <pc:spChg chg="add mod">
          <ac:chgData name="kiran babu" userId="cd60b79a0df5ac98" providerId="LiveId" clId="{43F97887-6417-41EE-922C-5B752C6F0C33}" dt="2024-10-28T14:13:53.553" v="200" actId="1076"/>
          <ac:spMkLst>
            <pc:docMk/>
            <pc:sldMk cId="1796695503" sldId="262"/>
            <ac:spMk id="4" creationId="{6933D89C-E744-054D-F787-3DE02B5153CD}"/>
          </ac:spMkLst>
        </pc:spChg>
        <pc:picChg chg="add del mod">
          <ac:chgData name="kiran babu" userId="cd60b79a0df5ac98" providerId="LiveId" clId="{43F97887-6417-41EE-922C-5B752C6F0C33}" dt="2024-10-28T14:15:04.764" v="203" actId="478"/>
          <ac:picMkLst>
            <pc:docMk/>
            <pc:sldMk cId="1796695503" sldId="262"/>
            <ac:picMk id="6" creationId="{24B464FB-BB68-3795-7055-DFE5F994F873}"/>
          </ac:picMkLst>
        </pc:picChg>
        <pc:picChg chg="add mod">
          <ac:chgData name="kiran babu" userId="cd60b79a0df5ac98" providerId="LiveId" clId="{43F97887-6417-41EE-922C-5B752C6F0C33}" dt="2024-10-28T14:15:13.812" v="207" actId="1076"/>
          <ac:picMkLst>
            <pc:docMk/>
            <pc:sldMk cId="1796695503" sldId="262"/>
            <ac:picMk id="8" creationId="{FCB75DA8-1187-3BA0-8431-616FBAB30B47}"/>
          </ac:picMkLst>
        </pc:picChg>
      </pc:sldChg>
      <pc:sldChg chg="addSp modSp add mod">
        <pc:chgData name="kiran babu" userId="cd60b79a0df5ac98" providerId="LiveId" clId="{43F97887-6417-41EE-922C-5B752C6F0C33}" dt="2024-10-28T14:31:14.371" v="215" actId="1076"/>
        <pc:sldMkLst>
          <pc:docMk/>
          <pc:sldMk cId="3422042910" sldId="263"/>
        </pc:sldMkLst>
        <pc:spChg chg="add mod">
          <ac:chgData name="kiran babu" userId="cd60b79a0df5ac98" providerId="LiveId" clId="{43F97887-6417-41EE-922C-5B752C6F0C33}" dt="2024-10-28T14:29:21.859" v="209"/>
          <ac:spMkLst>
            <pc:docMk/>
            <pc:sldMk cId="3422042910" sldId="263"/>
            <ac:spMk id="2" creationId="{DC5BBCA5-7074-0A74-8664-8CD5F3E605DA}"/>
          </ac:spMkLst>
        </pc:spChg>
        <pc:spChg chg="add mod">
          <ac:chgData name="kiran babu" userId="cd60b79a0df5ac98" providerId="LiveId" clId="{43F97887-6417-41EE-922C-5B752C6F0C33}" dt="2024-10-28T14:30:10.585" v="212" actId="14100"/>
          <ac:spMkLst>
            <pc:docMk/>
            <pc:sldMk cId="3422042910" sldId="263"/>
            <ac:spMk id="4" creationId="{0D69862A-6A3D-681B-75E7-0F07E6F23341}"/>
          </ac:spMkLst>
        </pc:spChg>
        <pc:picChg chg="add mod">
          <ac:chgData name="kiran babu" userId="cd60b79a0df5ac98" providerId="LiveId" clId="{43F97887-6417-41EE-922C-5B752C6F0C33}" dt="2024-10-28T14:31:14.371" v="215" actId="1076"/>
          <ac:picMkLst>
            <pc:docMk/>
            <pc:sldMk cId="3422042910" sldId="263"/>
            <ac:picMk id="6" creationId="{37DD0B62-CA06-7732-9584-881412EF5FF3}"/>
          </ac:picMkLst>
        </pc:picChg>
      </pc:sldChg>
      <pc:sldChg chg="addSp modSp add mod">
        <pc:chgData name="kiran babu" userId="cd60b79a0df5ac98" providerId="LiveId" clId="{43F97887-6417-41EE-922C-5B752C6F0C33}" dt="2024-10-28T14:41:22.674" v="224" actId="1076"/>
        <pc:sldMkLst>
          <pc:docMk/>
          <pc:sldMk cId="2160767695" sldId="264"/>
        </pc:sldMkLst>
        <pc:spChg chg="add mod">
          <ac:chgData name="kiran babu" userId="cd60b79a0df5ac98" providerId="LiveId" clId="{43F97887-6417-41EE-922C-5B752C6F0C33}" dt="2024-10-28T14:39:47.446" v="219" actId="14100"/>
          <ac:spMkLst>
            <pc:docMk/>
            <pc:sldMk cId="2160767695" sldId="264"/>
            <ac:spMk id="2" creationId="{F4B1E8C4-65B0-15D1-D347-66BCFF7E33A0}"/>
          </ac:spMkLst>
        </pc:spChg>
        <pc:spChg chg="add mod">
          <ac:chgData name="kiran babu" userId="cd60b79a0df5ac98" providerId="LiveId" clId="{43F97887-6417-41EE-922C-5B752C6F0C33}" dt="2024-10-28T14:40:32.441" v="221"/>
          <ac:spMkLst>
            <pc:docMk/>
            <pc:sldMk cId="2160767695" sldId="264"/>
            <ac:spMk id="4" creationId="{8EBD7A4A-C4A9-7F99-906B-7D7D00A833D9}"/>
          </ac:spMkLst>
        </pc:spChg>
        <pc:picChg chg="add mod">
          <ac:chgData name="kiran babu" userId="cd60b79a0df5ac98" providerId="LiveId" clId="{43F97887-6417-41EE-922C-5B752C6F0C33}" dt="2024-10-28T14:41:22.674" v="224" actId="1076"/>
          <ac:picMkLst>
            <pc:docMk/>
            <pc:sldMk cId="2160767695" sldId="264"/>
            <ac:picMk id="6" creationId="{45B9CD0E-DCDA-F7D3-A473-F1127244CA54}"/>
          </ac:picMkLst>
        </pc:picChg>
      </pc:sldChg>
      <pc:sldChg chg="addSp modSp add mod">
        <pc:chgData name="kiran babu" userId="cd60b79a0df5ac98" providerId="LiveId" clId="{43F97887-6417-41EE-922C-5B752C6F0C33}" dt="2024-10-28T14:46:38.278" v="234" actId="1076"/>
        <pc:sldMkLst>
          <pc:docMk/>
          <pc:sldMk cId="4267945898" sldId="265"/>
        </pc:sldMkLst>
        <pc:spChg chg="add mod">
          <ac:chgData name="kiran babu" userId="cd60b79a0df5ac98" providerId="LiveId" clId="{43F97887-6417-41EE-922C-5B752C6F0C33}" dt="2024-10-28T14:44:01.154" v="226"/>
          <ac:spMkLst>
            <pc:docMk/>
            <pc:sldMk cId="4267945898" sldId="265"/>
            <ac:spMk id="2" creationId="{62920CDA-6604-3438-C45A-1909C1C56856}"/>
          </ac:spMkLst>
        </pc:spChg>
        <pc:spChg chg="add mod">
          <ac:chgData name="kiran babu" userId="cd60b79a0df5ac98" providerId="LiveId" clId="{43F97887-6417-41EE-922C-5B752C6F0C33}" dt="2024-10-28T14:44:16.849" v="229" actId="14100"/>
          <ac:spMkLst>
            <pc:docMk/>
            <pc:sldMk cId="4267945898" sldId="265"/>
            <ac:spMk id="4" creationId="{1F457398-744F-777D-5742-444F94971D2B}"/>
          </ac:spMkLst>
        </pc:spChg>
        <pc:picChg chg="add mod">
          <ac:chgData name="kiran babu" userId="cd60b79a0df5ac98" providerId="LiveId" clId="{43F97887-6417-41EE-922C-5B752C6F0C33}" dt="2024-10-28T14:46:38.278" v="234" actId="1076"/>
          <ac:picMkLst>
            <pc:docMk/>
            <pc:sldMk cId="4267945898" sldId="265"/>
            <ac:picMk id="6" creationId="{719F6C69-CB00-B87B-AB30-AAB9445034C9}"/>
          </ac:picMkLst>
        </pc:picChg>
      </pc:sldChg>
      <pc:sldChg chg="addSp modSp add mod">
        <pc:chgData name="kiran babu" userId="cd60b79a0df5ac98" providerId="LiveId" clId="{43F97887-6417-41EE-922C-5B752C6F0C33}" dt="2024-10-28T14:56:43.440" v="245" actId="14100"/>
        <pc:sldMkLst>
          <pc:docMk/>
          <pc:sldMk cId="937234181" sldId="266"/>
        </pc:sldMkLst>
        <pc:spChg chg="add mod">
          <ac:chgData name="kiran babu" userId="cd60b79a0df5ac98" providerId="LiveId" clId="{43F97887-6417-41EE-922C-5B752C6F0C33}" dt="2024-10-28T14:54:18.083" v="239"/>
          <ac:spMkLst>
            <pc:docMk/>
            <pc:sldMk cId="937234181" sldId="266"/>
            <ac:spMk id="2" creationId="{40F86AFE-F9A6-9A8D-8564-34F51A995C2F}"/>
          </ac:spMkLst>
        </pc:spChg>
        <pc:spChg chg="add mod">
          <ac:chgData name="kiran babu" userId="cd60b79a0df5ac98" providerId="LiveId" clId="{43F97887-6417-41EE-922C-5B752C6F0C33}" dt="2024-10-28T14:55:46.359" v="242" actId="14100"/>
          <ac:spMkLst>
            <pc:docMk/>
            <pc:sldMk cId="937234181" sldId="266"/>
            <ac:spMk id="4" creationId="{CEB62549-084F-E823-E4F5-60DA902E1E71}"/>
          </ac:spMkLst>
        </pc:spChg>
        <pc:picChg chg="add mod">
          <ac:chgData name="kiran babu" userId="cd60b79a0df5ac98" providerId="LiveId" clId="{43F97887-6417-41EE-922C-5B752C6F0C33}" dt="2024-10-28T14:56:43.440" v="245" actId="14100"/>
          <ac:picMkLst>
            <pc:docMk/>
            <pc:sldMk cId="937234181" sldId="266"/>
            <ac:picMk id="6" creationId="{0064F9D0-356B-464F-085A-70DC3B9F88B2}"/>
          </ac:picMkLst>
        </pc:picChg>
      </pc:sldChg>
      <pc:sldChg chg="addSp modSp add mod">
        <pc:chgData name="kiran babu" userId="cd60b79a0df5ac98" providerId="LiveId" clId="{43F97887-6417-41EE-922C-5B752C6F0C33}" dt="2024-10-28T15:18:36.362" v="253" actId="1076"/>
        <pc:sldMkLst>
          <pc:docMk/>
          <pc:sldMk cId="3985392290" sldId="267"/>
        </pc:sldMkLst>
        <pc:spChg chg="add mod">
          <ac:chgData name="kiran babu" userId="cd60b79a0df5ac98" providerId="LiveId" clId="{43F97887-6417-41EE-922C-5B752C6F0C33}" dt="2024-10-28T15:17:20.659" v="247"/>
          <ac:spMkLst>
            <pc:docMk/>
            <pc:sldMk cId="3985392290" sldId="267"/>
            <ac:spMk id="2" creationId="{42089994-7BA4-2985-E492-0E518B99D599}"/>
          </ac:spMkLst>
        </pc:spChg>
        <pc:spChg chg="add mod">
          <ac:chgData name="kiran babu" userId="cd60b79a0df5ac98" providerId="LiveId" clId="{43F97887-6417-41EE-922C-5B752C6F0C33}" dt="2024-10-28T15:17:36.887" v="249"/>
          <ac:spMkLst>
            <pc:docMk/>
            <pc:sldMk cId="3985392290" sldId="267"/>
            <ac:spMk id="4" creationId="{348EB5B6-FD94-9C27-A7F5-8F9AADAAA7BE}"/>
          </ac:spMkLst>
        </pc:spChg>
        <pc:picChg chg="add mod">
          <ac:chgData name="kiran babu" userId="cd60b79a0df5ac98" providerId="LiveId" clId="{43F97887-6417-41EE-922C-5B752C6F0C33}" dt="2024-10-28T15:18:36.362" v="253" actId="1076"/>
          <ac:picMkLst>
            <pc:docMk/>
            <pc:sldMk cId="3985392290" sldId="267"/>
            <ac:picMk id="6" creationId="{14134DE0-ADD5-4960-F639-4ED94537319B}"/>
          </ac:picMkLst>
        </pc:picChg>
      </pc:sldChg>
      <pc:sldChg chg="addSp modSp add mod">
        <pc:chgData name="kiran babu" userId="cd60b79a0df5ac98" providerId="LiveId" clId="{43F97887-6417-41EE-922C-5B752C6F0C33}" dt="2024-10-28T15:22:49.311" v="261" actId="1076"/>
        <pc:sldMkLst>
          <pc:docMk/>
          <pc:sldMk cId="910167228" sldId="268"/>
        </pc:sldMkLst>
        <pc:spChg chg="add mod">
          <ac:chgData name="kiran babu" userId="cd60b79a0df5ac98" providerId="LiveId" clId="{43F97887-6417-41EE-922C-5B752C6F0C33}" dt="2024-10-28T15:22:04.226" v="256" actId="113"/>
          <ac:spMkLst>
            <pc:docMk/>
            <pc:sldMk cId="910167228" sldId="268"/>
            <ac:spMk id="2" creationId="{CD2CEBB9-0238-7E66-45BF-A29429741EAB}"/>
          </ac:spMkLst>
        </pc:spChg>
        <pc:spChg chg="add mod">
          <ac:chgData name="kiran babu" userId="cd60b79a0df5ac98" providerId="LiveId" clId="{43F97887-6417-41EE-922C-5B752C6F0C33}" dt="2024-10-28T15:22:21.864" v="258"/>
          <ac:spMkLst>
            <pc:docMk/>
            <pc:sldMk cId="910167228" sldId="268"/>
            <ac:spMk id="4" creationId="{3317FEED-5D9D-D582-7918-9948F848B6AD}"/>
          </ac:spMkLst>
        </pc:spChg>
        <pc:picChg chg="add mod">
          <ac:chgData name="kiran babu" userId="cd60b79a0df5ac98" providerId="LiveId" clId="{43F97887-6417-41EE-922C-5B752C6F0C33}" dt="2024-10-28T15:22:49.311" v="261" actId="1076"/>
          <ac:picMkLst>
            <pc:docMk/>
            <pc:sldMk cId="910167228" sldId="268"/>
            <ac:picMk id="6" creationId="{971A0A19-4BB5-7974-B10F-F461275037F4}"/>
          </ac:picMkLst>
        </pc:picChg>
      </pc:sldChg>
      <pc:sldChg chg="addSp modSp add mod">
        <pc:chgData name="kiran babu" userId="cd60b79a0df5ac98" providerId="LiveId" clId="{43F97887-6417-41EE-922C-5B752C6F0C33}" dt="2024-10-28T15:54:16.216" v="278" actId="207"/>
        <pc:sldMkLst>
          <pc:docMk/>
          <pc:sldMk cId="1917927309" sldId="269"/>
        </pc:sldMkLst>
        <pc:spChg chg="add mod">
          <ac:chgData name="kiran babu" userId="cd60b79a0df5ac98" providerId="LiveId" clId="{43F97887-6417-41EE-922C-5B752C6F0C33}" dt="2024-10-28T15:54:16.216" v="278" actId="207"/>
          <ac:spMkLst>
            <pc:docMk/>
            <pc:sldMk cId="1917927309" sldId="269"/>
            <ac:spMk id="2" creationId="{69B6CBED-3340-DFE0-47D0-8D7BEA7FDC4D}"/>
          </ac:spMkLst>
        </pc:spChg>
      </pc:sldChg>
      <pc:sldChg chg="addSp modSp add mod ord">
        <pc:chgData name="kiran babu" userId="cd60b79a0df5ac98" providerId="LiveId" clId="{43F97887-6417-41EE-922C-5B752C6F0C33}" dt="2024-10-28T15:51:00.542" v="272"/>
        <pc:sldMkLst>
          <pc:docMk/>
          <pc:sldMk cId="1709788450" sldId="270"/>
        </pc:sldMkLst>
        <pc:spChg chg="add mod">
          <ac:chgData name="kiran babu" userId="cd60b79a0df5ac98" providerId="LiveId" clId="{43F97887-6417-41EE-922C-5B752C6F0C33}" dt="2024-10-28T15:37:19.375" v="265" actId="113"/>
          <ac:spMkLst>
            <pc:docMk/>
            <pc:sldMk cId="1709788450" sldId="270"/>
            <ac:spMk id="2" creationId="{4648B10E-4B53-EB95-6D74-7ADB28BF4743}"/>
          </ac:spMkLst>
        </pc:spChg>
        <pc:spChg chg="add mod">
          <ac:chgData name="kiran babu" userId="cd60b79a0df5ac98" providerId="LiveId" clId="{43F97887-6417-41EE-922C-5B752C6F0C33}" dt="2024-10-28T15:38:26.567" v="268" actId="14100"/>
          <ac:spMkLst>
            <pc:docMk/>
            <pc:sldMk cId="1709788450" sldId="270"/>
            <ac:spMk id="4" creationId="{FE53F74E-829C-48B4-51C0-A0D2A01F6906}"/>
          </ac:spMkLst>
        </pc:spChg>
      </pc:sldChg>
      <pc:sldChg chg="add">
        <pc:chgData name="kiran babu" userId="cd60b79a0df5ac98" providerId="LiveId" clId="{43F97887-6417-41EE-922C-5B752C6F0C33}" dt="2024-10-28T15:51:03.558" v="273"/>
        <pc:sldMkLst>
          <pc:docMk/>
          <pc:sldMk cId="3600755983"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26D1-6407-8B2C-5DA7-B6991A61B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3548F3BC-DE0A-C76C-1C61-1C7A2D3FA3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6689D744-563F-4ECC-3657-A025DA509007}"/>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5" name="Footer Placeholder 4">
            <a:extLst>
              <a:ext uri="{FF2B5EF4-FFF2-40B4-BE49-F238E27FC236}">
                <a16:creationId xmlns:a16="http://schemas.microsoft.com/office/drawing/2014/main" id="{0A8E042A-EA76-2EE3-06DA-41738DC0CBA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569D0D6E-F097-EC9B-E00B-200AFAC7B9D2}"/>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377963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0A92-69C3-0880-51B7-21CE4D7CF006}"/>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DCA1F2EC-8860-4189-ACD8-8C6FF6D70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F891465F-EF8E-1AFD-D083-2CCA368B67FD}"/>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5" name="Footer Placeholder 4">
            <a:extLst>
              <a:ext uri="{FF2B5EF4-FFF2-40B4-BE49-F238E27FC236}">
                <a16:creationId xmlns:a16="http://schemas.microsoft.com/office/drawing/2014/main" id="{E0429B9C-E624-0C31-0EEE-E9010374ADB6}"/>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D22B86B-8447-A8AF-059D-5A6E38A63421}"/>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350909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DA95B-221F-A68A-009B-A2A7534AD0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2A9FA520-925D-8F13-1392-3D9FBF892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0D1FA027-6D72-3EA3-CDB5-B0DF51982841}"/>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5" name="Footer Placeholder 4">
            <a:extLst>
              <a:ext uri="{FF2B5EF4-FFF2-40B4-BE49-F238E27FC236}">
                <a16:creationId xmlns:a16="http://schemas.microsoft.com/office/drawing/2014/main" id="{F3CCB787-7FC3-E7A7-9AB0-056F23112D76}"/>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AAF18428-2CB7-0B24-A1C1-743E335AFDA4}"/>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292306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D281-D66B-5AC0-217C-D125DED9C954}"/>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948065A9-B796-18F7-7D80-8CDE527A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DC35606B-FF3F-A81A-4D89-177E43ACC601}"/>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5" name="Footer Placeholder 4">
            <a:extLst>
              <a:ext uri="{FF2B5EF4-FFF2-40B4-BE49-F238E27FC236}">
                <a16:creationId xmlns:a16="http://schemas.microsoft.com/office/drawing/2014/main" id="{88C6A4CC-2E80-70DC-D8F9-C99E56F7A875}"/>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D0CA150C-244B-FED2-43BA-70A3958CAD60}"/>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13270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19D4-6471-ECC8-6B3D-578E9D86DC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B0D247A8-A732-EED6-A12F-274062249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47EB6B-F8B8-826F-ECB4-9DFD1C680DA6}"/>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5" name="Footer Placeholder 4">
            <a:extLst>
              <a:ext uri="{FF2B5EF4-FFF2-40B4-BE49-F238E27FC236}">
                <a16:creationId xmlns:a16="http://schemas.microsoft.com/office/drawing/2014/main" id="{7F2374E2-F218-D8DD-E9F3-71AA9DF608E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1EF0101-A4AD-A22C-50B8-CEF299BB73CE}"/>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111914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B137-0E75-540E-522F-A9DA77220D32}"/>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EF9C8AEC-1AF2-407D-37C3-0B367351A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05CD9B01-6212-A969-BD0F-6BD2D46B5A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623095D1-71B4-DDE3-D264-23F24652E143}"/>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6" name="Footer Placeholder 5">
            <a:extLst>
              <a:ext uri="{FF2B5EF4-FFF2-40B4-BE49-F238E27FC236}">
                <a16:creationId xmlns:a16="http://schemas.microsoft.com/office/drawing/2014/main" id="{2C3638AF-9A1A-74B8-8F46-1EA268795490}"/>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D04CAC8A-4159-835A-C84D-9C341E81ADE4}"/>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67679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FA27-F092-F213-A6FE-1B66A6E6EF49}"/>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B5F43D1C-A2BE-B3FD-F9D2-2BD70E6F5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4A55D-87D2-BCB7-15C8-07C0C62D42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B6830750-73E6-EDC0-0191-9E35D7EEF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8F2D7-640E-0F9C-5C56-5EF0EB21A1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11745164-4D67-0EB7-C789-CD1C8AE1FD8C}"/>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8" name="Footer Placeholder 7">
            <a:extLst>
              <a:ext uri="{FF2B5EF4-FFF2-40B4-BE49-F238E27FC236}">
                <a16:creationId xmlns:a16="http://schemas.microsoft.com/office/drawing/2014/main" id="{C613D6D1-A819-DBFA-BDCF-71D0AEBB69E3}"/>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3FFAF11D-8678-2EF5-887C-16183DD91300}"/>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124892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799D-80D3-9283-9C37-DDBBCDFFC5D8}"/>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FFA2EA92-053A-CDCB-2EE6-C7543594D147}"/>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4" name="Footer Placeholder 3">
            <a:extLst>
              <a:ext uri="{FF2B5EF4-FFF2-40B4-BE49-F238E27FC236}">
                <a16:creationId xmlns:a16="http://schemas.microsoft.com/office/drawing/2014/main" id="{C6688CE4-ABDC-9492-107E-A59799985306}"/>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A4A7327A-78CA-9537-29EC-8A36709CAB21}"/>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160311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811D2-1321-4E59-EDEA-95B102FF9A51}"/>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3" name="Footer Placeholder 2">
            <a:extLst>
              <a:ext uri="{FF2B5EF4-FFF2-40B4-BE49-F238E27FC236}">
                <a16:creationId xmlns:a16="http://schemas.microsoft.com/office/drawing/2014/main" id="{162E2425-18A5-DB0C-A618-45BD0D3891E8}"/>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169A1301-1238-5BB2-EBBC-D41A79933028}"/>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53870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0F38-AC8B-C492-5910-ADFB78B02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6D039214-46C0-89A1-BCFF-5B8B2F430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8635F8BB-4E30-0978-EEE0-1B389C7DB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338C0-6D97-DE4A-60CC-10EA61C52188}"/>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6" name="Footer Placeholder 5">
            <a:extLst>
              <a:ext uri="{FF2B5EF4-FFF2-40B4-BE49-F238E27FC236}">
                <a16:creationId xmlns:a16="http://schemas.microsoft.com/office/drawing/2014/main" id="{916D02D7-F5D5-51C6-28C2-E8ACD6C8401B}"/>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A25922C5-6C5B-848A-0B58-92D8FB20D34F}"/>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140472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6790-1FE9-ACB7-74C2-E7040C6DB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F7F170DD-0374-B52B-953A-F6E8465A2C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55233118-2A20-E836-31D1-1F657E427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482E9-AD62-BB8E-7EB6-31C9E33875FF}"/>
              </a:ext>
            </a:extLst>
          </p:cNvPr>
          <p:cNvSpPr>
            <a:spLocks noGrp="1"/>
          </p:cNvSpPr>
          <p:nvPr>
            <p:ph type="dt" sz="half" idx="10"/>
          </p:nvPr>
        </p:nvSpPr>
        <p:spPr/>
        <p:txBody>
          <a:bodyPr/>
          <a:lstStyle/>
          <a:p>
            <a:fld id="{5884CFCE-59AC-4CB2-9050-FD75FCD78145}" type="datetimeFigureOut">
              <a:rPr lang="en-UG" smtClean="0"/>
              <a:t>28/10/2024</a:t>
            </a:fld>
            <a:endParaRPr lang="en-UG"/>
          </a:p>
        </p:txBody>
      </p:sp>
      <p:sp>
        <p:nvSpPr>
          <p:cNvPr id="6" name="Footer Placeholder 5">
            <a:extLst>
              <a:ext uri="{FF2B5EF4-FFF2-40B4-BE49-F238E27FC236}">
                <a16:creationId xmlns:a16="http://schemas.microsoft.com/office/drawing/2014/main" id="{9FA0CECF-B2E0-FA71-2CFF-5876C2FCB5B4}"/>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1D650743-05BA-7C4B-9AE5-67D4455F1942}"/>
              </a:ext>
            </a:extLst>
          </p:cNvPr>
          <p:cNvSpPr>
            <a:spLocks noGrp="1"/>
          </p:cNvSpPr>
          <p:nvPr>
            <p:ph type="sldNum" sz="quarter" idx="12"/>
          </p:nvPr>
        </p:nvSpPr>
        <p:spPr/>
        <p:txBody>
          <a:bodyPr/>
          <a:lstStyle/>
          <a:p>
            <a:fld id="{BB3B6220-7A6F-4F3B-8D01-92CAA6CE007C}" type="slidenum">
              <a:rPr lang="en-UG" smtClean="0"/>
              <a:t>‹#›</a:t>
            </a:fld>
            <a:endParaRPr lang="en-UG"/>
          </a:p>
        </p:txBody>
      </p:sp>
    </p:spTree>
    <p:extLst>
      <p:ext uri="{BB962C8B-B14F-4D97-AF65-F5344CB8AC3E}">
        <p14:creationId xmlns:p14="http://schemas.microsoft.com/office/powerpoint/2010/main" val="287611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03E99A-49AD-E7E4-2B47-CBB6A6725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C3EF2DCD-9438-D97C-14A8-9D94B9409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C2787642-A37F-BA41-099D-F3619C68F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4CFCE-59AC-4CB2-9050-FD75FCD78145}" type="datetimeFigureOut">
              <a:rPr lang="en-UG" smtClean="0"/>
              <a:t>28/10/2024</a:t>
            </a:fld>
            <a:endParaRPr lang="en-UG"/>
          </a:p>
        </p:txBody>
      </p:sp>
      <p:sp>
        <p:nvSpPr>
          <p:cNvPr id="5" name="Footer Placeholder 4">
            <a:extLst>
              <a:ext uri="{FF2B5EF4-FFF2-40B4-BE49-F238E27FC236}">
                <a16:creationId xmlns:a16="http://schemas.microsoft.com/office/drawing/2014/main" id="{FF6E7C56-6A43-73B7-9633-BF93D04DA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6945D2DA-0016-5BCE-502E-E57AD926E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B6220-7A6F-4F3B-8D01-92CAA6CE007C}" type="slidenum">
              <a:rPr lang="en-UG" smtClean="0"/>
              <a:t>‹#›</a:t>
            </a:fld>
            <a:endParaRPr lang="en-UG"/>
          </a:p>
        </p:txBody>
      </p:sp>
    </p:spTree>
    <p:extLst>
      <p:ext uri="{BB962C8B-B14F-4D97-AF65-F5344CB8AC3E}">
        <p14:creationId xmlns:p14="http://schemas.microsoft.com/office/powerpoint/2010/main" val="853472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07524-2D9E-4141-14B0-5751323B5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
            <a:ext cx="12192000" cy="12192000"/>
          </a:xfrm>
          <a:prstGeom prst="rect">
            <a:avLst/>
          </a:prstGeom>
        </p:spPr>
      </p:pic>
      <p:sp>
        <p:nvSpPr>
          <p:cNvPr id="5" name="TextBox 4">
            <a:extLst>
              <a:ext uri="{FF2B5EF4-FFF2-40B4-BE49-F238E27FC236}">
                <a16:creationId xmlns:a16="http://schemas.microsoft.com/office/drawing/2014/main" id="{9B10D6E1-5305-3C63-C4D4-EEBC7C7A8F64}"/>
              </a:ext>
            </a:extLst>
          </p:cNvPr>
          <p:cNvSpPr txBox="1"/>
          <p:nvPr/>
        </p:nvSpPr>
        <p:spPr>
          <a:xfrm>
            <a:off x="624840" y="7394139"/>
            <a:ext cx="10850880" cy="2677656"/>
          </a:xfrm>
          <a:prstGeom prst="rect">
            <a:avLst/>
          </a:prstGeom>
          <a:noFill/>
        </p:spPr>
        <p:txBody>
          <a:bodyPr wrap="square">
            <a:spAutoFit/>
          </a:bodyPr>
          <a:lstStyle/>
          <a:p>
            <a:br>
              <a:rPr lang="en-US" sz="2400" b="0" dirty="0">
                <a:effectLst/>
                <a:latin typeface="Consolas" panose="020B0609020204030204" pitchFamily="49" charset="0"/>
              </a:rPr>
            </a:br>
            <a:r>
              <a:rPr lang="en-US" sz="2400" b="0" dirty="0">
                <a:effectLst/>
                <a:latin typeface="Consolas" panose="020B0609020204030204" pitchFamily="49" charset="0"/>
              </a:rPr>
              <a:t>This project serves as a comprehensive introduction to SQL for data analysts, covering database setup, data cleaning, exploratory data analysis, and business-driven SQL queries. The findings from this project can help drive business decisions by understanding sales patterns, customer behavior, and product performance.</a:t>
            </a:r>
          </a:p>
        </p:txBody>
      </p:sp>
    </p:spTree>
    <p:extLst>
      <p:ext uri="{BB962C8B-B14F-4D97-AF65-F5344CB8AC3E}">
        <p14:creationId xmlns:p14="http://schemas.microsoft.com/office/powerpoint/2010/main" val="2681209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F96AA-1B12-C451-1DAA-09CEDFEAD64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E503D83-C3C1-74DD-04CA-FE34D4EBF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40F86AFE-F9A6-9A8D-8564-34F51A995C2F}"/>
              </a:ext>
            </a:extLst>
          </p:cNvPr>
          <p:cNvSpPr txBox="1"/>
          <p:nvPr/>
        </p:nvSpPr>
        <p:spPr>
          <a:xfrm>
            <a:off x="2042160" y="411480"/>
            <a:ext cx="10149840" cy="923330"/>
          </a:xfrm>
          <a:prstGeom prst="rect">
            <a:avLst/>
          </a:prstGeom>
          <a:noFill/>
        </p:spPr>
        <p:txBody>
          <a:bodyPr wrap="square" rtlCol="0">
            <a:spAutoFit/>
          </a:bodyPr>
          <a:lstStyle/>
          <a:p>
            <a:r>
              <a:rPr lang="en-US" b="0" dirty="0">
                <a:solidFill>
                  <a:srgbClr val="6796E6"/>
                </a:solidFill>
                <a:effectLst/>
                <a:latin typeface="Consolas" panose="020B0609020204030204" pitchFamily="49" charset="0"/>
              </a:rPr>
              <a:t>6.</a:t>
            </a:r>
            <a:r>
              <a:rPr lang="en-US" b="0" dirty="0">
                <a:solidFill>
                  <a:srgbClr val="CCCCCC"/>
                </a:solidFill>
                <a:effectLst/>
                <a:latin typeface="Consolas" panose="020B0609020204030204" pitchFamily="49" charset="0"/>
              </a:rPr>
              <a:t> </a:t>
            </a:r>
            <a:r>
              <a:rPr lang="en-US" b="1" dirty="0">
                <a:solidFill>
                  <a:srgbClr val="569CD6"/>
                </a:solidFill>
                <a:effectLst/>
                <a:latin typeface="Consolas" panose="020B0609020204030204" pitchFamily="49" charset="0"/>
              </a:rPr>
              <a:t>**Write a SQL query to find the total number of transactions (</a:t>
            </a:r>
            <a:r>
              <a:rPr lang="en-US" b="1" dirty="0" err="1">
                <a:solidFill>
                  <a:srgbClr val="569CD6"/>
                </a:solidFill>
                <a:effectLst/>
                <a:latin typeface="Consolas" panose="020B0609020204030204" pitchFamily="49" charset="0"/>
              </a:rPr>
              <a:t>transaction_id</a:t>
            </a:r>
            <a:r>
              <a:rPr lang="en-US" b="1" dirty="0">
                <a:solidFill>
                  <a:srgbClr val="569CD6"/>
                </a:solidFill>
                <a:effectLst/>
                <a:latin typeface="Consolas" panose="020B0609020204030204" pitchFamily="49" charset="0"/>
              </a:rPr>
              <a:t>) made by each gender in each category.**</a:t>
            </a:r>
            <a:r>
              <a:rPr lang="en-US" b="0" dirty="0">
                <a:solidFill>
                  <a:srgbClr val="CCCCCC"/>
                </a:solidFill>
                <a:effectLst/>
                <a:latin typeface="Consolas" panose="020B0609020204030204" pitchFamily="49" charset="0"/>
              </a:rPr>
              <a:t>:</a:t>
            </a:r>
          </a:p>
          <a:p>
            <a:endParaRPr lang="en-UG" dirty="0"/>
          </a:p>
        </p:txBody>
      </p:sp>
      <p:sp>
        <p:nvSpPr>
          <p:cNvPr id="4" name="TextBox 3">
            <a:extLst>
              <a:ext uri="{FF2B5EF4-FFF2-40B4-BE49-F238E27FC236}">
                <a16:creationId xmlns:a16="http://schemas.microsoft.com/office/drawing/2014/main" id="{CEB62549-084F-E823-E4F5-60DA902E1E71}"/>
              </a:ext>
            </a:extLst>
          </p:cNvPr>
          <p:cNvSpPr txBox="1"/>
          <p:nvPr/>
        </p:nvSpPr>
        <p:spPr>
          <a:xfrm>
            <a:off x="209496" y="1661160"/>
            <a:ext cx="3585264" cy="1754326"/>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transcations_id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coun_trans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gender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category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gender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category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coun_trans</a:t>
            </a:r>
            <a:endParaRPr lang="en-UG" dirty="0"/>
          </a:p>
        </p:txBody>
      </p:sp>
      <p:pic>
        <p:nvPicPr>
          <p:cNvPr id="6" name="Picture 5">
            <a:extLst>
              <a:ext uri="{FF2B5EF4-FFF2-40B4-BE49-F238E27FC236}">
                <a16:creationId xmlns:a16="http://schemas.microsoft.com/office/drawing/2014/main" id="{0064F9D0-356B-464F-085A-70DC3B9F88B2}"/>
              </a:ext>
            </a:extLst>
          </p:cNvPr>
          <p:cNvPicPr>
            <a:picLocks noChangeAspect="1"/>
          </p:cNvPicPr>
          <p:nvPr/>
        </p:nvPicPr>
        <p:blipFill>
          <a:blip r:embed="rId3"/>
          <a:stretch>
            <a:fillRect/>
          </a:stretch>
        </p:blipFill>
        <p:spPr>
          <a:xfrm>
            <a:off x="4610013" y="1609130"/>
            <a:ext cx="5857834" cy="4471629"/>
          </a:xfrm>
          <a:prstGeom prst="rect">
            <a:avLst/>
          </a:prstGeom>
        </p:spPr>
      </p:pic>
    </p:spTree>
    <p:extLst>
      <p:ext uri="{BB962C8B-B14F-4D97-AF65-F5344CB8AC3E}">
        <p14:creationId xmlns:p14="http://schemas.microsoft.com/office/powerpoint/2010/main" val="93723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4544E-969F-0DB4-6531-5DBEE8CC95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6A3AFF-F712-9307-352A-95583623B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42089994-7BA4-2985-E492-0E518B99D599}"/>
              </a:ext>
            </a:extLst>
          </p:cNvPr>
          <p:cNvSpPr txBox="1"/>
          <p:nvPr/>
        </p:nvSpPr>
        <p:spPr>
          <a:xfrm>
            <a:off x="2301240" y="533400"/>
            <a:ext cx="8839200" cy="923330"/>
          </a:xfrm>
          <a:prstGeom prst="rect">
            <a:avLst/>
          </a:prstGeom>
          <a:noFill/>
        </p:spPr>
        <p:txBody>
          <a:bodyPr wrap="square" rtlCol="0">
            <a:spAutoFit/>
          </a:bodyPr>
          <a:lstStyle/>
          <a:p>
            <a:r>
              <a:rPr lang="en-US" sz="1800" dirty="0">
                <a:solidFill>
                  <a:srgbClr val="008000"/>
                </a:solidFill>
                <a:latin typeface="Consolas" panose="020B0609020204030204" pitchFamily="49" charset="0"/>
              </a:rPr>
              <a:t>--7. **Write a SQL query to find the top 5 customers based on the highest total sales **:--</a:t>
            </a:r>
            <a:endParaRPr lang="en-US" sz="1800" dirty="0">
              <a:solidFill>
                <a:srgbClr val="000000"/>
              </a:solidFill>
              <a:latin typeface="Consolas" panose="020B0609020204030204" pitchFamily="49" charset="0"/>
            </a:endParaRPr>
          </a:p>
          <a:p>
            <a:endParaRPr lang="en-UG" dirty="0"/>
          </a:p>
        </p:txBody>
      </p:sp>
      <p:sp>
        <p:nvSpPr>
          <p:cNvPr id="4" name="TextBox 3">
            <a:extLst>
              <a:ext uri="{FF2B5EF4-FFF2-40B4-BE49-F238E27FC236}">
                <a16:creationId xmlns:a16="http://schemas.microsoft.com/office/drawing/2014/main" id="{348EB5B6-FD94-9C27-A7F5-8F9AADAAA7BE}"/>
              </a:ext>
            </a:extLst>
          </p:cNvPr>
          <p:cNvSpPr txBox="1"/>
          <p:nvPr/>
        </p:nvSpPr>
        <p:spPr>
          <a:xfrm>
            <a:off x="209496" y="1859280"/>
            <a:ext cx="3707184" cy="1754326"/>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total_sale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high_tot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high_tot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endParaRPr lang="en-US" sz="1800" dirty="0">
              <a:solidFill>
                <a:srgbClr val="000000"/>
              </a:solidFill>
              <a:latin typeface="Consolas" panose="020B0609020204030204" pitchFamily="49" charset="0"/>
            </a:endParaRPr>
          </a:p>
          <a:p>
            <a:endParaRPr lang="en-UG" dirty="0"/>
          </a:p>
        </p:txBody>
      </p:sp>
      <p:pic>
        <p:nvPicPr>
          <p:cNvPr id="6" name="Picture 5">
            <a:extLst>
              <a:ext uri="{FF2B5EF4-FFF2-40B4-BE49-F238E27FC236}">
                <a16:creationId xmlns:a16="http://schemas.microsoft.com/office/drawing/2014/main" id="{14134DE0-ADD5-4960-F639-4ED94537319B}"/>
              </a:ext>
            </a:extLst>
          </p:cNvPr>
          <p:cNvPicPr>
            <a:picLocks noChangeAspect="1"/>
          </p:cNvPicPr>
          <p:nvPr/>
        </p:nvPicPr>
        <p:blipFill>
          <a:blip r:embed="rId3"/>
          <a:stretch>
            <a:fillRect/>
          </a:stretch>
        </p:blipFill>
        <p:spPr>
          <a:xfrm>
            <a:off x="5128352" y="1199448"/>
            <a:ext cx="3146970" cy="5204603"/>
          </a:xfrm>
          <a:prstGeom prst="rect">
            <a:avLst/>
          </a:prstGeom>
        </p:spPr>
      </p:pic>
    </p:spTree>
    <p:extLst>
      <p:ext uri="{BB962C8B-B14F-4D97-AF65-F5344CB8AC3E}">
        <p14:creationId xmlns:p14="http://schemas.microsoft.com/office/powerpoint/2010/main" val="398539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FCA2B-A87A-0EA5-92D2-B90AD763EAB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F1E039E-B1B6-73CD-F34D-147AC6F55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CD2CEBB9-0238-7E66-45BF-A29429741EAB}"/>
              </a:ext>
            </a:extLst>
          </p:cNvPr>
          <p:cNvSpPr txBox="1"/>
          <p:nvPr/>
        </p:nvSpPr>
        <p:spPr>
          <a:xfrm>
            <a:off x="2362200" y="441960"/>
            <a:ext cx="9235440" cy="923330"/>
          </a:xfrm>
          <a:prstGeom prst="rect">
            <a:avLst/>
          </a:prstGeom>
          <a:noFill/>
        </p:spPr>
        <p:txBody>
          <a:bodyPr wrap="square" rtlCol="0">
            <a:spAutoFit/>
          </a:bodyPr>
          <a:lstStyle/>
          <a:p>
            <a:r>
              <a:rPr lang="en-US" sz="1800" b="1" dirty="0">
                <a:solidFill>
                  <a:srgbClr val="008000"/>
                </a:solidFill>
                <a:latin typeface="Consolas" panose="020B0609020204030204" pitchFamily="49" charset="0"/>
              </a:rPr>
              <a:t>--8. **Write a SQL query to find the number of unique customers who purchased items from each category.**:--</a:t>
            </a:r>
            <a:endParaRPr lang="en-US" sz="1800" b="1" dirty="0">
              <a:solidFill>
                <a:srgbClr val="000000"/>
              </a:solidFill>
              <a:latin typeface="Consolas" panose="020B0609020204030204" pitchFamily="49" charset="0"/>
            </a:endParaRPr>
          </a:p>
          <a:p>
            <a:endParaRPr lang="en-UG" b="1" dirty="0"/>
          </a:p>
        </p:txBody>
      </p:sp>
      <p:sp>
        <p:nvSpPr>
          <p:cNvPr id="4" name="TextBox 3">
            <a:extLst>
              <a:ext uri="{FF2B5EF4-FFF2-40B4-BE49-F238E27FC236}">
                <a16:creationId xmlns:a16="http://schemas.microsoft.com/office/drawing/2014/main" id="{3317FEED-5D9D-D582-7918-9948F848B6AD}"/>
              </a:ext>
            </a:extLst>
          </p:cNvPr>
          <p:cNvSpPr txBox="1"/>
          <p:nvPr/>
        </p:nvSpPr>
        <p:spPr>
          <a:xfrm>
            <a:off x="209496" y="1737360"/>
            <a:ext cx="4514904" cy="1477328"/>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unq_count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category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category</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unq</a:t>
            </a:r>
            <a:endParaRPr lang="en-UG" dirty="0"/>
          </a:p>
        </p:txBody>
      </p:sp>
      <p:pic>
        <p:nvPicPr>
          <p:cNvPr id="6" name="Picture 5">
            <a:extLst>
              <a:ext uri="{FF2B5EF4-FFF2-40B4-BE49-F238E27FC236}">
                <a16:creationId xmlns:a16="http://schemas.microsoft.com/office/drawing/2014/main" id="{971A0A19-4BB5-7974-B10F-F461275037F4}"/>
              </a:ext>
            </a:extLst>
          </p:cNvPr>
          <p:cNvPicPr>
            <a:picLocks noChangeAspect="1"/>
          </p:cNvPicPr>
          <p:nvPr/>
        </p:nvPicPr>
        <p:blipFill>
          <a:blip r:embed="rId3"/>
          <a:stretch>
            <a:fillRect/>
          </a:stretch>
        </p:blipFill>
        <p:spPr>
          <a:xfrm>
            <a:off x="5010078" y="1527754"/>
            <a:ext cx="3874842" cy="2982021"/>
          </a:xfrm>
          <a:prstGeom prst="rect">
            <a:avLst/>
          </a:prstGeom>
        </p:spPr>
      </p:pic>
    </p:spTree>
    <p:extLst>
      <p:ext uri="{BB962C8B-B14F-4D97-AF65-F5344CB8AC3E}">
        <p14:creationId xmlns:p14="http://schemas.microsoft.com/office/powerpoint/2010/main" val="91016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D748C-996D-89A6-1421-2D8652EBBCF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6F7304-662D-4975-3584-3707B2B11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4648B10E-4B53-EB95-6D74-7ADB28BF4743}"/>
              </a:ext>
            </a:extLst>
          </p:cNvPr>
          <p:cNvSpPr txBox="1"/>
          <p:nvPr/>
        </p:nvSpPr>
        <p:spPr>
          <a:xfrm>
            <a:off x="2209800" y="106679"/>
            <a:ext cx="9387840" cy="646331"/>
          </a:xfrm>
          <a:prstGeom prst="rect">
            <a:avLst/>
          </a:prstGeom>
          <a:noFill/>
        </p:spPr>
        <p:txBody>
          <a:bodyPr wrap="square" rtlCol="0">
            <a:spAutoFit/>
          </a:bodyPr>
          <a:lstStyle/>
          <a:p>
            <a:r>
              <a:rPr lang="en-US" sz="1800" b="1" dirty="0">
                <a:solidFill>
                  <a:srgbClr val="008000"/>
                </a:solidFill>
                <a:latin typeface="Consolas" panose="020B0609020204030204" pitchFamily="49" charset="0"/>
              </a:rPr>
              <a:t>--9. **Write a SQL query to create each shift and number of orders</a:t>
            </a:r>
            <a:endParaRPr lang="en-US" sz="1800" b="1" dirty="0">
              <a:solidFill>
                <a:srgbClr val="000000"/>
              </a:solidFill>
              <a:latin typeface="Consolas" panose="020B0609020204030204" pitchFamily="49" charset="0"/>
            </a:endParaRPr>
          </a:p>
          <a:p>
            <a:r>
              <a:rPr lang="en-US" sz="1800" b="1" dirty="0">
                <a:solidFill>
                  <a:srgbClr val="008000"/>
                </a:solidFill>
                <a:latin typeface="Consolas" panose="020B0609020204030204" pitchFamily="49" charset="0"/>
              </a:rPr>
              <a:t>--(Example Morning &lt;12, Afternoon Between 12 &amp; 17, Evening &gt;17)**:--</a:t>
            </a:r>
            <a:endParaRPr lang="en-UG" b="1" dirty="0"/>
          </a:p>
        </p:txBody>
      </p:sp>
      <p:sp>
        <p:nvSpPr>
          <p:cNvPr id="4" name="TextBox 3">
            <a:extLst>
              <a:ext uri="{FF2B5EF4-FFF2-40B4-BE49-F238E27FC236}">
                <a16:creationId xmlns:a16="http://schemas.microsoft.com/office/drawing/2014/main" id="{FE53F74E-829C-48B4-51C0-A0D2A01F6906}"/>
              </a:ext>
            </a:extLst>
          </p:cNvPr>
          <p:cNvSpPr txBox="1"/>
          <p:nvPr/>
        </p:nvSpPr>
        <p:spPr>
          <a:xfrm>
            <a:off x="209496" y="1199448"/>
            <a:ext cx="5627424" cy="5355312"/>
          </a:xfrm>
          <a:prstGeom prst="rect">
            <a:avLst/>
          </a:prstGeom>
          <a:noFill/>
        </p:spPr>
        <p:txBody>
          <a:bodyPr wrap="square" rtlCol="0">
            <a:spAutoFit/>
          </a:bodyPr>
          <a:lstStyle/>
          <a:p>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hourly_sale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UG" sz="1800" dirty="0">
                <a:solidFill>
                  <a:srgbClr val="808080"/>
                </a:solidFill>
                <a:latin typeface="Consolas" panose="020B0609020204030204" pitchFamily="49" charset="0"/>
              </a:rPr>
              <a:t>(</a:t>
            </a:r>
            <a:endParaRPr lang="en-UG"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shiftu</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case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sale_time</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12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'morning'</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DATEPART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sale_time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between</a:t>
            </a:r>
            <a:r>
              <a:rPr lang="en-US" sz="1800" dirty="0">
                <a:solidFill>
                  <a:srgbClr val="000000"/>
                </a:solidFill>
                <a:latin typeface="Consolas" panose="020B0609020204030204" pitchFamily="49" charset="0"/>
              </a:rPr>
              <a:t> 12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17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'afternoon'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'evening'</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r>
              <a:rPr lang="en-UG" sz="1800" dirty="0">
                <a:solidFill>
                  <a:srgbClr val="808080"/>
                </a:solidFill>
                <a:latin typeface="Consolas" panose="020B0609020204030204" pitchFamily="49" charset="0"/>
              </a:rPr>
              <a:t>)</a:t>
            </a:r>
            <a:endParaRPr lang="en-UG"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shiftu</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total_orders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hourly_sale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shiftu</a:t>
            </a:r>
            <a:endParaRPr lang="en-US" sz="1800" dirty="0">
              <a:solidFill>
                <a:srgbClr val="000000"/>
              </a:solidFill>
              <a:latin typeface="Consolas" panose="020B0609020204030204" pitchFamily="49" charset="0"/>
            </a:endParaRPr>
          </a:p>
          <a:p>
            <a:endParaRPr lang="en-UG" dirty="0"/>
          </a:p>
        </p:txBody>
      </p:sp>
    </p:spTree>
    <p:extLst>
      <p:ext uri="{BB962C8B-B14F-4D97-AF65-F5344CB8AC3E}">
        <p14:creationId xmlns:p14="http://schemas.microsoft.com/office/powerpoint/2010/main" val="170978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50A48-EA66-BE24-D765-4C5E4151BAE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6D4B39D-A96E-2319-0CD5-A8C1F9B19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69B6CBED-3340-DFE0-47D0-8D7BEA7FDC4D}"/>
              </a:ext>
            </a:extLst>
          </p:cNvPr>
          <p:cNvSpPr txBox="1"/>
          <p:nvPr/>
        </p:nvSpPr>
        <p:spPr>
          <a:xfrm>
            <a:off x="441960" y="1630680"/>
            <a:ext cx="10591800" cy="5632311"/>
          </a:xfrm>
          <a:prstGeom prst="rect">
            <a:avLst/>
          </a:prstGeom>
          <a:noFill/>
        </p:spPr>
        <p:txBody>
          <a:bodyPr wrap="square" rtlCol="0">
            <a:spAutoFit/>
          </a:bodyPr>
          <a:lstStyle/>
          <a:p>
            <a:br>
              <a:rPr lang="en-US" b="0" dirty="0">
                <a:effectLst/>
                <a:latin typeface="Consolas" panose="020B0609020204030204" pitchFamily="49" charset="0"/>
              </a:rPr>
            </a:br>
            <a:r>
              <a:rPr lang="en-US" b="1" dirty="0">
                <a:effectLst/>
                <a:latin typeface="Consolas" panose="020B0609020204030204" pitchFamily="49" charset="0"/>
              </a:rPr>
              <a:t>## Reports</a:t>
            </a:r>
            <a:endParaRPr lang="en-US" b="0" dirty="0">
              <a:effectLst/>
              <a:latin typeface="Consolas" panose="020B0609020204030204" pitchFamily="49" charset="0"/>
            </a:endParaRPr>
          </a:p>
          <a:p>
            <a:br>
              <a:rPr lang="en-US" b="0" dirty="0">
                <a:effectLst/>
                <a:latin typeface="Consolas" panose="020B0609020204030204" pitchFamily="49" charset="0"/>
              </a:rPr>
            </a:br>
            <a:r>
              <a:rPr lang="en-US" b="0" dirty="0">
                <a:effectLst/>
                <a:latin typeface="Consolas" panose="020B0609020204030204" pitchFamily="49" charset="0"/>
              </a:rPr>
              <a:t>- </a:t>
            </a:r>
            <a:r>
              <a:rPr lang="en-US" b="1" dirty="0">
                <a:effectLst/>
                <a:latin typeface="Consolas" panose="020B0609020204030204" pitchFamily="49" charset="0"/>
              </a:rPr>
              <a:t>**Sales Summary**</a:t>
            </a:r>
            <a:r>
              <a:rPr lang="en-US" b="0" dirty="0">
                <a:effectLst/>
                <a:latin typeface="Consolas" panose="020B0609020204030204" pitchFamily="49" charset="0"/>
              </a:rPr>
              <a:t>: A detailed report summarizing total sales, customer demographics, and category performance.</a:t>
            </a:r>
          </a:p>
          <a:p>
            <a:r>
              <a:rPr lang="en-US" b="0" dirty="0">
                <a:effectLst/>
                <a:latin typeface="Consolas" panose="020B0609020204030204" pitchFamily="49" charset="0"/>
              </a:rPr>
              <a:t>- </a:t>
            </a:r>
            <a:r>
              <a:rPr lang="en-US" b="1" dirty="0">
                <a:effectLst/>
                <a:latin typeface="Consolas" panose="020B0609020204030204" pitchFamily="49" charset="0"/>
              </a:rPr>
              <a:t>**Trend Analysis**</a:t>
            </a:r>
            <a:r>
              <a:rPr lang="en-US" b="0" dirty="0">
                <a:effectLst/>
                <a:latin typeface="Consolas" panose="020B0609020204030204" pitchFamily="49" charset="0"/>
              </a:rPr>
              <a:t>: Insights into sales trends across different months and shifts.</a:t>
            </a:r>
          </a:p>
          <a:p>
            <a:r>
              <a:rPr lang="en-US" b="0" dirty="0">
                <a:effectLst/>
                <a:latin typeface="Consolas" panose="020B0609020204030204" pitchFamily="49" charset="0"/>
              </a:rPr>
              <a:t>- </a:t>
            </a:r>
            <a:r>
              <a:rPr lang="en-US" b="1" dirty="0">
                <a:effectLst/>
                <a:latin typeface="Consolas" panose="020B0609020204030204" pitchFamily="49" charset="0"/>
              </a:rPr>
              <a:t>**Customer Insights**</a:t>
            </a:r>
            <a:r>
              <a:rPr lang="en-US" b="0" dirty="0">
                <a:effectLst/>
                <a:latin typeface="Consolas" panose="020B0609020204030204" pitchFamily="49" charset="0"/>
              </a:rPr>
              <a:t>: Reports on top customers and unique customer counts per category.</a:t>
            </a:r>
          </a:p>
          <a:p>
            <a:br>
              <a:rPr lang="en-US" b="0" dirty="0">
                <a:effectLst/>
                <a:latin typeface="Consolas" panose="020B0609020204030204" pitchFamily="49" charset="0"/>
              </a:rPr>
            </a:br>
            <a:r>
              <a:rPr lang="en-US" b="1" dirty="0">
                <a:effectLst/>
                <a:latin typeface="Consolas" panose="020B0609020204030204" pitchFamily="49" charset="0"/>
              </a:rPr>
              <a:t>## Conclusion</a:t>
            </a:r>
            <a:endParaRPr lang="en-US" b="0" dirty="0">
              <a:effectLst/>
              <a:latin typeface="Consolas" panose="020B0609020204030204" pitchFamily="49" charset="0"/>
            </a:endParaRPr>
          </a:p>
          <a:p>
            <a:br>
              <a:rPr lang="en-US" b="0" dirty="0">
                <a:effectLst/>
                <a:latin typeface="Consolas" panose="020B0609020204030204" pitchFamily="49" charset="0"/>
              </a:rPr>
            </a:br>
            <a:r>
              <a:rPr lang="en-US" b="0" dirty="0">
                <a:effectLst/>
                <a:latin typeface="Consolas" panose="020B0609020204030204" pitchFamily="49" charset="0"/>
              </a:rPr>
              <a:t>This project serves as a comprehensive introduction to SQL for data analysts, covering database setup, data cleaning, exploratory data analysis, and business-driven SQL queries. The findings from this project can help drive business decisions by understanding sales patterns, customer behavior, and product performance.</a:t>
            </a:r>
          </a:p>
          <a:p>
            <a:br>
              <a:rPr lang="en-US" b="0" dirty="0">
                <a:effectLst/>
                <a:latin typeface="Consolas" panose="020B0609020204030204" pitchFamily="49" charset="0"/>
              </a:rPr>
            </a:br>
            <a:endParaRPr lang="en-US" b="0" dirty="0">
              <a:effectLst/>
              <a:latin typeface="Consolas" panose="020B0609020204030204" pitchFamily="49" charset="0"/>
            </a:endParaRPr>
          </a:p>
          <a:p>
            <a:endParaRPr lang="en-UG" dirty="0"/>
          </a:p>
        </p:txBody>
      </p:sp>
    </p:spTree>
    <p:extLst>
      <p:ext uri="{BB962C8B-B14F-4D97-AF65-F5344CB8AC3E}">
        <p14:creationId xmlns:p14="http://schemas.microsoft.com/office/powerpoint/2010/main" val="1917927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6562A-8136-3442-F798-13CE401ECA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43AA85A-9E11-7F3A-2CA0-0E8BA1401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Tree>
    <p:extLst>
      <p:ext uri="{BB962C8B-B14F-4D97-AF65-F5344CB8AC3E}">
        <p14:creationId xmlns:p14="http://schemas.microsoft.com/office/powerpoint/2010/main" val="360075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EC4543-2890-4086-7753-6696C2336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4" name="TextBox 3">
            <a:extLst>
              <a:ext uri="{FF2B5EF4-FFF2-40B4-BE49-F238E27FC236}">
                <a16:creationId xmlns:a16="http://schemas.microsoft.com/office/drawing/2014/main" id="{B991B781-A5E2-5A85-199E-A36109C4D14E}"/>
              </a:ext>
            </a:extLst>
          </p:cNvPr>
          <p:cNvSpPr txBox="1"/>
          <p:nvPr/>
        </p:nvSpPr>
        <p:spPr>
          <a:xfrm>
            <a:off x="320040" y="1199448"/>
            <a:ext cx="11384280" cy="5355312"/>
          </a:xfrm>
          <a:prstGeom prst="rect">
            <a:avLst/>
          </a:prstGeom>
          <a:noFill/>
        </p:spPr>
        <p:txBody>
          <a:bodyPr wrap="square" rtlCol="0">
            <a:spAutoFit/>
          </a:bodyPr>
          <a:lstStyle/>
          <a:p>
            <a:br>
              <a:rPr lang="en-US" b="0" dirty="0">
                <a:effectLst/>
                <a:latin typeface="Consolas" panose="020B0609020204030204" pitchFamily="49" charset="0"/>
              </a:rPr>
            </a:br>
            <a:r>
              <a:rPr lang="en-US" b="0" dirty="0">
                <a:effectLst/>
                <a:latin typeface="Consolas" panose="020B0609020204030204" pitchFamily="49" charset="0"/>
              </a:rPr>
              <a:t>This project is designed to demonstrate SQL skills and techniques typically used by data analysts to explore, clean, and analyze retail sales data. The project involves setting up a retail sales database, performing exploratory data analysis (EDA), and answering specific business questions through SQL queries. This project is ideal for those who are starting their journey in data analysis and want to build a solid foundation in SQL.</a:t>
            </a:r>
          </a:p>
          <a:p>
            <a:br>
              <a:rPr lang="en-US" b="0" dirty="0">
                <a:effectLst/>
                <a:latin typeface="Consolas" panose="020B0609020204030204" pitchFamily="49" charset="0"/>
              </a:rPr>
            </a:br>
            <a:r>
              <a:rPr lang="en-US" b="1" dirty="0">
                <a:effectLst/>
                <a:latin typeface="Consolas" panose="020B0609020204030204" pitchFamily="49" charset="0"/>
              </a:rPr>
              <a:t>## Objectives</a:t>
            </a:r>
            <a:endParaRPr lang="en-US" b="0" dirty="0">
              <a:effectLst/>
              <a:latin typeface="Consolas" panose="020B0609020204030204" pitchFamily="49" charset="0"/>
            </a:endParaRPr>
          </a:p>
          <a:p>
            <a:br>
              <a:rPr lang="en-US" b="0" dirty="0">
                <a:effectLst/>
                <a:latin typeface="Consolas" panose="020B0609020204030204" pitchFamily="49" charset="0"/>
              </a:rPr>
            </a:br>
            <a:r>
              <a:rPr lang="en-US" b="0" dirty="0">
                <a:effectLst/>
                <a:latin typeface="Consolas" panose="020B0609020204030204" pitchFamily="49" charset="0"/>
              </a:rPr>
              <a:t>1. </a:t>
            </a:r>
            <a:r>
              <a:rPr lang="en-US" b="1" dirty="0">
                <a:effectLst/>
                <a:latin typeface="Consolas" panose="020B0609020204030204" pitchFamily="49" charset="0"/>
              </a:rPr>
              <a:t>Set up a retail sales database-</a:t>
            </a:r>
            <a:r>
              <a:rPr lang="en-US" b="0" dirty="0">
                <a:effectLst/>
                <a:latin typeface="Consolas" panose="020B0609020204030204" pitchFamily="49" charset="0"/>
              </a:rPr>
              <a:t> Create and populate a retail sales database with the provided sales data.</a:t>
            </a:r>
          </a:p>
          <a:p>
            <a:r>
              <a:rPr lang="en-US" b="0" dirty="0">
                <a:effectLst/>
                <a:latin typeface="Consolas" panose="020B0609020204030204" pitchFamily="49" charset="0"/>
              </a:rPr>
              <a:t>2. </a:t>
            </a:r>
            <a:r>
              <a:rPr lang="en-US" b="1" dirty="0">
                <a:effectLst/>
                <a:latin typeface="Consolas" panose="020B0609020204030204" pitchFamily="49" charset="0"/>
              </a:rPr>
              <a:t>Data Cleaning-</a:t>
            </a:r>
            <a:r>
              <a:rPr lang="en-US" b="0" dirty="0">
                <a:effectLst/>
                <a:latin typeface="Consolas" panose="020B0609020204030204" pitchFamily="49" charset="0"/>
              </a:rPr>
              <a:t> Identify and remove any records with missing or null values.</a:t>
            </a:r>
          </a:p>
          <a:p>
            <a:r>
              <a:rPr lang="en-US" b="0" dirty="0">
                <a:effectLst/>
                <a:latin typeface="Consolas" panose="020B0609020204030204" pitchFamily="49" charset="0"/>
              </a:rPr>
              <a:t>3. </a:t>
            </a:r>
            <a:r>
              <a:rPr lang="en-US" b="1" dirty="0">
                <a:effectLst/>
                <a:latin typeface="Consolas" panose="020B0609020204030204" pitchFamily="49" charset="0"/>
              </a:rPr>
              <a:t>Exploratory Data Analysis (EDA)</a:t>
            </a:r>
            <a:r>
              <a:rPr lang="en-US" dirty="0">
                <a:latin typeface="Consolas" panose="020B0609020204030204" pitchFamily="49" charset="0"/>
              </a:rPr>
              <a:t>-</a:t>
            </a:r>
            <a:r>
              <a:rPr lang="en-US" b="0" dirty="0">
                <a:effectLst/>
                <a:latin typeface="Consolas" panose="020B0609020204030204" pitchFamily="49" charset="0"/>
              </a:rPr>
              <a:t> Perform basic exploratory data analysis to understand the dataset.</a:t>
            </a:r>
          </a:p>
          <a:p>
            <a:r>
              <a:rPr lang="en-US" b="0" dirty="0">
                <a:effectLst/>
                <a:latin typeface="Consolas" panose="020B0609020204030204" pitchFamily="49" charset="0"/>
              </a:rPr>
              <a:t>4. </a:t>
            </a:r>
            <a:r>
              <a:rPr lang="en-US" b="1" dirty="0">
                <a:effectLst/>
                <a:latin typeface="Consolas" panose="020B0609020204030204" pitchFamily="49" charset="0"/>
              </a:rPr>
              <a:t>Business Analysis-</a:t>
            </a:r>
            <a:r>
              <a:rPr lang="en-US" b="0" dirty="0">
                <a:effectLst/>
                <a:latin typeface="Consolas" panose="020B0609020204030204" pitchFamily="49" charset="0"/>
              </a:rPr>
              <a:t> Use SQL to answer specific business questions and derive insights from the sales data.</a:t>
            </a:r>
          </a:p>
          <a:p>
            <a:br>
              <a:rPr lang="en-US" b="0" dirty="0">
                <a:effectLst/>
                <a:latin typeface="Consolas" panose="020B0609020204030204" pitchFamily="49" charset="0"/>
              </a:rPr>
            </a:br>
            <a:endParaRPr lang="en-US" b="0" dirty="0">
              <a:effectLst/>
              <a:latin typeface="Consolas" panose="020B0609020204030204" pitchFamily="49" charset="0"/>
            </a:endParaRPr>
          </a:p>
          <a:p>
            <a:endParaRPr lang="en-UG" dirty="0"/>
          </a:p>
        </p:txBody>
      </p:sp>
    </p:spTree>
    <p:extLst>
      <p:ext uri="{BB962C8B-B14F-4D97-AF65-F5344CB8AC3E}">
        <p14:creationId xmlns:p14="http://schemas.microsoft.com/office/powerpoint/2010/main" val="94730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5CD27-32A5-5B13-7E18-CC386786316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D05CB3B-B721-C0A8-C511-84DB7C76B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EA68298E-AD40-DCBF-C8D8-942F2860EEDB}"/>
              </a:ext>
            </a:extLst>
          </p:cNvPr>
          <p:cNvSpPr txBox="1"/>
          <p:nvPr/>
        </p:nvSpPr>
        <p:spPr>
          <a:xfrm>
            <a:off x="209496" y="1199448"/>
            <a:ext cx="9726984" cy="369332"/>
          </a:xfrm>
          <a:prstGeom prst="rect">
            <a:avLst/>
          </a:prstGeom>
          <a:noFill/>
        </p:spPr>
        <p:txBody>
          <a:bodyPr wrap="square" rtlCol="0">
            <a:spAutoFit/>
          </a:bodyPr>
          <a:lstStyle/>
          <a:p>
            <a:r>
              <a:rPr lang="en-US" b="1" dirty="0"/>
              <a:t>  Creating table Head with its Data-types</a:t>
            </a:r>
            <a:endParaRPr lang="en-UG" b="1" dirty="0"/>
          </a:p>
        </p:txBody>
      </p:sp>
      <p:sp>
        <p:nvSpPr>
          <p:cNvPr id="4" name="TextBox 3">
            <a:extLst>
              <a:ext uri="{FF2B5EF4-FFF2-40B4-BE49-F238E27FC236}">
                <a16:creationId xmlns:a16="http://schemas.microsoft.com/office/drawing/2014/main" id="{DBA09570-F76A-476C-640E-F7705F7836EC}"/>
              </a:ext>
            </a:extLst>
          </p:cNvPr>
          <p:cNvSpPr txBox="1"/>
          <p:nvPr/>
        </p:nvSpPr>
        <p:spPr>
          <a:xfrm>
            <a:off x="209496" y="1950720"/>
            <a:ext cx="10443264" cy="4524315"/>
          </a:xfrm>
          <a:prstGeom prst="rect">
            <a:avLst/>
          </a:prstGeom>
          <a:noFill/>
        </p:spPr>
        <p:txBody>
          <a:bodyPr wrap="square" rtlCol="0">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transcations_id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sale_date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sale_time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time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gender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age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category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quantity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price_per_unit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float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cogs </a:t>
            </a:r>
            <a:r>
              <a:rPr lang="en-US" sz="1800" dirty="0">
                <a:solidFill>
                  <a:srgbClr val="0000FF"/>
                </a:solidFill>
                <a:latin typeface="Consolas" panose="020B0609020204030204" pitchFamily="49" charset="0"/>
              </a:rPr>
              <a:t>float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total_sale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float</a:t>
            </a:r>
            <a:endParaRPr lang="en-US" sz="1800" dirty="0">
              <a:solidFill>
                <a:srgbClr val="000000"/>
              </a:solidFill>
              <a:latin typeface="Consolas" panose="020B0609020204030204" pitchFamily="49" charset="0"/>
            </a:endParaRPr>
          </a:p>
          <a:p>
            <a:r>
              <a:rPr lang="en-UG" sz="1800" dirty="0">
                <a:solidFill>
                  <a:srgbClr val="808080"/>
                </a:solidFill>
                <a:latin typeface="Consolas" panose="020B0609020204030204" pitchFamily="49" charset="0"/>
              </a:rPr>
              <a:t>)</a:t>
            </a:r>
            <a:endParaRPr lang="en-UG" sz="1800" dirty="0">
              <a:solidFill>
                <a:srgbClr val="000000"/>
              </a:solidFill>
              <a:latin typeface="Consolas" panose="020B0609020204030204" pitchFamily="49" charset="0"/>
            </a:endParaRPr>
          </a:p>
          <a:p>
            <a:endParaRPr lang="en-UG"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endParaRPr lang="en-UG" dirty="0"/>
          </a:p>
        </p:txBody>
      </p:sp>
    </p:spTree>
    <p:extLst>
      <p:ext uri="{BB962C8B-B14F-4D97-AF65-F5344CB8AC3E}">
        <p14:creationId xmlns:p14="http://schemas.microsoft.com/office/powerpoint/2010/main" val="213965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542BE-8452-E35D-6374-5D1199E1F77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54F9D85-AC84-2141-8B67-C57946DB0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C996B059-549E-7CD9-7380-C5AE3C192416}"/>
              </a:ext>
            </a:extLst>
          </p:cNvPr>
          <p:cNvSpPr txBox="1"/>
          <p:nvPr/>
        </p:nvSpPr>
        <p:spPr>
          <a:xfrm>
            <a:off x="2042160" y="1117884"/>
            <a:ext cx="9829800" cy="646331"/>
          </a:xfrm>
          <a:prstGeom prst="rect">
            <a:avLst/>
          </a:prstGeom>
          <a:noFill/>
        </p:spPr>
        <p:txBody>
          <a:bodyPr wrap="square" rtlCol="0">
            <a:spAutoFit/>
          </a:bodyPr>
          <a:lstStyle/>
          <a:p>
            <a:r>
              <a:rPr lang="en-US" sz="1800" b="1" dirty="0">
                <a:solidFill>
                  <a:srgbClr val="008000"/>
                </a:solidFill>
                <a:latin typeface="Consolas" panose="020B0609020204030204" pitchFamily="49" charset="0"/>
              </a:rPr>
              <a:t> Cleaning the data( removing all the null values)</a:t>
            </a:r>
            <a:endParaRPr lang="en-US" sz="1800" b="1" dirty="0">
              <a:solidFill>
                <a:srgbClr val="000000"/>
              </a:solidFill>
              <a:latin typeface="Consolas" panose="020B0609020204030204" pitchFamily="49" charset="0"/>
            </a:endParaRPr>
          </a:p>
          <a:p>
            <a:endParaRPr lang="en-UG" b="1" dirty="0"/>
          </a:p>
        </p:txBody>
      </p:sp>
      <p:sp>
        <p:nvSpPr>
          <p:cNvPr id="4" name="TextBox 3">
            <a:extLst>
              <a:ext uri="{FF2B5EF4-FFF2-40B4-BE49-F238E27FC236}">
                <a16:creationId xmlns:a16="http://schemas.microsoft.com/office/drawing/2014/main" id="{895D31BF-E025-4C64-CDCD-1B1B9C1E3466}"/>
              </a:ext>
            </a:extLst>
          </p:cNvPr>
          <p:cNvSpPr txBox="1"/>
          <p:nvPr/>
        </p:nvSpPr>
        <p:spPr>
          <a:xfrm>
            <a:off x="209496" y="1682651"/>
            <a:ext cx="11433864" cy="3693319"/>
          </a:xfrm>
          <a:prstGeom prst="rect">
            <a:avLst/>
          </a:prstGeom>
          <a:noFill/>
        </p:spPr>
        <p:txBody>
          <a:bodyPr wrap="square" rtlCol="0">
            <a:spAutoFit/>
          </a:bodyPr>
          <a:lstStyle/>
          <a:p>
            <a:r>
              <a:rPr lang="en-US" sz="1800" dirty="0">
                <a:solidFill>
                  <a:srgbClr val="0000FF"/>
                </a:solidFill>
                <a:latin typeface="Consolas" panose="020B0609020204030204" pitchFamily="49" charset="0"/>
              </a:rPr>
              <a:t>delete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transcations_id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sale_date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sale_time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gender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age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category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quantity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price_per_unit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cogs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total_sale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G" dirty="0"/>
          </a:p>
        </p:txBody>
      </p:sp>
    </p:spTree>
    <p:extLst>
      <p:ext uri="{BB962C8B-B14F-4D97-AF65-F5344CB8AC3E}">
        <p14:creationId xmlns:p14="http://schemas.microsoft.com/office/powerpoint/2010/main" val="304116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5675-4E7C-2964-F046-A6D057746B0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02F42C3-823D-9822-F5BF-55655F8A4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641395EB-B831-75FC-B45F-666BC2A308F2}"/>
              </a:ext>
            </a:extLst>
          </p:cNvPr>
          <p:cNvSpPr txBox="1"/>
          <p:nvPr/>
        </p:nvSpPr>
        <p:spPr>
          <a:xfrm>
            <a:off x="1653540" y="830116"/>
            <a:ext cx="10290864" cy="369332"/>
          </a:xfrm>
          <a:prstGeom prst="rect">
            <a:avLst/>
          </a:prstGeom>
          <a:noFill/>
        </p:spPr>
        <p:txBody>
          <a:bodyPr wrap="square" rtlCol="0">
            <a:spAutoFit/>
          </a:bodyPr>
          <a:lstStyle/>
          <a:p>
            <a:r>
              <a:rPr lang="en-US" sz="1800" b="1" dirty="0">
                <a:solidFill>
                  <a:srgbClr val="000000"/>
                </a:solidFill>
                <a:latin typeface="Consolas" panose="020B0609020204030204" pitchFamily="49" charset="0"/>
              </a:rPr>
              <a:t> </a:t>
            </a:r>
            <a:r>
              <a:rPr lang="en-US" sz="1800" b="1" dirty="0">
                <a:solidFill>
                  <a:srgbClr val="008000"/>
                </a:solidFill>
                <a:latin typeface="Consolas" panose="020B0609020204030204" pitchFamily="49" charset="0"/>
              </a:rPr>
              <a:t>--1. Write a SQL query to retrieve all columns for sales made on '2022-11-05'--</a:t>
            </a:r>
            <a:endParaRPr lang="en-UG" b="1" dirty="0"/>
          </a:p>
        </p:txBody>
      </p:sp>
      <p:sp>
        <p:nvSpPr>
          <p:cNvPr id="4" name="TextBox 3">
            <a:extLst>
              <a:ext uri="{FF2B5EF4-FFF2-40B4-BE49-F238E27FC236}">
                <a16:creationId xmlns:a16="http://schemas.microsoft.com/office/drawing/2014/main" id="{E05EE010-1DC2-F00E-F778-973C72B73C23}"/>
              </a:ext>
            </a:extLst>
          </p:cNvPr>
          <p:cNvSpPr txBox="1"/>
          <p:nvPr/>
        </p:nvSpPr>
        <p:spPr>
          <a:xfrm>
            <a:off x="607668" y="1383269"/>
            <a:ext cx="2457504" cy="1631216"/>
          </a:xfrm>
          <a:prstGeom prst="rect">
            <a:avLst/>
          </a:prstGeom>
          <a:noFill/>
        </p:spPr>
        <p:txBody>
          <a:bodyPr wrap="square" rtlCol="0">
            <a:spAutoFit/>
          </a:bodyPr>
          <a:lstStyle/>
          <a:p>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retail_sales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sale_date</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'2022-11-05'</a:t>
            </a:r>
            <a:endParaRPr lang="en-UG" sz="2000" dirty="0"/>
          </a:p>
        </p:txBody>
      </p:sp>
      <p:pic>
        <p:nvPicPr>
          <p:cNvPr id="6" name="Picture 5">
            <a:extLst>
              <a:ext uri="{FF2B5EF4-FFF2-40B4-BE49-F238E27FC236}">
                <a16:creationId xmlns:a16="http://schemas.microsoft.com/office/drawing/2014/main" id="{83AD0333-1C40-9C6F-E564-FC505F0FF5AC}"/>
              </a:ext>
            </a:extLst>
          </p:cNvPr>
          <p:cNvPicPr>
            <a:picLocks noChangeAspect="1"/>
          </p:cNvPicPr>
          <p:nvPr/>
        </p:nvPicPr>
        <p:blipFill>
          <a:blip r:embed="rId3"/>
          <a:stretch>
            <a:fillRect/>
          </a:stretch>
        </p:blipFill>
        <p:spPr>
          <a:xfrm>
            <a:off x="1754368" y="2815211"/>
            <a:ext cx="10089208" cy="3417313"/>
          </a:xfrm>
          <a:prstGeom prst="rect">
            <a:avLst/>
          </a:prstGeom>
        </p:spPr>
      </p:pic>
    </p:spTree>
    <p:extLst>
      <p:ext uri="{BB962C8B-B14F-4D97-AF65-F5344CB8AC3E}">
        <p14:creationId xmlns:p14="http://schemas.microsoft.com/office/powerpoint/2010/main" val="179562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9DECD-8530-FB1C-6E8D-10F71847901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B2F743E-447D-0C0E-B0E8-3D889C39E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E4A78E94-E811-4CC0-C3F9-D59F8BEED5EA}"/>
              </a:ext>
            </a:extLst>
          </p:cNvPr>
          <p:cNvSpPr txBox="1"/>
          <p:nvPr/>
        </p:nvSpPr>
        <p:spPr>
          <a:xfrm>
            <a:off x="2346960" y="472440"/>
            <a:ext cx="8961120" cy="923330"/>
          </a:xfrm>
          <a:prstGeom prst="rect">
            <a:avLst/>
          </a:prstGeom>
          <a:noFill/>
        </p:spPr>
        <p:txBody>
          <a:bodyPr wrap="square" rtlCol="0">
            <a:spAutoFit/>
          </a:bodyPr>
          <a:lstStyle/>
          <a:p>
            <a:r>
              <a:rPr lang="en-US" sz="1800" dirty="0">
                <a:solidFill>
                  <a:srgbClr val="008000"/>
                </a:solidFill>
                <a:latin typeface="Consolas" panose="020B0609020204030204" pitchFamily="49" charset="0"/>
              </a:rPr>
              <a:t>/* 2. **Write a SQL query to retrieve all transactions where the category is 'Clothing' </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and the quantity sold is more than 4 in the month of Nov-2022**:*/</a:t>
            </a:r>
            <a:endParaRPr lang="en-UG" dirty="0"/>
          </a:p>
        </p:txBody>
      </p:sp>
      <p:sp>
        <p:nvSpPr>
          <p:cNvPr id="4" name="TextBox 3">
            <a:extLst>
              <a:ext uri="{FF2B5EF4-FFF2-40B4-BE49-F238E27FC236}">
                <a16:creationId xmlns:a16="http://schemas.microsoft.com/office/drawing/2014/main" id="{6933D89C-E744-054D-F787-3DE02B5153CD}"/>
              </a:ext>
            </a:extLst>
          </p:cNvPr>
          <p:cNvSpPr txBox="1"/>
          <p:nvPr/>
        </p:nvSpPr>
        <p:spPr>
          <a:xfrm>
            <a:off x="483816" y="2040362"/>
            <a:ext cx="3478584" cy="2031325"/>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category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'clothing'</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FORMAT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yyyy</a:t>
            </a:r>
            <a:r>
              <a:rPr lang="en-US" sz="1800" dirty="0">
                <a:solidFill>
                  <a:srgbClr val="FF0000"/>
                </a:solidFill>
                <a:latin typeface="Consolas" panose="020B0609020204030204" pitchFamily="49" charset="0"/>
              </a:rPr>
              <a:t>-MM'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'2022-11'</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quantity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4</a:t>
            </a:r>
            <a:r>
              <a:rPr lang="en-US" sz="1800" dirty="0">
                <a:solidFill>
                  <a:srgbClr val="808080"/>
                </a:solidFill>
                <a:latin typeface="Consolas" panose="020B0609020204030204" pitchFamily="49" charset="0"/>
              </a:rPr>
              <a:t>;</a:t>
            </a:r>
            <a:endParaRPr lang="en-UG" dirty="0"/>
          </a:p>
        </p:txBody>
      </p:sp>
      <p:pic>
        <p:nvPicPr>
          <p:cNvPr id="8" name="Picture 7">
            <a:extLst>
              <a:ext uri="{FF2B5EF4-FFF2-40B4-BE49-F238E27FC236}">
                <a16:creationId xmlns:a16="http://schemas.microsoft.com/office/drawing/2014/main" id="{FCB75DA8-1187-3BA0-8431-616FBAB30B47}"/>
              </a:ext>
            </a:extLst>
          </p:cNvPr>
          <p:cNvPicPr>
            <a:picLocks noChangeAspect="1"/>
          </p:cNvPicPr>
          <p:nvPr/>
        </p:nvPicPr>
        <p:blipFill>
          <a:blip r:embed="rId3"/>
          <a:stretch>
            <a:fillRect/>
          </a:stretch>
        </p:blipFill>
        <p:spPr>
          <a:xfrm>
            <a:off x="3512539" y="2333445"/>
            <a:ext cx="8323696" cy="3965996"/>
          </a:xfrm>
          <a:prstGeom prst="rect">
            <a:avLst/>
          </a:prstGeom>
        </p:spPr>
      </p:pic>
    </p:spTree>
    <p:extLst>
      <p:ext uri="{BB962C8B-B14F-4D97-AF65-F5344CB8AC3E}">
        <p14:creationId xmlns:p14="http://schemas.microsoft.com/office/powerpoint/2010/main" val="179669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DD0F8-7C86-238D-E2F5-B6C64CB4666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0061C80-32CD-CAB0-CE19-80AC70911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DC5BBCA5-7074-0A74-8664-8CD5F3E605DA}"/>
              </a:ext>
            </a:extLst>
          </p:cNvPr>
          <p:cNvSpPr txBox="1"/>
          <p:nvPr/>
        </p:nvSpPr>
        <p:spPr>
          <a:xfrm>
            <a:off x="2255520" y="640080"/>
            <a:ext cx="9174480" cy="646331"/>
          </a:xfrm>
          <a:prstGeom prst="rect">
            <a:avLst/>
          </a:prstGeom>
          <a:noFill/>
        </p:spPr>
        <p:txBody>
          <a:bodyPr wrap="square" rtlCol="0">
            <a:spAutoFit/>
          </a:bodyPr>
          <a:lstStyle/>
          <a:p>
            <a:r>
              <a:rPr lang="en-US" sz="1800" dirty="0">
                <a:solidFill>
                  <a:srgbClr val="008000"/>
                </a:solidFill>
                <a:latin typeface="Consolas" panose="020B0609020204030204" pitchFamily="49" charset="0"/>
              </a:rPr>
              <a:t>--3. **Write a SQL query to calculate the total sales (</a:t>
            </a:r>
            <a:r>
              <a:rPr lang="en-US" sz="1800" dirty="0" err="1">
                <a:solidFill>
                  <a:srgbClr val="008000"/>
                </a:solidFill>
                <a:latin typeface="Consolas" panose="020B0609020204030204" pitchFamily="49" charset="0"/>
              </a:rPr>
              <a:t>total_sale</a:t>
            </a:r>
            <a:r>
              <a:rPr lang="en-US" sz="1800" dirty="0">
                <a:solidFill>
                  <a:srgbClr val="008000"/>
                </a:solidFill>
                <a:latin typeface="Consolas" panose="020B0609020204030204" pitchFamily="49" charset="0"/>
              </a:rPr>
              <a:t>) for each category.**:--</a:t>
            </a:r>
            <a:endParaRPr lang="en-UG" dirty="0"/>
          </a:p>
        </p:txBody>
      </p:sp>
      <p:sp>
        <p:nvSpPr>
          <p:cNvPr id="4" name="TextBox 3">
            <a:extLst>
              <a:ext uri="{FF2B5EF4-FFF2-40B4-BE49-F238E27FC236}">
                <a16:creationId xmlns:a16="http://schemas.microsoft.com/office/drawing/2014/main" id="{0D69862A-6A3D-681B-75E7-0F07E6F23341}"/>
              </a:ext>
            </a:extLst>
          </p:cNvPr>
          <p:cNvSpPr txBox="1"/>
          <p:nvPr/>
        </p:nvSpPr>
        <p:spPr>
          <a:xfrm>
            <a:off x="209496" y="1950720"/>
            <a:ext cx="3920544" cy="1477328"/>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total_sale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category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category</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total_sales</a:t>
            </a:r>
            <a:endParaRPr lang="en-UG" dirty="0"/>
          </a:p>
        </p:txBody>
      </p:sp>
      <p:pic>
        <p:nvPicPr>
          <p:cNvPr id="6" name="Picture 5">
            <a:extLst>
              <a:ext uri="{FF2B5EF4-FFF2-40B4-BE49-F238E27FC236}">
                <a16:creationId xmlns:a16="http://schemas.microsoft.com/office/drawing/2014/main" id="{37DD0B62-CA06-7732-9584-881412EF5FF3}"/>
              </a:ext>
            </a:extLst>
          </p:cNvPr>
          <p:cNvPicPr>
            <a:picLocks noChangeAspect="1"/>
          </p:cNvPicPr>
          <p:nvPr/>
        </p:nvPicPr>
        <p:blipFill>
          <a:blip r:embed="rId3"/>
          <a:stretch>
            <a:fillRect/>
          </a:stretch>
        </p:blipFill>
        <p:spPr>
          <a:xfrm>
            <a:off x="4716687" y="1748732"/>
            <a:ext cx="4850510" cy="2975667"/>
          </a:xfrm>
          <a:prstGeom prst="rect">
            <a:avLst/>
          </a:prstGeom>
        </p:spPr>
      </p:pic>
    </p:spTree>
    <p:extLst>
      <p:ext uri="{BB962C8B-B14F-4D97-AF65-F5344CB8AC3E}">
        <p14:creationId xmlns:p14="http://schemas.microsoft.com/office/powerpoint/2010/main" val="342204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76C4F-1BBD-CFFD-02E2-9A14EED7BFF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0565413-4FB2-214D-B2C0-3ACF420B8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F4B1E8C4-65B0-15D1-D347-66BCFF7E33A0}"/>
              </a:ext>
            </a:extLst>
          </p:cNvPr>
          <p:cNvSpPr txBox="1"/>
          <p:nvPr/>
        </p:nvSpPr>
        <p:spPr>
          <a:xfrm>
            <a:off x="2225040" y="365760"/>
            <a:ext cx="9757464" cy="923330"/>
          </a:xfrm>
          <a:prstGeom prst="rect">
            <a:avLst/>
          </a:prstGeom>
          <a:noFill/>
        </p:spPr>
        <p:txBody>
          <a:bodyPr wrap="square" rtlCol="0">
            <a:spAutoFit/>
          </a:bodyPr>
          <a:lstStyle/>
          <a:p>
            <a:r>
              <a:rPr lang="en-US" sz="1800" b="1" dirty="0">
                <a:solidFill>
                  <a:srgbClr val="008000"/>
                </a:solidFill>
                <a:latin typeface="Consolas" panose="020B0609020204030204" pitchFamily="49" charset="0"/>
              </a:rPr>
              <a:t>--4. **Write a SQL query to find the average age of customers who purchased items from the 'Beauty' category.**:--</a:t>
            </a:r>
            <a:endParaRPr lang="en-US" sz="1800" b="1" dirty="0">
              <a:solidFill>
                <a:srgbClr val="000000"/>
              </a:solidFill>
              <a:latin typeface="Consolas" panose="020B0609020204030204" pitchFamily="49" charset="0"/>
            </a:endParaRPr>
          </a:p>
          <a:p>
            <a:endParaRPr lang="en-UG" dirty="0"/>
          </a:p>
        </p:txBody>
      </p:sp>
      <p:sp>
        <p:nvSpPr>
          <p:cNvPr id="4" name="TextBox 3">
            <a:extLst>
              <a:ext uri="{FF2B5EF4-FFF2-40B4-BE49-F238E27FC236}">
                <a16:creationId xmlns:a16="http://schemas.microsoft.com/office/drawing/2014/main" id="{8EBD7A4A-C4A9-7F99-906B-7D7D00A833D9}"/>
              </a:ext>
            </a:extLst>
          </p:cNvPr>
          <p:cNvSpPr txBox="1"/>
          <p:nvPr/>
        </p:nvSpPr>
        <p:spPr>
          <a:xfrm>
            <a:off x="209496" y="1920240"/>
            <a:ext cx="3920544" cy="1200329"/>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age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avg_age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category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category</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'Beauty'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category</a:t>
            </a:r>
            <a:endParaRPr lang="en-UG" dirty="0"/>
          </a:p>
        </p:txBody>
      </p:sp>
      <p:pic>
        <p:nvPicPr>
          <p:cNvPr id="6" name="Picture 5">
            <a:extLst>
              <a:ext uri="{FF2B5EF4-FFF2-40B4-BE49-F238E27FC236}">
                <a16:creationId xmlns:a16="http://schemas.microsoft.com/office/drawing/2014/main" id="{45B9CD0E-DCDA-F7D3-A473-F1127244CA54}"/>
              </a:ext>
            </a:extLst>
          </p:cNvPr>
          <p:cNvPicPr>
            <a:picLocks noChangeAspect="1"/>
          </p:cNvPicPr>
          <p:nvPr/>
        </p:nvPicPr>
        <p:blipFill>
          <a:blip r:embed="rId3"/>
          <a:stretch>
            <a:fillRect/>
          </a:stretch>
        </p:blipFill>
        <p:spPr>
          <a:xfrm>
            <a:off x="5051988" y="1897304"/>
            <a:ext cx="4711592" cy="2442248"/>
          </a:xfrm>
          <a:prstGeom prst="rect">
            <a:avLst/>
          </a:prstGeom>
        </p:spPr>
      </p:pic>
    </p:spTree>
    <p:extLst>
      <p:ext uri="{BB962C8B-B14F-4D97-AF65-F5344CB8AC3E}">
        <p14:creationId xmlns:p14="http://schemas.microsoft.com/office/powerpoint/2010/main" val="216076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AAA4B-29AD-3069-B5C2-34185D5A18B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599B42C-7854-EFE4-E995-F35050CE2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106679"/>
            <a:ext cx="1832664" cy="1092769"/>
          </a:xfrm>
          <a:prstGeom prst="rect">
            <a:avLst/>
          </a:prstGeom>
        </p:spPr>
      </p:pic>
      <p:sp>
        <p:nvSpPr>
          <p:cNvPr id="2" name="TextBox 1">
            <a:extLst>
              <a:ext uri="{FF2B5EF4-FFF2-40B4-BE49-F238E27FC236}">
                <a16:creationId xmlns:a16="http://schemas.microsoft.com/office/drawing/2014/main" id="{62920CDA-6604-3438-C45A-1909C1C56856}"/>
              </a:ext>
            </a:extLst>
          </p:cNvPr>
          <p:cNvSpPr txBox="1"/>
          <p:nvPr/>
        </p:nvSpPr>
        <p:spPr>
          <a:xfrm>
            <a:off x="2362200" y="579120"/>
            <a:ext cx="9083040" cy="923330"/>
          </a:xfrm>
          <a:prstGeom prst="rect">
            <a:avLst/>
          </a:prstGeom>
          <a:noFill/>
        </p:spPr>
        <p:txBody>
          <a:bodyPr wrap="square" rtlCol="0">
            <a:spAutoFit/>
          </a:bodyPr>
          <a:lstStyle/>
          <a:p>
            <a:r>
              <a:rPr lang="en-US" sz="1800" dirty="0">
                <a:solidFill>
                  <a:srgbClr val="008000"/>
                </a:solidFill>
                <a:latin typeface="Consolas" panose="020B0609020204030204" pitchFamily="49" charset="0"/>
              </a:rPr>
              <a:t>--5. **Write a SQL query to find all transactions where the </a:t>
            </a:r>
            <a:r>
              <a:rPr lang="en-US" sz="1800" dirty="0" err="1">
                <a:solidFill>
                  <a:srgbClr val="008000"/>
                </a:solidFill>
                <a:latin typeface="Consolas" panose="020B0609020204030204" pitchFamily="49" charset="0"/>
              </a:rPr>
              <a:t>total_sale</a:t>
            </a:r>
            <a:r>
              <a:rPr lang="en-US" sz="1800" dirty="0">
                <a:solidFill>
                  <a:srgbClr val="008000"/>
                </a:solidFill>
                <a:latin typeface="Consolas" panose="020B0609020204030204" pitchFamily="49" charset="0"/>
              </a:rPr>
              <a:t> is greater than 1000.**:--</a:t>
            </a:r>
            <a:endParaRPr lang="en-US" sz="1800" dirty="0">
              <a:solidFill>
                <a:srgbClr val="000000"/>
              </a:solidFill>
              <a:latin typeface="Consolas" panose="020B0609020204030204" pitchFamily="49" charset="0"/>
            </a:endParaRPr>
          </a:p>
          <a:p>
            <a:endParaRPr lang="en-UG" dirty="0"/>
          </a:p>
        </p:txBody>
      </p:sp>
      <p:sp>
        <p:nvSpPr>
          <p:cNvPr id="4" name="TextBox 3">
            <a:extLst>
              <a:ext uri="{FF2B5EF4-FFF2-40B4-BE49-F238E27FC236}">
                <a16:creationId xmlns:a16="http://schemas.microsoft.com/office/drawing/2014/main" id="{1F457398-744F-777D-5742-444F94971D2B}"/>
              </a:ext>
            </a:extLst>
          </p:cNvPr>
          <p:cNvSpPr txBox="1"/>
          <p:nvPr/>
        </p:nvSpPr>
        <p:spPr>
          <a:xfrm>
            <a:off x="209496" y="1767840"/>
            <a:ext cx="4408224" cy="646331"/>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retail_sales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total_sale</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1000</a:t>
            </a:r>
            <a:endParaRPr lang="en-UG" dirty="0"/>
          </a:p>
        </p:txBody>
      </p:sp>
      <p:pic>
        <p:nvPicPr>
          <p:cNvPr id="6" name="Picture 5">
            <a:extLst>
              <a:ext uri="{FF2B5EF4-FFF2-40B4-BE49-F238E27FC236}">
                <a16:creationId xmlns:a16="http://schemas.microsoft.com/office/drawing/2014/main" id="{719F6C69-CB00-B87B-AB30-AAB9445034C9}"/>
              </a:ext>
            </a:extLst>
          </p:cNvPr>
          <p:cNvPicPr>
            <a:picLocks noChangeAspect="1"/>
          </p:cNvPicPr>
          <p:nvPr/>
        </p:nvPicPr>
        <p:blipFill>
          <a:blip r:embed="rId3"/>
          <a:stretch>
            <a:fillRect/>
          </a:stretch>
        </p:blipFill>
        <p:spPr>
          <a:xfrm>
            <a:off x="1378254" y="2510281"/>
            <a:ext cx="9435492" cy="4241040"/>
          </a:xfrm>
          <a:prstGeom prst="rect">
            <a:avLst/>
          </a:prstGeom>
        </p:spPr>
      </p:pic>
    </p:spTree>
    <p:extLst>
      <p:ext uri="{BB962C8B-B14F-4D97-AF65-F5344CB8AC3E}">
        <p14:creationId xmlns:p14="http://schemas.microsoft.com/office/powerpoint/2010/main" val="426794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946</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kiran babu</dc:creator>
  <cp:lastModifiedBy>kiran babu</cp:lastModifiedBy>
  <cp:revision>1</cp:revision>
  <dcterms:created xsi:type="dcterms:W3CDTF">2024-10-28T12:43:47Z</dcterms:created>
  <dcterms:modified xsi:type="dcterms:W3CDTF">2024-10-28T16:40:54Z</dcterms:modified>
</cp:coreProperties>
</file>