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366484-92B1-406B-BDFE-0737D8D311B3}">
          <p14:sldIdLst>
            <p14:sldId id="256"/>
            <p14:sldId id="258"/>
            <p14:sldId id="257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9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7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BCEF-4C94-4FAC-8903-C2D445B6D01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6B43-BAA5-4509-8A9D-01516E84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ah.github.io/posts/2015-08-Understanding-LSTM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thmind.com/wiki/ls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the Latent Space of Sound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8146"/>
          </a:xfrm>
        </p:spPr>
        <p:txBody>
          <a:bodyPr>
            <a:normAutofit/>
          </a:bodyPr>
          <a:lstStyle/>
          <a:p>
            <a:r>
              <a:rPr lang="en-US" dirty="0" smtClean="0"/>
              <a:t>Alejandro Robles</a:t>
            </a:r>
          </a:p>
          <a:p>
            <a:r>
              <a:rPr lang="en-US" dirty="0" smtClean="0"/>
              <a:t>Kiran </a:t>
            </a:r>
            <a:r>
              <a:rPr lang="en-US" dirty="0" err="1" smtClean="0"/>
              <a:t>Shila</a:t>
            </a:r>
            <a:endParaRPr lang="en-US" dirty="0" smtClean="0"/>
          </a:p>
          <a:p>
            <a:r>
              <a:rPr lang="en-US" dirty="0" smtClean="0"/>
              <a:t>Antonio Laverghetta Jr.</a:t>
            </a:r>
            <a:r>
              <a:rPr lang="en-US" baseline="30000" dirty="0" smtClean="0"/>
              <a:t>*</a:t>
            </a:r>
            <a:endParaRPr lang="en-US" dirty="0" smtClean="0"/>
          </a:p>
          <a:p>
            <a:endParaRPr lang="en-US" dirty="0"/>
          </a:p>
          <a:p>
            <a:r>
              <a:rPr lang="en-US" sz="1200" b="1" dirty="0" smtClean="0"/>
              <a:t>Some of these slides have been adapted from CIS 6930 Natural Language Processing, taught in Fall 2019 by Dr. </a:t>
            </a:r>
            <a:r>
              <a:rPr lang="en-US" sz="1200" b="1" dirty="0" err="1" smtClean="0"/>
              <a:t>Licato</a:t>
            </a:r>
            <a:r>
              <a:rPr lang="en-US" sz="1200" b="1" dirty="0" smtClean="0"/>
              <a:t>, for which I was the TA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18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 of DNNs</a:t>
            </a:r>
            <a:endParaRPr lang="en-US" dirty="0"/>
          </a:p>
        </p:txBody>
      </p:sp>
      <p:pic>
        <p:nvPicPr>
          <p:cNvPr id="1026" name="Picture 2" descr="https://lh6.googleusercontent.com/vJyv4_FsULOt-fGNYm7PkW-wyxoEQyuxuvH7kyUXkx-8ed5tnoErs8WApTIYtEuzBx-6I8R0lWgi6nxH9DAC98X4cDJwDanWepCOq7gBAtWaVSV32ypxENrXbOzAxz7lbBHbhf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18" y="1690688"/>
            <a:ext cx="76255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042026"/>
            <a:ext cx="397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the best idea for sequenced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Recurrent Neural Networks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important class of NN architectures, often used for sequence data </a:t>
            </a:r>
            <a:endParaRPr lang="en-US" dirty="0"/>
          </a:p>
        </p:txBody>
      </p:sp>
      <p:pic>
        <p:nvPicPr>
          <p:cNvPr id="2050" name="Picture 2" descr="https://lh4.googleusercontent.com/Xo2YbMu85788lA1k-GNz904vzyYu_Ccf10o8wVFOhFHdfHV34bVdlxGkuWpmmnK0joMWLWhlLLkwHdI6jTqhYb9bpFpLjCQmIPKrD8a6lwXNodM8-AJAMu9eRKvFJFqDjLNjC6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01" y="2488374"/>
            <a:ext cx="4996798" cy="302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pic>
        <p:nvPicPr>
          <p:cNvPr id="3074" name="Picture 2" descr="https://lh4.googleusercontent.com/NNZHz-6FExFMffuJbdvliGt8piZuQQr2v0Px25K_7qQlpT0iAFi8J55x5lwa0UaCJRk09puyg6Rnf_eJsNTyC5tsqJfHWhzpF8zdgQC7W3dn-EUcXjDyf7mAyTY1Yh-k3Fabn4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92" y="469680"/>
            <a:ext cx="5518613" cy="303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G7_KUfa6B5qqVHvIJdLLquXVp5dti_GAldk-MJmU6b3FSXTiVnsOmIZecUbbWiuKFwWsAUoAxNXDr2R237zUadvwzBveGws169VXx2DyHcRx2DCBLCH7_rJEPp3YH4AiN-Rll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58" y="3429000"/>
            <a:ext cx="6972718" cy="24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5999" y="60498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Figures in this presentation are credited to: </a:t>
            </a:r>
            <a:r>
              <a:rPr lang="en-US" b="0" i="0" u="sng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http://colah.github.io/posts/2015-08-Understanding-LSTMs/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natural choice for modeling processing of sequence data in humans.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Hidden states effectively act as a memory for the network.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Suffers from catastrophic forgetting (i.e. vanishing gradient)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is because we must use Backpropagation Through Time (BPTT)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Difficult to parallelize, thus computationally expensive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Short Term Memory (LSTM)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8213"/>
          </a:xfrm>
        </p:spPr>
        <p:txBody>
          <a:bodyPr/>
          <a:lstStyle/>
          <a:p>
            <a:r>
              <a:rPr lang="en-US" dirty="0" smtClean="0"/>
              <a:t>Variation of RNNs developed in the 1990’s</a:t>
            </a:r>
          </a:p>
          <a:p>
            <a:r>
              <a:rPr lang="en-US" dirty="0" smtClean="0"/>
              <a:t>Meant to address catastrophic forgetting</a:t>
            </a:r>
          </a:p>
          <a:p>
            <a:r>
              <a:rPr lang="en-US" dirty="0" smtClean="0"/>
              <a:t>Its most basic unit is the LSTM cell</a:t>
            </a:r>
          </a:p>
          <a:p>
            <a:pPr lvl="1"/>
            <a:r>
              <a:rPr lang="en-US" dirty="0" smtClean="0"/>
              <a:t>Information can be stored, written, or read from cell</a:t>
            </a:r>
          </a:p>
          <a:p>
            <a:pPr lvl="1"/>
            <a:r>
              <a:rPr lang="en-US" dirty="0" smtClean="0"/>
              <a:t>The cell must decide what should be kept and what can be forgotten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“This </a:t>
            </a:r>
            <a:r>
              <a:rPr lang="en-US" i="1" dirty="0"/>
              <a:t>is one of the central challenges to machine learning and AI, since algorithms are frequently confronted by environments where reward signals are sparse and delayed, such as life itself</a:t>
            </a:r>
            <a:r>
              <a:rPr lang="en-US" i="1" dirty="0" smtClean="0"/>
              <a:t>.”</a:t>
            </a:r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r">
              <a:buNone/>
            </a:pPr>
            <a:r>
              <a:rPr lang="en-US" sz="1200" dirty="0" smtClean="0">
                <a:hlinkClick r:id="rId2"/>
              </a:rPr>
              <a:t>https://pathmind.com/wiki/lstm</a:t>
            </a:r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24015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QrVclHb3dAxl3yqw3fddDK5dqNfcCPYbzZtdBF-rEQvXhzM_oA9OiU86rKvt7Rx9hiuw0M9feCi7QwlPoPoXmhk3piriMP8FPiHLkO6s5AUBw8eip_KS3bxKnAu9PtKo4z5uB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706" y="1629738"/>
            <a:ext cx="7520585" cy="32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ttps://lh3.googleusercontent.com/i7cJqyFqRSFIOas6d3SDZZLwNYz4TcXwRsnpttgJxFFlo-O5Zv6WuGoJwRPv_rpO_vzkTMlA2o3AWXpFIDw3yvk7fam8CH64lnWk2lW4ZHAtv0BgZ1_TY2abDKULUo0zoCoMc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43" y="5184397"/>
            <a:ext cx="4717512" cy="93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5704" y="527222"/>
            <a:ext cx="7750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Long Short Term Memory (LSTM)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713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</a:t>
            </a:r>
            <a:endParaRPr lang="en-US" dirty="0"/>
          </a:p>
        </p:txBody>
      </p:sp>
      <p:pic>
        <p:nvPicPr>
          <p:cNvPr id="5122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690688"/>
            <a:ext cx="63627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single function here is differentiable, meaning we can apply backpropagation</a:t>
            </a:r>
          </a:p>
          <a:p>
            <a:r>
              <a:rPr lang="en-US" dirty="0" smtClean="0"/>
              <a:t>This means that the network can learn over time, </a:t>
            </a:r>
            <a:r>
              <a:rPr lang="en-US" i="1" dirty="0" smtClean="0"/>
              <a:t>without human configuration</a:t>
            </a:r>
            <a:r>
              <a:rPr lang="en-US" dirty="0" smtClean="0"/>
              <a:t>, when to keep the cell state</a:t>
            </a:r>
          </a:p>
        </p:txBody>
      </p:sp>
    </p:spTree>
    <p:extLst>
      <p:ext uri="{BB962C8B-B14F-4D97-AF65-F5344CB8AC3E}">
        <p14:creationId xmlns:p14="http://schemas.microsoft.com/office/powerpoint/2010/main" val="21671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Exploring the Latent Space of Sound</vt:lpstr>
      <vt:lpstr>A Quick Review of DNNs</vt:lpstr>
      <vt:lpstr>Recurrent Neural Networks (RNN)</vt:lpstr>
      <vt:lpstr>PowerPoint Presentation</vt:lpstr>
      <vt:lpstr>Analysis of RNNs</vt:lpstr>
      <vt:lpstr>Long Short Term Memory (LSTM)</vt:lpstr>
      <vt:lpstr>PowerPoint Presentation</vt:lpstr>
      <vt:lpstr>A Closer Look</vt:lpstr>
      <vt:lpstr>Why this 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Latent Space of Sound</dc:title>
  <dc:creator>Antonio Laverghetta Jr.</dc:creator>
  <cp:lastModifiedBy>Antonio Laverghetta Jr.</cp:lastModifiedBy>
  <cp:revision>6</cp:revision>
  <dcterms:created xsi:type="dcterms:W3CDTF">2020-04-13T14:43:21Z</dcterms:created>
  <dcterms:modified xsi:type="dcterms:W3CDTF">2020-04-13T16:15:35Z</dcterms:modified>
</cp:coreProperties>
</file>