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ODqE5TD7iahisvFTgMuai3nZ4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56865-572A-4EBF-9F02-315C5436EDA4}" v="2" dt="2022-06-28T02:43:0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" userId="2d5888d6e1d32b99" providerId="LiveId" clId="{33A56865-572A-4EBF-9F02-315C5436EDA4}"/>
    <pc:docChg chg="custSel addSld modSld">
      <pc:chgData name="Leonard" userId="2d5888d6e1d32b99" providerId="LiveId" clId="{33A56865-572A-4EBF-9F02-315C5436EDA4}" dt="2022-06-28T02:55:36.947" v="1756" actId="20577"/>
      <pc:docMkLst>
        <pc:docMk/>
      </pc:docMkLst>
      <pc:sldChg chg="modSp mod modNotesTx">
        <pc:chgData name="Leonard" userId="2d5888d6e1d32b99" providerId="LiveId" clId="{33A56865-572A-4EBF-9F02-315C5436EDA4}" dt="2022-06-28T02:27:46.363" v="81" actId="20577"/>
        <pc:sldMkLst>
          <pc:docMk/>
          <pc:sldMk cId="0" sldId="256"/>
        </pc:sldMkLst>
        <pc:spChg chg="mod">
          <ac:chgData name="Leonard" userId="2d5888d6e1d32b99" providerId="LiveId" clId="{33A56865-572A-4EBF-9F02-315C5436EDA4}" dt="2022-06-28T02:27:18.140" v="43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Leonard" userId="2d5888d6e1d32b99" providerId="LiveId" clId="{33A56865-572A-4EBF-9F02-315C5436EDA4}" dt="2022-06-28T02:27:46.363" v="81" actId="20577"/>
          <ac:spMkLst>
            <pc:docMk/>
            <pc:sldMk cId="0" sldId="256"/>
            <ac:spMk id="117" creationId="{00000000-0000-0000-0000-000000000000}"/>
          </ac:spMkLst>
        </pc:spChg>
      </pc:sldChg>
      <pc:sldChg chg="modSp mod">
        <pc:chgData name="Leonard" userId="2d5888d6e1d32b99" providerId="LiveId" clId="{33A56865-572A-4EBF-9F02-315C5436EDA4}" dt="2022-06-28T02:55:36.947" v="1756" actId="20577"/>
        <pc:sldMkLst>
          <pc:docMk/>
          <pc:sldMk cId="0" sldId="257"/>
        </pc:sldMkLst>
        <pc:spChg chg="mod">
          <ac:chgData name="Leonard" userId="2d5888d6e1d32b99" providerId="LiveId" clId="{33A56865-572A-4EBF-9F02-315C5436EDA4}" dt="2022-06-28T02:55:36.947" v="1756" actId="20577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Leonard" userId="2d5888d6e1d32b99" providerId="LiveId" clId="{33A56865-572A-4EBF-9F02-315C5436EDA4}" dt="2022-06-28T02:32:33.997" v="576" actId="20577"/>
        <pc:sldMkLst>
          <pc:docMk/>
          <pc:sldMk cId="0" sldId="258"/>
        </pc:sldMkLst>
        <pc:spChg chg="mod">
          <ac:chgData name="Leonard" userId="2d5888d6e1d32b99" providerId="LiveId" clId="{33A56865-572A-4EBF-9F02-315C5436EDA4}" dt="2022-06-28T02:32:33.997" v="576" actId="20577"/>
          <ac:spMkLst>
            <pc:docMk/>
            <pc:sldMk cId="0" sldId="258"/>
            <ac:spMk id="131" creationId="{00000000-0000-0000-0000-000000000000}"/>
          </ac:spMkLst>
        </pc:spChg>
      </pc:sldChg>
      <pc:sldChg chg="addSp modSp mod">
        <pc:chgData name="Leonard" userId="2d5888d6e1d32b99" providerId="LiveId" clId="{33A56865-572A-4EBF-9F02-315C5436EDA4}" dt="2022-06-28T02:39:58.889" v="799" actId="20577"/>
        <pc:sldMkLst>
          <pc:docMk/>
          <pc:sldMk cId="0" sldId="259"/>
        </pc:sldMkLst>
        <pc:spChg chg="mod">
          <ac:chgData name="Leonard" userId="2d5888d6e1d32b99" providerId="LiveId" clId="{33A56865-572A-4EBF-9F02-315C5436EDA4}" dt="2022-06-28T02:35:31.282" v="599" actId="20577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Leonard" userId="2d5888d6e1d32b99" providerId="LiveId" clId="{33A56865-572A-4EBF-9F02-315C5436EDA4}" dt="2022-06-28T02:39:58.889" v="799" actId="20577"/>
          <ac:spMkLst>
            <pc:docMk/>
            <pc:sldMk cId="0" sldId="259"/>
            <ac:spMk id="138" creationId="{00000000-0000-0000-0000-000000000000}"/>
          </ac:spMkLst>
        </pc:spChg>
        <pc:picChg chg="add mod">
          <ac:chgData name="Leonard" userId="2d5888d6e1d32b99" providerId="LiveId" clId="{33A56865-572A-4EBF-9F02-315C5436EDA4}" dt="2022-06-28T02:39:43.674" v="771" actId="1076"/>
          <ac:picMkLst>
            <pc:docMk/>
            <pc:sldMk cId="0" sldId="259"/>
            <ac:picMk id="3" creationId="{768AD9DB-EA46-0807-F16C-4D6E755970C6}"/>
          </ac:picMkLst>
        </pc:picChg>
      </pc:sldChg>
      <pc:sldChg chg="modSp mod">
        <pc:chgData name="Leonard" userId="2d5888d6e1d32b99" providerId="LiveId" clId="{33A56865-572A-4EBF-9F02-315C5436EDA4}" dt="2022-06-28T02:46:13.372" v="1708" actId="20577"/>
        <pc:sldMkLst>
          <pc:docMk/>
          <pc:sldMk cId="0" sldId="260"/>
        </pc:sldMkLst>
        <pc:spChg chg="mod">
          <ac:chgData name="Leonard" userId="2d5888d6e1d32b99" providerId="LiveId" clId="{33A56865-572A-4EBF-9F02-315C5436EDA4}" dt="2022-06-28T02:46:13.372" v="1708" actId="20577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add mod">
        <pc:chgData name="Leonard" userId="2d5888d6e1d32b99" providerId="LiveId" clId="{33A56865-572A-4EBF-9F02-315C5436EDA4}" dt="2022-06-28T02:43:32.902" v="1312" actId="1076"/>
        <pc:sldMkLst>
          <pc:docMk/>
          <pc:sldMk cId="2624448604" sldId="262"/>
        </pc:sldMkLst>
        <pc:spChg chg="mod">
          <ac:chgData name="Leonard" userId="2d5888d6e1d32b99" providerId="LiveId" clId="{33A56865-572A-4EBF-9F02-315C5436EDA4}" dt="2022-06-28T02:40:55.338" v="834" actId="20577"/>
          <ac:spMkLst>
            <pc:docMk/>
            <pc:sldMk cId="2624448604" sldId="262"/>
            <ac:spMk id="137" creationId="{00000000-0000-0000-0000-000000000000}"/>
          </ac:spMkLst>
        </pc:spChg>
        <pc:spChg chg="mod">
          <ac:chgData name="Leonard" userId="2d5888d6e1d32b99" providerId="LiveId" clId="{33A56865-572A-4EBF-9F02-315C5436EDA4}" dt="2022-06-28T02:43:27.542" v="1311" actId="27636"/>
          <ac:spMkLst>
            <pc:docMk/>
            <pc:sldMk cId="2624448604" sldId="262"/>
            <ac:spMk id="138" creationId="{00000000-0000-0000-0000-000000000000}"/>
          </ac:spMkLst>
        </pc:spChg>
        <pc:picChg chg="del">
          <ac:chgData name="Leonard" userId="2d5888d6e1d32b99" providerId="LiveId" clId="{33A56865-572A-4EBF-9F02-315C5436EDA4}" dt="2022-06-28T02:41:04.352" v="835" actId="478"/>
          <ac:picMkLst>
            <pc:docMk/>
            <pc:sldMk cId="2624448604" sldId="262"/>
            <ac:picMk id="3" creationId="{768AD9DB-EA46-0807-F16C-4D6E755970C6}"/>
          </ac:picMkLst>
        </pc:picChg>
        <pc:picChg chg="add mod">
          <ac:chgData name="Leonard" userId="2d5888d6e1d32b99" providerId="LiveId" clId="{33A56865-572A-4EBF-9F02-315C5436EDA4}" dt="2022-06-28T02:43:32.902" v="1312" actId="1076"/>
          <ac:picMkLst>
            <pc:docMk/>
            <pc:sldMk cId="2624448604" sldId="262"/>
            <ac:picMk id="6" creationId="{C20F8F0E-2BC1-2EA3-E8A9-7A9AB04224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d17749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23d177495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123d17749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d17749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3d177495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23d177495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d17749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3d177495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123d177495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sz="48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-Up">
  <p:cSld name="Meet The Team 4-Up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2052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655858" y="2433312"/>
            <a:ext cx="1939480" cy="211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>
            <a:spLocks noGrp="1"/>
          </p:cNvSpPr>
          <p:nvPr>
            <p:ph type="pic" idx="2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23"/>
          <p:cNvSpPr>
            <a:spLocks noGrp="1"/>
          </p:cNvSpPr>
          <p:nvPr>
            <p:ph type="pic" idx="3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2" name="Google Shape;22;p23"/>
          <p:cNvSpPr>
            <a:spLocks noGrp="1"/>
          </p:cNvSpPr>
          <p:nvPr>
            <p:ph type="pic" idx="4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3" name="Google Shape;23;p23"/>
          <p:cNvSpPr>
            <a:spLocks noGrp="1"/>
          </p:cNvSpPr>
          <p:nvPr>
            <p:ph type="pic" idx="5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  <a:noFill/>
          <a:ln>
            <a:noFill/>
          </a:ln>
        </p:spPr>
      </p:sp>
      <p:sp>
        <p:nvSpPr>
          <p:cNvPr id="24" name="Google Shape;24;p23"/>
          <p:cNvSpPr/>
          <p:nvPr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/>
          <p:nvPr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/>
          <p:nvPr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6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7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8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9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3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4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5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entury Gothic"/>
              <a:buNone/>
              <a:defRPr sz="28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0"/>
          <p:cNvSpPr txBox="1">
            <a:spLocks noGrp="1"/>
          </p:cNvSpPr>
          <p:nvPr>
            <p:ph type="title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  <a:defRPr sz="48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1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">
  <p:cSld name="Proble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3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4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5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6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7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8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Benefits">
  <p:cSld name="Product Benefi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8-Up">
  <p:cSld name="Meet The Team 8-Up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20522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2"/>
          <p:cNvSpPr txBox="1">
            <a:spLocks noGrp="1"/>
          </p:cNvSpPr>
          <p:nvPr>
            <p:ph type="title"/>
          </p:nvPr>
        </p:nvSpPr>
        <p:spPr>
          <a:xfrm>
            <a:off x="661216" y="2375820"/>
            <a:ext cx="1939480" cy="22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>
            <a:spLocks noGrp="1"/>
          </p:cNvSpPr>
          <p:nvPr>
            <p:ph type="pic" idx="2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78" name="Google Shape;78;p42"/>
          <p:cNvSpPr>
            <a:spLocks noGrp="1"/>
          </p:cNvSpPr>
          <p:nvPr>
            <p:ph type="pic" idx="3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42"/>
          <p:cNvSpPr>
            <a:spLocks noGrp="1"/>
          </p:cNvSpPr>
          <p:nvPr>
            <p:ph type="pic" idx="4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42"/>
          <p:cNvSpPr>
            <a:spLocks noGrp="1"/>
          </p:cNvSpPr>
          <p:nvPr>
            <p:ph type="pic" idx="5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81" name="Google Shape;81;p42"/>
          <p:cNvSpPr/>
          <p:nvPr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2"/>
          <p:cNvSpPr txBox="1">
            <a:spLocks noGrp="1"/>
          </p:cNvSpPr>
          <p:nvPr>
            <p:ph type="body" idx="1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body" idx="6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body" idx="7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body" idx="8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9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3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body" idx="14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body" idx="15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16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91" name="Google Shape;91;p42"/>
          <p:cNvSpPr>
            <a:spLocks noGrp="1"/>
          </p:cNvSpPr>
          <p:nvPr>
            <p:ph type="pic" idx="17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92" name="Google Shape;92;p42"/>
          <p:cNvSpPr>
            <a:spLocks noGrp="1"/>
          </p:cNvSpPr>
          <p:nvPr>
            <p:ph type="pic" idx="18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93" name="Google Shape;93;p42"/>
          <p:cNvSpPr>
            <a:spLocks noGrp="1"/>
          </p:cNvSpPr>
          <p:nvPr>
            <p:ph type="pic" idx="19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  <a:noFill/>
          <a:ln>
            <a:noFill/>
          </a:ln>
        </p:spPr>
      </p:sp>
      <p:sp>
        <p:nvSpPr>
          <p:cNvPr id="94" name="Google Shape;94;p42"/>
          <p:cNvSpPr txBox="1">
            <a:spLocks noGrp="1"/>
          </p:cNvSpPr>
          <p:nvPr>
            <p:ph type="body" idx="20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21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22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body" idx="23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body" idx="24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25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body" idx="26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body" idx="27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42"/>
          <p:cNvSpPr/>
          <p:nvPr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/>
          <p:nvPr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2"/>
          <p:cNvSpPr/>
          <p:nvPr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/>
          <p:nvPr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/>
          <p:nvPr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/>
          <p:nvPr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2"/>
          <p:cNvSpPr/>
          <p:nvPr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2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ftr" idx="11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title"/>
          </p:nvPr>
        </p:nvSpPr>
        <p:spPr>
          <a:xfrm>
            <a:off x="825674" y="1327759"/>
            <a:ext cx="5270326" cy="192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Predicting eBay Customer Reviews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1"/>
          </p:nvPr>
        </p:nvSpPr>
        <p:spPr>
          <a:xfrm>
            <a:off x="838925" y="3257275"/>
            <a:ext cx="4989600" cy="11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 dirty="0"/>
              <a:t>ADS 509: Team 10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Andrew </a:t>
            </a:r>
            <a:r>
              <a:rPr lang="en-US" dirty="0" err="1"/>
              <a:t>Zazueta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Kiran Singh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Leonard Littleton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5360552" y="907425"/>
            <a:ext cx="599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Problem Statement / Introduction</a:t>
            </a:r>
            <a:endParaRPr dirty="0"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5679441" y="1752212"/>
            <a:ext cx="5314380" cy="335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eBay has 1.5 billion active listings</a:t>
            </a:r>
            <a:endParaRPr dirty="0"/>
          </a:p>
          <a:p>
            <a:pPr marL="5143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159 million users active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109 million visitors each month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19 million sellers have accounts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Almost 4 out of 10 mobile users have eBay app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$10.2 billion in revenue year 2020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d1774957_0_0"/>
          <p:cNvSpPr txBox="1">
            <a:spLocks noGrp="1"/>
          </p:cNvSpPr>
          <p:nvPr>
            <p:ph type="title"/>
          </p:nvPr>
        </p:nvSpPr>
        <p:spPr>
          <a:xfrm>
            <a:off x="5360552" y="907425"/>
            <a:ext cx="599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Solution &amp; Implementation</a:t>
            </a:r>
            <a:endParaRPr/>
          </a:p>
        </p:txBody>
      </p:sp>
      <p:sp>
        <p:nvSpPr>
          <p:cNvPr id="131" name="Google Shape;131;g123d1774957_0_0"/>
          <p:cNvSpPr txBox="1">
            <a:spLocks noGrp="1"/>
          </p:cNvSpPr>
          <p:nvPr>
            <p:ph type="body" idx="1"/>
          </p:nvPr>
        </p:nvSpPr>
        <p:spPr>
          <a:xfrm>
            <a:off x="5679441" y="1752212"/>
            <a:ext cx="53145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/>
              <a:t>Scrape product reviews from eBay’s API to gather information about products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/>
              <a:t>Use classification models to predict whether reviews are going to be positive or negative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dirty="0"/>
              <a:t>Use topic models to help identify specific words for specific products.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d1774957_0_7"/>
          <p:cNvSpPr txBox="1">
            <a:spLocks noGrp="1"/>
          </p:cNvSpPr>
          <p:nvPr>
            <p:ph type="title"/>
          </p:nvPr>
        </p:nvSpPr>
        <p:spPr>
          <a:xfrm>
            <a:off x="5360552" y="907425"/>
            <a:ext cx="599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Naïve Bayes Classifier</a:t>
            </a:r>
            <a:endParaRPr dirty="0"/>
          </a:p>
        </p:txBody>
      </p:sp>
      <p:sp>
        <p:nvSpPr>
          <p:cNvPr id="138" name="Google Shape;138;g123d1774957_0_7"/>
          <p:cNvSpPr txBox="1">
            <a:spLocks noGrp="1"/>
          </p:cNvSpPr>
          <p:nvPr>
            <p:ph type="body" idx="1"/>
          </p:nvPr>
        </p:nvSpPr>
        <p:spPr>
          <a:xfrm>
            <a:off x="5679441" y="1752212"/>
            <a:ext cx="53145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Probabilistic machine learning model based on Bayes Theorem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Used to classify records using Bernoulli (positive/negative)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Accuracy: 85.26%</a:t>
            </a:r>
            <a:endParaRPr sz="1800" dirty="0"/>
          </a:p>
        </p:txBody>
      </p:sp>
      <p:sp>
        <p:nvSpPr>
          <p:cNvPr id="139" name="Google Shape;139;g123d1774957_0_7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6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AD9DB-EA46-0807-F16C-4D6E7559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7181"/>
            <a:ext cx="519112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d1774957_0_7"/>
          <p:cNvSpPr txBox="1">
            <a:spLocks noGrp="1"/>
          </p:cNvSpPr>
          <p:nvPr>
            <p:ph type="title"/>
          </p:nvPr>
        </p:nvSpPr>
        <p:spPr>
          <a:xfrm>
            <a:off x="5360552" y="907425"/>
            <a:ext cx="599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Nonnegative Matrix Factorization</a:t>
            </a:r>
            <a:endParaRPr dirty="0"/>
          </a:p>
        </p:txBody>
      </p:sp>
      <p:sp>
        <p:nvSpPr>
          <p:cNvPr id="138" name="Google Shape;138;g123d1774957_0_7"/>
          <p:cNvSpPr txBox="1">
            <a:spLocks noGrp="1"/>
          </p:cNvSpPr>
          <p:nvPr>
            <p:ph type="body" idx="1"/>
          </p:nvPr>
        </p:nvSpPr>
        <p:spPr>
          <a:xfrm>
            <a:off x="5679441" y="1752212"/>
            <a:ext cx="35494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Built using linear algebra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Matrix of interest generated using the product of two positive matrices: Document to Topic and Word to Topic.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3 out of 5 topics identified: PS5, TI-83, </a:t>
            </a:r>
            <a:r>
              <a:rPr lang="en-US" sz="1800" dirty="0" err="1"/>
              <a:t>AirPods</a:t>
            </a:r>
            <a:endParaRPr lang="en-US" sz="1800" dirty="0"/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sz="1800" dirty="0"/>
          </a:p>
        </p:txBody>
      </p:sp>
      <p:sp>
        <p:nvSpPr>
          <p:cNvPr id="139" name="Google Shape;139;g123d1774957_0_7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60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F8F0E-2BC1-2EA3-E8A9-7A9AB042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449" y="1752212"/>
            <a:ext cx="1532961" cy="47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5679452" y="1259900"/>
            <a:ext cx="6251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entury Gothic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Recommendations to the Board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5322100" y="1752225"/>
            <a:ext cx="59952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eBay contains a huge opportunity due to the volume of sells generated.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Build an API where a customer can input </a:t>
            </a:r>
            <a:r>
              <a:rPr lang="en-US" sz="1800" dirty="0"/>
              <a:t>a product URL and find the number of positive reviews in relation to negative to help steer buying decision.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800" dirty="0"/>
              <a:t>Expanding on this API, top products can be identified and promoted to generate more revenue.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 YOU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Predicting eBay Customer Reviews</vt:lpstr>
      <vt:lpstr>Problem Statement / Introduction</vt:lpstr>
      <vt:lpstr>Solution &amp; Implementation</vt:lpstr>
      <vt:lpstr>Naïve Bayes Classifier</vt:lpstr>
      <vt:lpstr>Nonnegative Matrix Factorization</vt:lpstr>
      <vt:lpstr>Recommendations to the Board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eBay Customer Reviews</dc:title>
  <dc:creator>Emanuel Lucban</dc:creator>
  <cp:lastModifiedBy>Leonard</cp:lastModifiedBy>
  <cp:revision>1</cp:revision>
  <dcterms:created xsi:type="dcterms:W3CDTF">2021-06-26T18:49:17Z</dcterms:created>
  <dcterms:modified xsi:type="dcterms:W3CDTF">2022-06-28T02:55:44Z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