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1E48-E9E7-65E1-AFF7-F60CDF339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A116B-781A-B4A1-2D4A-A5B9E6417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38856-F1A9-131C-029D-8D6CDB59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031-86DC-4EAA-B0E7-B90948E4796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F7C3A-AF1A-7B5A-6F2F-F0E7644B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FA3E-BE53-0678-F390-C1677511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B675-0D3D-409D-B852-8752FED0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C909-756A-6507-BB50-632A6632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32A00-7098-D63F-3757-881D6AB53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AE40-6BB6-809A-B8EB-3EF8E1F8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031-86DC-4EAA-B0E7-B90948E4796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B939B-D1A6-DAD2-A736-A98BB1C1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DDCB-D693-65A3-148C-A0C6D709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B675-0D3D-409D-B852-8752FED0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1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D8381-6720-269C-34F3-0426A613C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7A7BD-87F7-EBBF-0581-019DBF792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C126-01C1-B4CD-A34D-3B0B75B4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031-86DC-4EAA-B0E7-B90948E4796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930E5-CD05-844F-AACC-924BD4C1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944D-A69F-C882-EC37-A94CF1B9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B675-0D3D-409D-B852-8752FED0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8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86DD-4CC3-F83F-0B66-93600434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440B-9789-8E76-A350-7AA54723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BFF26-E86A-4863-3462-6826FE20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031-86DC-4EAA-B0E7-B90948E4796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C09D0-B1D7-ADAC-85EA-E11A7BD6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9604-6374-1838-69C1-1AACAF44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B675-0D3D-409D-B852-8752FED0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8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7D3A-7CC2-1785-6AE2-2165083F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EB42-606E-00D9-85BA-CDC92183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56B9-7986-EBBA-4F83-BECFB77A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031-86DC-4EAA-B0E7-B90948E4796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5721C-B474-1301-9D8B-2DF62913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260E-6B60-1FBD-BE5D-2B93A72B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B675-0D3D-409D-B852-8752FED0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0345-0306-1DCB-CB82-03C14373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334B-8D13-01BD-9C4D-E9EC7FA67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7AC99-FC8B-015C-107A-E13842C1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D7F4F-630B-AB45-D89C-413E5DA0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031-86DC-4EAA-B0E7-B90948E4796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7C8A-7B12-0B88-DCC9-CCC40ED8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EFBBB-4EF0-A972-F9AC-E6491169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B675-0D3D-409D-B852-8752FED0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52B2-11DB-C8DF-4E21-9B8579C1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0B70-7C01-3610-1124-2FC3B942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C71BF-B5A6-33B3-C61E-69BF95E8D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B5E06-E1D2-466A-30A2-3703D0498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CEDA0-E1A1-61B1-C5E3-7C3FA3985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FB947-1287-2073-BAC6-FB67231E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031-86DC-4EAA-B0E7-B90948E4796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7DFF2-C3C0-ECA4-DA7E-543B4752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69DCB-CE35-8102-465A-16FD6340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B675-0D3D-409D-B852-8752FED0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5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4640-1E31-DAA3-5085-40D3D732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6B234-D86C-F03C-2F8D-C9B4049C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031-86DC-4EAA-B0E7-B90948E4796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75699-480D-BE74-F4D1-5FAC3932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D4EA9-CC2D-56E0-9C0F-A63D500D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B675-0D3D-409D-B852-8752FED0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82B41-AC18-7AA4-70F9-30580A40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031-86DC-4EAA-B0E7-B90948E4796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E2C2C-7C59-2FE1-2845-5DFE5E57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A45BD-D788-882C-CD65-757B79CD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B675-0D3D-409D-B852-8752FED0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8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981A-BB31-B6BE-3366-ACFDB8FA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04DD-2FE5-695A-5EAC-87935C1D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A2711-DF11-B42E-32CB-3A18DD4F7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96A26-4C09-A74C-8670-A71A1686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031-86DC-4EAA-B0E7-B90948E4796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6FF0F-E247-5B1E-081F-380D1B73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EA7C9-7DD3-8B68-616D-13A7AF12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B675-0D3D-409D-B852-8752FED0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64E4-9094-DF3C-85C1-CCF26941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3FB66-0216-9AD3-86DC-B48D9BC57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CDD3A-5103-89C8-2355-0B620FF4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EFCBA-8D5A-7A7B-A0DC-ADFC12ED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F031-86DC-4EAA-B0E7-B90948E4796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A721A-C444-AED5-6A15-AAE08E1D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B04C0-1EA6-BA2D-F6C6-8136BB17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B675-0D3D-409D-B852-8752FED0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8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97157-1144-075E-C793-C14A31E2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B0A0F-8DE8-E6A6-84CA-77720501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9CEAF-C308-D492-0463-1A1E47A8D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8AF031-86DC-4EAA-B0E7-B90948E4796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3155-B64F-F3D1-9A8D-782D3CE28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267AF-755E-7B64-7B1F-ED1A01C4B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7B675-0D3D-409D-B852-8752FED01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8B32-1C5C-7A8E-2AAC-F2B0607A8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7587"/>
            <a:ext cx="9144000" cy="1986116"/>
          </a:xfrm>
        </p:spPr>
        <p:txBody>
          <a:bodyPr/>
          <a:lstStyle/>
          <a:p>
            <a:r>
              <a:rPr lang="en-US" dirty="0"/>
              <a:t>AI Training Programs</a:t>
            </a:r>
          </a:p>
        </p:txBody>
      </p:sp>
    </p:spTree>
    <p:extLst>
      <p:ext uri="{BB962C8B-B14F-4D97-AF65-F5344CB8AC3E}">
        <p14:creationId xmlns:p14="http://schemas.microsoft.com/office/powerpoint/2010/main" val="27989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C118-9157-B903-F872-7B9DCF76810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Foundational Training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4A03-9E31-8D2D-E340-61F538B7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– Introduction to Generative AI concepts</a:t>
            </a:r>
            <a:br>
              <a:rPr lang="en-US" dirty="0"/>
            </a:br>
            <a:r>
              <a:rPr lang="en-US" dirty="0"/>
              <a:t>– Key AI tools and their applications</a:t>
            </a:r>
            <a:br>
              <a:rPr lang="en-US" dirty="0"/>
            </a:br>
            <a:r>
              <a:rPr lang="en-US" dirty="0"/>
              <a:t>– Audience: All employees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9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5303-6295-0023-7179-B366431D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Mastery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EBA4-6350-0659-2E0C-5390C49D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– Deep dive into AI development, algorithms, and coding (Python, AWS)</a:t>
            </a:r>
            <a:br>
              <a:rPr lang="en-US" dirty="0"/>
            </a:br>
            <a:r>
              <a:rPr lang="en-US" dirty="0"/>
              <a:t>– Practical workshops on AI deployment</a:t>
            </a:r>
            <a:br>
              <a:rPr lang="en-US" dirty="0"/>
            </a:br>
            <a:r>
              <a:rPr lang="en-US" dirty="0"/>
              <a:t>– Audience: IT, developers,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321614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18BA-72D4-7948-1F0C-8D27DF2C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AI &amp; Compliance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4454-B7EE-8220-828B-277A8A66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– Understanding AI ethics, data protection, and legal frameworks</a:t>
            </a:r>
            <a:br>
              <a:rPr lang="en-US" dirty="0"/>
            </a:br>
            <a:r>
              <a:rPr lang="en-US" dirty="0"/>
              <a:t>– AI governance and responsible AI use</a:t>
            </a:r>
            <a:br>
              <a:rPr lang="en-US" dirty="0"/>
            </a:br>
            <a:r>
              <a:rPr lang="en-US" dirty="0"/>
              <a:t>– Audience: Legal, compliance, and management teams</a:t>
            </a:r>
          </a:p>
        </p:txBody>
      </p:sp>
    </p:spTree>
    <p:extLst>
      <p:ext uri="{BB962C8B-B14F-4D97-AF65-F5344CB8AC3E}">
        <p14:creationId xmlns:p14="http://schemas.microsoft.com/office/powerpoint/2010/main" val="298583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8C75-668B-0123-F0A9-98E202A5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Learning Initiatives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D0AF9-EFCD-F714-FB9D-C0AF1CE58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– Regular updates through webinars and workshops</a:t>
            </a:r>
            <a:br>
              <a:rPr lang="en-US" dirty="0"/>
            </a:br>
            <a:r>
              <a:rPr lang="en-US" dirty="0"/>
              <a:t>– AI system audits to ensure continuous improvement</a:t>
            </a:r>
            <a:br>
              <a:rPr lang="en-US" dirty="0"/>
            </a:br>
            <a:r>
              <a:rPr lang="en-US" dirty="0"/>
              <a:t>– Audience: AI stakeholders, cross-functional teams</a:t>
            </a:r>
          </a:p>
        </p:txBody>
      </p:sp>
    </p:spTree>
    <p:extLst>
      <p:ext uri="{BB962C8B-B14F-4D97-AF65-F5344CB8AC3E}">
        <p14:creationId xmlns:p14="http://schemas.microsoft.com/office/powerpoint/2010/main" val="178429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FF72-9534-76AE-E6C8-AD8790A1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Cross-Departmental Collaboration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F1B5-F6F1-D036-89B8-0E2F5E99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Joint sessions to foster communication between IT, marketing,   compliance, and business teams</a:t>
            </a:r>
            <a:br>
              <a:rPr lang="en-US" dirty="0"/>
            </a:br>
            <a:r>
              <a:rPr lang="en-US" dirty="0"/>
              <a:t>– Shared learning and co-creation for AI-driven solutions</a:t>
            </a:r>
          </a:p>
        </p:txBody>
      </p:sp>
    </p:spTree>
    <p:extLst>
      <p:ext uri="{BB962C8B-B14F-4D97-AF65-F5344CB8AC3E}">
        <p14:creationId xmlns:p14="http://schemas.microsoft.com/office/powerpoint/2010/main" val="58742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23AEC2017E2F41A4C088B3D2905AED" ma:contentTypeVersion="14" ma:contentTypeDescription="Create a new document." ma:contentTypeScope="" ma:versionID="648c48fa0d89a4d907253be063015ede">
  <xsd:schema xmlns:xsd="http://www.w3.org/2001/XMLSchema" xmlns:xs="http://www.w3.org/2001/XMLSchema" xmlns:p="http://schemas.microsoft.com/office/2006/metadata/properties" xmlns:ns3="2455dd91-bdfe-4d2a-9ab7-6d656ad921d4" xmlns:ns4="d079bcdd-d568-45cc-b585-7621b537cc01" targetNamespace="http://schemas.microsoft.com/office/2006/metadata/properties" ma:root="true" ma:fieldsID="f41fb52ee1ced492fa19e1c25e2d8c5e" ns3:_="" ns4:_="">
    <xsd:import namespace="2455dd91-bdfe-4d2a-9ab7-6d656ad921d4"/>
    <xsd:import namespace="d079bcdd-d568-45cc-b585-7621b537cc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55dd91-bdfe-4d2a-9ab7-6d656ad92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79bcdd-d568-45cc-b585-7621b537cc0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455dd91-bdfe-4d2a-9ab7-6d656ad921d4" xsi:nil="true"/>
  </documentManagement>
</p:properties>
</file>

<file path=customXml/itemProps1.xml><?xml version="1.0" encoding="utf-8"?>
<ds:datastoreItem xmlns:ds="http://schemas.openxmlformats.org/officeDocument/2006/customXml" ds:itemID="{E4B5DEEA-F310-4F7C-90DB-C661CC1BB6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55dd91-bdfe-4d2a-9ab7-6d656ad921d4"/>
    <ds:schemaRef ds:uri="d079bcdd-d568-45cc-b585-7621b537cc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74B473-ABEC-490F-B125-F1FADC720B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52BCC-935A-44ED-9304-EF4328C3DC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d079bcdd-d568-45cc-b585-7621b537cc01"/>
    <ds:schemaRef ds:uri="2455dd91-bdfe-4d2a-9ab7-6d656ad921d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153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AI Training Programs</vt:lpstr>
      <vt:lpstr>Foundational Training </vt:lpstr>
      <vt:lpstr>Technical Mastery Sessions</vt:lpstr>
      <vt:lpstr>Ethical AI &amp; Compliance Training</vt:lpstr>
      <vt:lpstr>Ongoing Learning Initiatives</vt:lpstr>
      <vt:lpstr>Cross-Departmental Collaboration Workshops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 Singh Dhami</dc:creator>
  <cp:lastModifiedBy>Pratik Singh Dhami</cp:lastModifiedBy>
  <cp:revision>2</cp:revision>
  <dcterms:created xsi:type="dcterms:W3CDTF">2024-10-05T22:00:46Z</dcterms:created>
  <dcterms:modified xsi:type="dcterms:W3CDTF">2024-10-06T10:46:56Z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0x0101008323AEC2017E2F41A4C088B3D2905AED</vt:lpwstr>
  </property>
</Properties>
</file>