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72" r:id="rId2"/>
    <p:sldId id="273" r:id="rId3"/>
    <p:sldId id="274" r:id="rId4"/>
    <p:sldId id="275" r:id="rId5"/>
    <p:sldId id="276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1/3/2024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61568" y="302455"/>
            <a:ext cx="10468864" cy="1216856"/>
          </a:xfrm>
        </p:spPr>
        <p:txBody>
          <a:bodyPr>
            <a:normAutofit/>
          </a:bodyPr>
          <a:lstStyle/>
          <a:p>
            <a:pPr algn="ctr"/>
            <a:r>
              <a:rPr lang="en-IN" sz="5400" b="1" i="0" dirty="0">
                <a:solidFill>
                  <a:srgbClr val="000000"/>
                </a:solidFill>
                <a:effectLst/>
                <a:latin typeface="Perpetua Titling MT" panose="02020502060505020804" pitchFamily="18" charset="0"/>
              </a:rPr>
              <a:t>Steve's Car Showroom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31459" y="6246056"/>
            <a:ext cx="3024866" cy="611944"/>
          </a:xfrm>
        </p:spPr>
        <p:txBody>
          <a:bodyPr/>
          <a:lstStyle/>
          <a:p>
            <a:r>
              <a:rPr lang="en-US" dirty="0"/>
              <a:t>Kiran Suryawanshi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F19296-2E78-A4C1-2B7B-09DA19F4D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1519311"/>
            <a:ext cx="10468863" cy="472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879231"/>
            <a:ext cx="10972800" cy="60491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=&gt;</a:t>
            </a:r>
            <a:endParaRPr lang="en-US" sz="2400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7BE91210-194A-F340-B74C-F1B08934122D}"/>
              </a:ext>
            </a:extLst>
          </p:cNvPr>
          <p:cNvSpPr txBox="1">
            <a:spLocks/>
          </p:cNvSpPr>
          <p:nvPr/>
        </p:nvSpPr>
        <p:spPr>
          <a:xfrm>
            <a:off x="609600" y="4656800"/>
            <a:ext cx="10972800" cy="899937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Insight</a:t>
            </a:r>
            <a:r>
              <a:rPr lang="en-US" sz="2400" dirty="0"/>
              <a:t>: </a:t>
            </a:r>
            <a:r>
              <a:rPr lang="en-US" sz="2000" dirty="0"/>
              <a:t>Here we can see that </a:t>
            </a:r>
            <a:r>
              <a:rPr lang="en-US" sz="2000" b="1" dirty="0"/>
              <a:t>Tom Lee </a:t>
            </a:r>
            <a:r>
              <a:rPr lang="en-US" sz="2000" dirty="0"/>
              <a:t>has generated </a:t>
            </a:r>
            <a:r>
              <a:rPr lang="en-US" sz="2000" b="1" dirty="0"/>
              <a:t>highest</a:t>
            </a:r>
            <a:r>
              <a:rPr lang="en-US" sz="2000" dirty="0"/>
              <a:t> </a:t>
            </a:r>
            <a:r>
              <a:rPr lang="en-US" sz="2000" b="1" dirty="0"/>
              <a:t>revenue</a:t>
            </a:r>
            <a:r>
              <a:rPr lang="en-US" sz="2000" dirty="0"/>
              <a:t> among all the other salesman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8ED0E-0C31-2DC1-9C58-A94C78380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8461"/>
            <a:ext cx="6466449" cy="292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6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5305" y="844061"/>
            <a:ext cx="10972800" cy="547582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4. What are the details of the cars sold by each salesperson?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93473-21D2-0A59-CCAE-A3195D6B3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5" y="1913206"/>
            <a:ext cx="10653932" cy="377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28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879231"/>
            <a:ext cx="10972800" cy="60491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=&gt;</a:t>
            </a:r>
            <a:endParaRPr lang="en-US" sz="2400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7BE91210-194A-F340-B74C-F1B08934122D}"/>
              </a:ext>
            </a:extLst>
          </p:cNvPr>
          <p:cNvSpPr txBox="1">
            <a:spLocks/>
          </p:cNvSpPr>
          <p:nvPr/>
        </p:nvSpPr>
        <p:spPr>
          <a:xfrm>
            <a:off x="609600" y="5245721"/>
            <a:ext cx="10972800" cy="6049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Insight</a:t>
            </a:r>
            <a:r>
              <a:rPr lang="en-US" sz="2400" dirty="0"/>
              <a:t>: </a:t>
            </a:r>
            <a:r>
              <a:rPr lang="en-US" sz="2000" dirty="0"/>
              <a:t>we can see all the car details from above result.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6DFF3-D749-9050-9F12-5CAB2CF0C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12278"/>
            <a:ext cx="7873218" cy="363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11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5305" y="844061"/>
            <a:ext cx="10972800" cy="547582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5. What is the total revenue generated by each car type?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3E4CE-65B9-D8AD-020A-42D92A192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5" y="1845411"/>
            <a:ext cx="9458177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11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879231"/>
            <a:ext cx="10972800" cy="60491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=&gt;</a:t>
            </a:r>
            <a:endParaRPr lang="en-US" sz="2400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7BE91210-194A-F340-B74C-F1B08934122D}"/>
              </a:ext>
            </a:extLst>
          </p:cNvPr>
          <p:cNvSpPr txBox="1">
            <a:spLocks/>
          </p:cNvSpPr>
          <p:nvPr/>
        </p:nvSpPr>
        <p:spPr>
          <a:xfrm>
            <a:off x="609600" y="5173855"/>
            <a:ext cx="10972800" cy="80491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Insight</a:t>
            </a:r>
            <a:r>
              <a:rPr lang="en-US" sz="2400" dirty="0"/>
              <a:t>: </a:t>
            </a:r>
            <a:r>
              <a:rPr lang="en-US" sz="2000" dirty="0"/>
              <a:t>From the result we can observe that car </a:t>
            </a:r>
            <a:r>
              <a:rPr lang="en-US" sz="2000" b="1" dirty="0"/>
              <a:t>BMW x5 </a:t>
            </a:r>
            <a:r>
              <a:rPr lang="en-US" sz="2000" dirty="0"/>
              <a:t>has generated </a:t>
            </a:r>
            <a:r>
              <a:rPr lang="en-US" sz="2000" b="1" dirty="0"/>
              <a:t>highest</a:t>
            </a:r>
            <a:r>
              <a:rPr lang="en-US" sz="2000" dirty="0"/>
              <a:t> revenue i.e. </a:t>
            </a:r>
            <a:r>
              <a:rPr lang="en-US" sz="2000" b="1" dirty="0"/>
              <a:t>220000</a:t>
            </a:r>
            <a:r>
              <a:rPr lang="en-US" sz="20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4B202-445D-BAD7-7364-73CDC0FE0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" y="1814732"/>
            <a:ext cx="5486401" cy="31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55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3385" y="872196"/>
            <a:ext cx="11249464" cy="800800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6. What are the details of the cars sold in the year 2021 by salesperson 'Emily                      Wong’?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F9444-E577-2BF1-F2E8-EE7D3994C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4" y="2185807"/>
            <a:ext cx="10367889" cy="346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85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879231"/>
            <a:ext cx="10972800" cy="60491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=&gt;</a:t>
            </a:r>
            <a:endParaRPr lang="en-US" sz="2400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7BE91210-194A-F340-B74C-F1B08934122D}"/>
              </a:ext>
            </a:extLst>
          </p:cNvPr>
          <p:cNvSpPr txBox="1">
            <a:spLocks/>
          </p:cNvSpPr>
          <p:nvPr/>
        </p:nvSpPr>
        <p:spPr>
          <a:xfrm>
            <a:off x="609600" y="4315725"/>
            <a:ext cx="10972800" cy="861185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Insight</a:t>
            </a:r>
            <a:r>
              <a:rPr lang="en-US" sz="2400" dirty="0"/>
              <a:t>: </a:t>
            </a:r>
            <a:r>
              <a:rPr lang="en-US" sz="2000" dirty="0"/>
              <a:t>we can see that Emily Wong has sold car </a:t>
            </a:r>
            <a:r>
              <a:rPr lang="en-US" sz="2000" b="1" dirty="0"/>
              <a:t>Toyota corolla </a:t>
            </a:r>
            <a:r>
              <a:rPr lang="en-US" sz="2000" dirty="0"/>
              <a:t>and </a:t>
            </a:r>
            <a:r>
              <a:rPr lang="en-US" sz="2000" b="1" dirty="0"/>
              <a:t>Chevrolet Camaro</a:t>
            </a:r>
            <a:r>
              <a:rPr lang="en-US" sz="2000" dirty="0"/>
              <a:t> in the year </a:t>
            </a:r>
            <a:r>
              <a:rPr lang="en-US" sz="2000" b="1" dirty="0"/>
              <a:t>2021</a:t>
            </a:r>
            <a:r>
              <a:rPr lang="en-US" sz="2000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F7FCD-11CB-810E-BE79-3977D0888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27274"/>
            <a:ext cx="9167446" cy="17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22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3384" y="802388"/>
            <a:ext cx="11249464" cy="800800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7. What is the total revenue generated by the sales of hatchback cars?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79B20-CF79-C2E9-EAE9-359961CA6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4" y="2139281"/>
            <a:ext cx="10383699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74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879231"/>
            <a:ext cx="10972800" cy="60491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=&gt;</a:t>
            </a:r>
            <a:endParaRPr lang="en-US" sz="2400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7BE91210-194A-F340-B74C-F1B08934122D}"/>
              </a:ext>
            </a:extLst>
          </p:cNvPr>
          <p:cNvSpPr txBox="1">
            <a:spLocks/>
          </p:cNvSpPr>
          <p:nvPr/>
        </p:nvSpPr>
        <p:spPr>
          <a:xfrm>
            <a:off x="637736" y="3809289"/>
            <a:ext cx="10972800" cy="6049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Insight</a:t>
            </a:r>
            <a:r>
              <a:rPr lang="en-US" sz="2400" dirty="0"/>
              <a:t>: </a:t>
            </a:r>
            <a:r>
              <a:rPr lang="en-US" sz="2000" dirty="0"/>
              <a:t>Total revenue generated by Hatchback style car is </a:t>
            </a:r>
            <a:r>
              <a:rPr lang="en-US" sz="2000" b="1" dirty="0"/>
              <a:t>100000</a:t>
            </a:r>
            <a:r>
              <a:rPr lang="en-US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8A540-8079-F5D1-8873-8EAC3E990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5923"/>
            <a:ext cx="7183902" cy="139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16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3384" y="802388"/>
            <a:ext cx="11249464" cy="800800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8. What is the total revenue generated by the sales of SUV cars in the year 2022?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D4664-F539-BA40-D57D-D23E65CCF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4" y="2155227"/>
            <a:ext cx="10100604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22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047435"/>
            <a:ext cx="10972800" cy="2763129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Steve runs a top-end car showroom but his data analyst has just quit and left him without his crucial insights.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As a data analyst we have to give insights by solving the questions asked</a:t>
            </a:r>
            <a:r>
              <a:rPr lang="en-US" dirty="0">
                <a:solidFill>
                  <a:srgbClr val="000000"/>
                </a:solidFill>
                <a:latin typeface="Raleway" pitchFamily="2" charset="0"/>
              </a:rPr>
              <a:t> by him.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879231"/>
            <a:ext cx="10972800" cy="60491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=&gt;</a:t>
            </a:r>
            <a:endParaRPr lang="en-US" sz="2400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7BE91210-194A-F340-B74C-F1B08934122D}"/>
              </a:ext>
            </a:extLst>
          </p:cNvPr>
          <p:cNvSpPr txBox="1">
            <a:spLocks/>
          </p:cNvSpPr>
          <p:nvPr/>
        </p:nvSpPr>
        <p:spPr>
          <a:xfrm>
            <a:off x="609600" y="3809289"/>
            <a:ext cx="10972800" cy="6049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Insight</a:t>
            </a:r>
            <a:r>
              <a:rPr lang="en-US" sz="2400" dirty="0"/>
              <a:t>: </a:t>
            </a:r>
            <a:r>
              <a:rPr lang="en-US" sz="2000" dirty="0"/>
              <a:t>Total revenue generated by SUV car in the year 2022 is </a:t>
            </a:r>
            <a:r>
              <a:rPr lang="en-US" sz="2000" b="1" dirty="0"/>
              <a:t>150000</a:t>
            </a:r>
            <a:r>
              <a:rPr lang="en-US" sz="2000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01A9B-108D-C4F0-6485-852ACD90F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800666"/>
            <a:ext cx="6536789" cy="149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81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3384" y="858658"/>
            <a:ext cx="11249464" cy="800800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9. What is the name and city of the salesperson who sold the most number of cars in the year 2023?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28DBF-8D00-9E15-8319-F2B00BCCD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4" y="2073588"/>
            <a:ext cx="10440857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73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879231"/>
            <a:ext cx="10972800" cy="60491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=&gt;</a:t>
            </a:r>
            <a:endParaRPr lang="en-US" sz="2400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7BE91210-194A-F340-B74C-F1B08934122D}"/>
              </a:ext>
            </a:extLst>
          </p:cNvPr>
          <p:cNvSpPr txBox="1">
            <a:spLocks/>
          </p:cNvSpPr>
          <p:nvPr/>
        </p:nvSpPr>
        <p:spPr>
          <a:xfrm>
            <a:off x="609600" y="3809289"/>
            <a:ext cx="10972800" cy="6049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Insight</a:t>
            </a:r>
            <a:r>
              <a:rPr lang="en-US" sz="2400" dirty="0"/>
              <a:t>: </a:t>
            </a:r>
            <a:r>
              <a:rPr lang="en-US" sz="2000" b="1" dirty="0"/>
              <a:t>Tom Lee </a:t>
            </a:r>
            <a:r>
              <a:rPr lang="en-US" sz="2000" dirty="0"/>
              <a:t>who is from </a:t>
            </a:r>
            <a:r>
              <a:rPr lang="en-US" sz="2000" b="1" dirty="0"/>
              <a:t>Seattle</a:t>
            </a:r>
            <a:r>
              <a:rPr lang="en-US" sz="2000" dirty="0"/>
              <a:t> has sold maximum cars in the year 2023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C3C30-BCF5-7BB2-EFA5-5CF8E9689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702191"/>
            <a:ext cx="8548468" cy="158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63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3384" y="858658"/>
            <a:ext cx="11249464" cy="800800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10. What is the name and age of the salesperson who generated the highest revenue in the year 2022?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8D872-6760-4734-8350-1A02D728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4" y="1950158"/>
            <a:ext cx="10649244" cy="41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4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879231"/>
            <a:ext cx="10972800" cy="60491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=&gt;</a:t>
            </a:r>
            <a:endParaRPr lang="en-US" sz="2400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7BE91210-194A-F340-B74C-F1B08934122D}"/>
              </a:ext>
            </a:extLst>
          </p:cNvPr>
          <p:cNvSpPr txBox="1">
            <a:spLocks/>
          </p:cNvSpPr>
          <p:nvPr/>
        </p:nvSpPr>
        <p:spPr>
          <a:xfrm>
            <a:off x="609600" y="3910817"/>
            <a:ext cx="10972800" cy="70644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Insight</a:t>
            </a:r>
            <a:r>
              <a:rPr lang="en-US" sz="2400" dirty="0"/>
              <a:t>: </a:t>
            </a:r>
            <a:r>
              <a:rPr lang="en-US" sz="2000" b="1" dirty="0"/>
              <a:t>Emily Wong</a:t>
            </a:r>
            <a:r>
              <a:rPr lang="en-US" sz="2000" dirty="0"/>
              <a:t> has generated the highest revenue i.e. 116000 in the year </a:t>
            </a:r>
            <a:r>
              <a:rPr lang="en-US" sz="2000" b="1" dirty="0"/>
              <a:t>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A9D57-838E-9C86-5A52-A74A8B04D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645920"/>
            <a:ext cx="7831016" cy="192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72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40258" y="2759026"/>
            <a:ext cx="4848665" cy="1334672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540434"/>
          </a:xfrm>
        </p:spPr>
        <p:txBody>
          <a:bodyPr/>
          <a:lstStyle/>
          <a:p>
            <a:r>
              <a:rPr lang="en-US" dirty="0"/>
              <a:t>Here are the tables that I have used: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382EF-9A12-F1E8-3BC2-8BC8B24A0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581" y="2475914"/>
            <a:ext cx="7976381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6547" y="844765"/>
            <a:ext cx="10972800" cy="63234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17785"/>
            <a:ext cx="10972800" cy="493776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What are the details of all cars purchased in the year 2022?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What is the total number of cars sold by each salesperson?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What is the total revenue generated by each salesperson?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What are the details of the cars sold by each salesperson?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What is the total revenue generated by each car type?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What are the details of the cars sold in the year 2021 by salesperson 'Emily Wong’?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What is the total revenue generated by the sales of hatchback cars?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What is the total revenue generated by the sales of SUV cars in the year 2022?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What is the name and city of the salesperson who sold the most number of cars in the year 2023?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What is the name and age of the salesperson who generated the highest revenue in the year 2022?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879231"/>
            <a:ext cx="10972800" cy="604912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1. What are the details of all cars purchased in the year 2022?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EBEB2-75F0-D58A-1838-0C6EA168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20268"/>
            <a:ext cx="10827434" cy="363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879231"/>
            <a:ext cx="10972800" cy="60491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=&gt;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2CA1B-3778-5D2E-5882-96BC77D37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37759"/>
            <a:ext cx="7962314" cy="2693564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7BE91210-194A-F340-B74C-F1B08934122D}"/>
              </a:ext>
            </a:extLst>
          </p:cNvPr>
          <p:cNvSpPr txBox="1">
            <a:spLocks/>
          </p:cNvSpPr>
          <p:nvPr/>
        </p:nvSpPr>
        <p:spPr>
          <a:xfrm>
            <a:off x="457200" y="4684939"/>
            <a:ext cx="11277600" cy="970273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Insight:  </a:t>
            </a:r>
            <a:r>
              <a:rPr lang="en-US" sz="2000" dirty="0"/>
              <a:t>From the result we can see that Honda Sedan, Toyota Hatchback, Ford SUV, BMW SUV, Mercedes Coupe, Nissan Sedan are the cars purchased in 2022. </a:t>
            </a:r>
          </a:p>
        </p:txBody>
      </p:sp>
    </p:spTree>
    <p:extLst>
      <p:ext uri="{BB962C8B-B14F-4D97-AF65-F5344CB8AC3E}">
        <p14:creationId xmlns:p14="http://schemas.microsoft.com/office/powerpoint/2010/main" val="18173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5304" y="916942"/>
            <a:ext cx="10972800" cy="87219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What is the total number of cars sold by each salesperson?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29F7C-24C0-51A8-7308-D5ACBA606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4" y="1997613"/>
            <a:ext cx="10260037" cy="364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02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879231"/>
            <a:ext cx="10972800" cy="60491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=&gt;</a:t>
            </a:r>
            <a:endParaRPr lang="en-US" sz="2400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7BE91210-194A-F340-B74C-F1B08934122D}"/>
              </a:ext>
            </a:extLst>
          </p:cNvPr>
          <p:cNvSpPr txBox="1">
            <a:spLocks/>
          </p:cNvSpPr>
          <p:nvPr/>
        </p:nvSpPr>
        <p:spPr>
          <a:xfrm>
            <a:off x="609600" y="4684938"/>
            <a:ext cx="10972800" cy="6049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Insight</a:t>
            </a:r>
            <a:r>
              <a:rPr lang="en-US" sz="2400" dirty="0"/>
              <a:t>: </a:t>
            </a:r>
            <a:r>
              <a:rPr lang="en-US" sz="2000" b="1" dirty="0"/>
              <a:t>Tom Lee </a:t>
            </a:r>
            <a:r>
              <a:rPr lang="en-US" sz="2000" dirty="0"/>
              <a:t>has sold </a:t>
            </a:r>
            <a:r>
              <a:rPr lang="en-US" sz="2000" b="1" dirty="0"/>
              <a:t>highest</a:t>
            </a:r>
            <a:r>
              <a:rPr lang="en-US" sz="2000" dirty="0"/>
              <a:t> </a:t>
            </a:r>
            <a:r>
              <a:rPr lang="en-US" sz="2000" b="1" dirty="0"/>
              <a:t>number</a:t>
            </a:r>
            <a:r>
              <a:rPr lang="en-US" sz="2000" dirty="0"/>
              <a:t> of cars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E0C39-1293-0535-83E9-A0178E93B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00663"/>
            <a:ext cx="6635262" cy="288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89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5304" y="916942"/>
            <a:ext cx="10972800" cy="546098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3. What is the total revenue generated by each salesperson?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97E50-31BF-264F-0291-CC587ED54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5" y="2003588"/>
            <a:ext cx="10583594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63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94</TotalTime>
  <Words>567</Words>
  <Application>Microsoft Office PowerPoint</Application>
  <PresentationFormat>Widescreen</PresentationFormat>
  <Paragraphs>49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Algerian</vt:lpstr>
      <vt:lpstr>Calibri</vt:lpstr>
      <vt:lpstr>Century Gothic</vt:lpstr>
      <vt:lpstr>Palatino Linotype</vt:lpstr>
      <vt:lpstr>Perpetua Titling MT</vt:lpstr>
      <vt:lpstr>Raleway</vt:lpstr>
      <vt:lpstr>Segoe UI</vt:lpstr>
      <vt:lpstr>Wingdings 2</vt:lpstr>
      <vt:lpstr>Presentation on brainstorming</vt:lpstr>
      <vt:lpstr>Steve's Car Showroom</vt:lpstr>
      <vt:lpstr>Introduction</vt:lpstr>
      <vt:lpstr>Tables</vt:lpstr>
      <vt:lpstr>Questions</vt:lpstr>
      <vt:lpstr>1. What are the details of all cars purchased in the year 2022?</vt:lpstr>
      <vt:lpstr>Output =&gt;</vt:lpstr>
      <vt:lpstr>2. What is the total number of cars sold by each salesperson? </vt:lpstr>
      <vt:lpstr>Output =&gt;</vt:lpstr>
      <vt:lpstr>3. What is the total revenue generated by each salesperson?</vt:lpstr>
      <vt:lpstr>Output =&gt;</vt:lpstr>
      <vt:lpstr>4. What are the details of the cars sold by each salesperson?</vt:lpstr>
      <vt:lpstr>Output =&gt;</vt:lpstr>
      <vt:lpstr>5. What is the total revenue generated by each car type?</vt:lpstr>
      <vt:lpstr>Output =&gt;</vt:lpstr>
      <vt:lpstr>6. What are the details of the cars sold in the year 2021 by salesperson 'Emily                      Wong’?</vt:lpstr>
      <vt:lpstr>Output =&gt;</vt:lpstr>
      <vt:lpstr>7. What is the total revenue generated by the sales of hatchback cars?</vt:lpstr>
      <vt:lpstr>Output =&gt;</vt:lpstr>
      <vt:lpstr>8. What is the total revenue generated by the sales of SUV cars in the year 2022?</vt:lpstr>
      <vt:lpstr>Output =&gt;</vt:lpstr>
      <vt:lpstr>9. What is the name and city of the salesperson who sold the most number of cars in the year 2023?</vt:lpstr>
      <vt:lpstr>Output =&gt;</vt:lpstr>
      <vt:lpstr>10. What is the name and age of the salesperson who generated the highest revenue in the year 2022?</vt:lpstr>
      <vt:lpstr>Output =&gt;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Steve's Car Showroom</dc:title>
  <dc:creator>ADMIN</dc:creator>
  <cp:lastModifiedBy>ADMIN</cp:lastModifiedBy>
  <cp:revision>3</cp:revision>
  <dcterms:created xsi:type="dcterms:W3CDTF">2024-01-03T08:24:54Z</dcterms:created>
  <dcterms:modified xsi:type="dcterms:W3CDTF">2024-01-03T09:59:21Z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