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handoutMasterIdLst>
    <p:handoutMasterId r:id="rId26"/>
  </p:handoutMasterIdLst>
  <p:sldIdLst>
    <p:sldId id="270" r:id="rId4"/>
    <p:sldId id="274" r:id="rId5"/>
    <p:sldId id="315" r:id="rId6"/>
    <p:sldId id="388" r:id="rId7"/>
    <p:sldId id="381" r:id="rId8"/>
    <p:sldId id="340" r:id="rId9"/>
    <p:sldId id="382" r:id="rId10"/>
    <p:sldId id="383" r:id="rId11"/>
    <p:sldId id="400" r:id="rId12"/>
    <p:sldId id="384" r:id="rId13"/>
    <p:sldId id="394" r:id="rId14"/>
    <p:sldId id="395" r:id="rId15"/>
    <p:sldId id="396" r:id="rId16"/>
    <p:sldId id="392" r:id="rId17"/>
    <p:sldId id="398" r:id="rId18"/>
    <p:sldId id="399" r:id="rId19"/>
    <p:sldId id="386" r:id="rId20"/>
    <p:sldId id="387" r:id="rId21"/>
    <p:sldId id="389" r:id="rId22"/>
    <p:sldId id="390" r:id="rId23"/>
    <p:sldId id="391" r:id="rId24"/>
    <p:sldId id="31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900D1A-EE5B-479E-9E15-DDB191F8202E}" v="309" dt="2020-11-18T14:36:23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24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77" y="67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280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RUMALE LAKSHMANA RAO Kiran" userId="b6f31cec-12ce-4c59-8e7f-3c17a9ae0a54" providerId="ADAL" clId="{82900D1A-EE5B-479E-9E15-DDB191F8202E}"/>
    <pc:docChg chg="undo custSel addSld delSld modSld sldOrd">
      <pc:chgData name="TIRUMALE LAKSHMANA RAO Kiran" userId="b6f31cec-12ce-4c59-8e7f-3c17a9ae0a54" providerId="ADAL" clId="{82900D1A-EE5B-479E-9E15-DDB191F8202E}" dt="2020-11-18T17:33:38.756" v="1566" actId="20577"/>
      <pc:docMkLst>
        <pc:docMk/>
      </pc:docMkLst>
      <pc:sldChg chg="modSp">
        <pc:chgData name="TIRUMALE LAKSHMANA RAO Kiran" userId="b6f31cec-12ce-4c59-8e7f-3c17a9ae0a54" providerId="ADAL" clId="{82900D1A-EE5B-479E-9E15-DDB191F8202E}" dt="2020-11-18T11:58:41.193" v="484" actId="14100"/>
        <pc:sldMkLst>
          <pc:docMk/>
          <pc:sldMk cId="3086685074" sldId="270"/>
        </pc:sldMkLst>
        <pc:picChg chg="mod">
          <ac:chgData name="TIRUMALE LAKSHMANA RAO Kiran" userId="b6f31cec-12ce-4c59-8e7f-3c17a9ae0a54" providerId="ADAL" clId="{82900D1A-EE5B-479E-9E15-DDB191F8202E}" dt="2020-11-18T11:58:41.193" v="484" actId="14100"/>
          <ac:picMkLst>
            <pc:docMk/>
            <pc:sldMk cId="3086685074" sldId="270"/>
            <ac:picMk id="3" creationId="{39FCA22B-3ADE-4D75-8F33-C54D86098F92}"/>
          </ac:picMkLst>
        </pc:picChg>
        <pc:picChg chg="mod">
          <ac:chgData name="TIRUMALE LAKSHMANA RAO Kiran" userId="b6f31cec-12ce-4c59-8e7f-3c17a9ae0a54" providerId="ADAL" clId="{82900D1A-EE5B-479E-9E15-DDB191F8202E}" dt="2020-11-18T11:58:37.282" v="483" actId="1076"/>
          <ac:picMkLst>
            <pc:docMk/>
            <pc:sldMk cId="3086685074" sldId="270"/>
            <ac:picMk id="7" creationId="{D165008E-FD5E-474F-B31D-5B0CC01BFE63}"/>
          </ac:picMkLst>
        </pc:picChg>
      </pc:sldChg>
      <pc:sldChg chg="modSp">
        <pc:chgData name="TIRUMALE LAKSHMANA RAO Kiran" userId="b6f31cec-12ce-4c59-8e7f-3c17a9ae0a54" providerId="ADAL" clId="{82900D1A-EE5B-479E-9E15-DDB191F8202E}" dt="2020-11-18T12:11:35.042" v="500" actId="6549"/>
        <pc:sldMkLst>
          <pc:docMk/>
          <pc:sldMk cId="624062513" sldId="274"/>
        </pc:sldMkLst>
        <pc:spChg chg="mod">
          <ac:chgData name="TIRUMALE LAKSHMANA RAO Kiran" userId="b6f31cec-12ce-4c59-8e7f-3c17a9ae0a54" providerId="ADAL" clId="{82900D1A-EE5B-479E-9E15-DDB191F8202E}" dt="2020-11-18T12:11:35.042" v="500" actId="6549"/>
          <ac:spMkLst>
            <pc:docMk/>
            <pc:sldMk cId="624062513" sldId="274"/>
            <ac:spMk id="5" creationId="{8591A18A-7559-4485-BC2C-6ACBBA9F87DF}"/>
          </ac:spMkLst>
        </pc:spChg>
      </pc:sldChg>
      <pc:sldChg chg="modSp">
        <pc:chgData name="TIRUMALE LAKSHMANA RAO Kiran" userId="b6f31cec-12ce-4c59-8e7f-3c17a9ae0a54" providerId="ADAL" clId="{82900D1A-EE5B-479E-9E15-DDB191F8202E}" dt="2020-11-18T12:11:42.977" v="519" actId="6549"/>
        <pc:sldMkLst>
          <pc:docMk/>
          <pc:sldMk cId="885242968" sldId="315"/>
        </pc:sldMkLst>
        <pc:spChg chg="mod">
          <ac:chgData name="TIRUMALE LAKSHMANA RAO Kiran" userId="b6f31cec-12ce-4c59-8e7f-3c17a9ae0a54" providerId="ADAL" clId="{82900D1A-EE5B-479E-9E15-DDB191F8202E}" dt="2020-11-18T12:11:42.977" v="519" actId="6549"/>
          <ac:spMkLst>
            <pc:docMk/>
            <pc:sldMk cId="885242968" sldId="315"/>
            <ac:spMk id="10" creationId="{DBBF8696-A05F-4F0C-AF71-3D4FBCC71686}"/>
          </ac:spMkLst>
        </pc:spChg>
      </pc:sldChg>
      <pc:sldChg chg="addSp delSp modSp">
        <pc:chgData name="TIRUMALE LAKSHMANA RAO Kiran" userId="b6f31cec-12ce-4c59-8e7f-3c17a9ae0a54" providerId="ADAL" clId="{82900D1A-EE5B-479E-9E15-DDB191F8202E}" dt="2020-11-18T13:26:12.116" v="1477" actId="478"/>
        <pc:sldMkLst>
          <pc:docMk/>
          <pc:sldMk cId="427558806" sldId="317"/>
        </pc:sldMkLst>
        <pc:spChg chg="mod">
          <ac:chgData name="TIRUMALE LAKSHMANA RAO Kiran" userId="b6f31cec-12ce-4c59-8e7f-3c17a9ae0a54" providerId="ADAL" clId="{82900D1A-EE5B-479E-9E15-DDB191F8202E}" dt="2020-11-18T13:25:37.337" v="1469" actId="120"/>
          <ac:spMkLst>
            <pc:docMk/>
            <pc:sldMk cId="427558806" sldId="317"/>
            <ac:spMk id="3" creationId="{020C8F30-9C91-4D39-A29C-BCE4134E41E9}"/>
          </ac:spMkLst>
        </pc:spChg>
        <pc:spChg chg="mod">
          <ac:chgData name="TIRUMALE LAKSHMANA RAO Kiran" userId="b6f31cec-12ce-4c59-8e7f-3c17a9ae0a54" providerId="ADAL" clId="{82900D1A-EE5B-479E-9E15-DDB191F8202E}" dt="2020-11-18T13:25:36.092" v="1467" actId="14100"/>
          <ac:spMkLst>
            <pc:docMk/>
            <pc:sldMk cId="427558806" sldId="317"/>
            <ac:spMk id="4" creationId="{298CF959-4651-4C64-A08C-8F2BDE46A824}"/>
          </ac:spMkLst>
        </pc:spChg>
        <pc:spChg chg="add del mod">
          <ac:chgData name="TIRUMALE LAKSHMANA RAO Kiran" userId="b6f31cec-12ce-4c59-8e7f-3c17a9ae0a54" providerId="ADAL" clId="{82900D1A-EE5B-479E-9E15-DDB191F8202E}" dt="2020-11-18T13:25:35.663" v="1466"/>
          <ac:spMkLst>
            <pc:docMk/>
            <pc:sldMk cId="427558806" sldId="317"/>
            <ac:spMk id="12" creationId="{676E945F-2306-4C5D-9578-7096B64EC82A}"/>
          </ac:spMkLst>
        </pc:spChg>
        <pc:spChg chg="add del mod">
          <ac:chgData name="TIRUMALE LAKSHMANA RAO Kiran" userId="b6f31cec-12ce-4c59-8e7f-3c17a9ae0a54" providerId="ADAL" clId="{82900D1A-EE5B-479E-9E15-DDB191F8202E}" dt="2020-11-18T13:26:12.116" v="1477" actId="478"/>
          <ac:spMkLst>
            <pc:docMk/>
            <pc:sldMk cId="427558806" sldId="317"/>
            <ac:spMk id="13" creationId="{058BBED4-3523-4915-8832-C930AECA8929}"/>
          </ac:spMkLst>
        </pc:spChg>
      </pc:sldChg>
      <pc:sldChg chg="addSp modSp">
        <pc:chgData name="TIRUMALE LAKSHMANA RAO Kiran" userId="b6f31cec-12ce-4c59-8e7f-3c17a9ae0a54" providerId="ADAL" clId="{82900D1A-EE5B-479E-9E15-DDB191F8202E}" dt="2020-11-18T13:03:14.053" v="1329" actId="14100"/>
        <pc:sldMkLst>
          <pc:docMk/>
          <pc:sldMk cId="3205696010" sldId="381"/>
        </pc:sldMkLst>
        <pc:spChg chg="mod">
          <ac:chgData name="TIRUMALE LAKSHMANA RAO Kiran" userId="b6f31cec-12ce-4c59-8e7f-3c17a9ae0a54" providerId="ADAL" clId="{82900D1A-EE5B-479E-9E15-DDB191F8202E}" dt="2020-11-18T13:03:00.873" v="1328" actId="1035"/>
          <ac:spMkLst>
            <pc:docMk/>
            <pc:sldMk cId="3205696010" sldId="381"/>
            <ac:spMk id="8" creationId="{EFF30CDB-D97E-4FEB-B5F6-CB879BA5B58B}"/>
          </ac:spMkLst>
        </pc:spChg>
        <pc:grpChg chg="add mod">
          <ac:chgData name="TIRUMALE LAKSHMANA RAO Kiran" userId="b6f31cec-12ce-4c59-8e7f-3c17a9ae0a54" providerId="ADAL" clId="{82900D1A-EE5B-479E-9E15-DDB191F8202E}" dt="2020-11-18T13:03:14.053" v="1329" actId="14100"/>
          <ac:grpSpMkLst>
            <pc:docMk/>
            <pc:sldMk cId="3205696010" sldId="381"/>
            <ac:grpSpMk id="6" creationId="{CE2E0C70-75A7-42A1-8F8B-06755F12819F}"/>
          </ac:grpSpMkLst>
        </pc:grpChg>
      </pc:sldChg>
      <pc:sldChg chg="modSp">
        <pc:chgData name="TIRUMALE LAKSHMANA RAO Kiran" userId="b6f31cec-12ce-4c59-8e7f-3c17a9ae0a54" providerId="ADAL" clId="{82900D1A-EE5B-479E-9E15-DDB191F8202E}" dt="2020-11-18T17:20:05.039" v="1564" actId="1076"/>
        <pc:sldMkLst>
          <pc:docMk/>
          <pc:sldMk cId="2194902233" sldId="383"/>
        </pc:sldMkLst>
        <pc:picChg chg="mod">
          <ac:chgData name="TIRUMALE LAKSHMANA RAO Kiran" userId="b6f31cec-12ce-4c59-8e7f-3c17a9ae0a54" providerId="ADAL" clId="{82900D1A-EE5B-479E-9E15-DDB191F8202E}" dt="2020-11-18T17:20:05.039" v="1564" actId="1076"/>
          <ac:picMkLst>
            <pc:docMk/>
            <pc:sldMk cId="2194902233" sldId="383"/>
            <ac:picMk id="5" creationId="{5DB8C194-1BAC-4F78-BB0B-7E5AF4AC0919}"/>
          </ac:picMkLst>
        </pc:picChg>
      </pc:sldChg>
      <pc:sldChg chg="addSp delSp modSp">
        <pc:chgData name="TIRUMALE LAKSHMANA RAO Kiran" userId="b6f31cec-12ce-4c59-8e7f-3c17a9ae0a54" providerId="ADAL" clId="{82900D1A-EE5B-479E-9E15-DDB191F8202E}" dt="2020-11-18T13:08:23.574" v="1434" actId="207"/>
        <pc:sldMkLst>
          <pc:docMk/>
          <pc:sldMk cId="1739022002" sldId="387"/>
        </pc:sldMkLst>
        <pc:spChg chg="add del">
          <ac:chgData name="TIRUMALE LAKSHMANA RAO Kiran" userId="b6f31cec-12ce-4c59-8e7f-3c17a9ae0a54" providerId="ADAL" clId="{82900D1A-EE5B-479E-9E15-DDB191F8202E}" dt="2020-11-18T13:06:49.016" v="1359"/>
          <ac:spMkLst>
            <pc:docMk/>
            <pc:sldMk cId="1739022002" sldId="387"/>
            <ac:spMk id="9" creationId="{5BDD9A16-E4F5-4460-A42D-9DDF04B37E76}"/>
          </ac:spMkLst>
        </pc:spChg>
        <pc:spChg chg="add mod ord">
          <ac:chgData name="TIRUMALE LAKSHMANA RAO Kiran" userId="b6f31cec-12ce-4c59-8e7f-3c17a9ae0a54" providerId="ADAL" clId="{82900D1A-EE5B-479E-9E15-DDB191F8202E}" dt="2020-11-18T13:08:23.574" v="1434" actId="207"/>
          <ac:spMkLst>
            <pc:docMk/>
            <pc:sldMk cId="1739022002" sldId="387"/>
            <ac:spMk id="10" creationId="{7509569A-A03B-4B64-AF15-705BE869B1C4}"/>
          </ac:spMkLst>
        </pc:spChg>
        <pc:spChg chg="add del">
          <ac:chgData name="TIRUMALE LAKSHMANA RAO Kiran" userId="b6f31cec-12ce-4c59-8e7f-3c17a9ae0a54" providerId="ADAL" clId="{82900D1A-EE5B-479E-9E15-DDB191F8202E}" dt="2020-11-18T13:07:55.589" v="1424"/>
          <ac:spMkLst>
            <pc:docMk/>
            <pc:sldMk cId="1739022002" sldId="387"/>
            <ac:spMk id="12" creationId="{53C77276-E1FB-46E8-8BF7-27E912FB84E8}"/>
          </ac:spMkLst>
        </pc:spChg>
      </pc:sldChg>
      <pc:sldChg chg="addSp delSp modSp setBg">
        <pc:chgData name="TIRUMALE LAKSHMANA RAO Kiran" userId="b6f31cec-12ce-4c59-8e7f-3c17a9ae0a54" providerId="ADAL" clId="{82900D1A-EE5B-479E-9E15-DDB191F8202E}" dt="2020-11-18T13:36:50.960" v="1561" actId="1037"/>
        <pc:sldMkLst>
          <pc:docMk/>
          <pc:sldMk cId="3154687654" sldId="388"/>
        </pc:sldMkLst>
        <pc:spChg chg="mod">
          <ac:chgData name="TIRUMALE LAKSHMANA RAO Kiran" userId="b6f31cec-12ce-4c59-8e7f-3c17a9ae0a54" providerId="ADAL" clId="{82900D1A-EE5B-479E-9E15-DDB191F8202E}" dt="2020-11-18T13:36:50.960" v="1561" actId="1037"/>
          <ac:spMkLst>
            <pc:docMk/>
            <pc:sldMk cId="3154687654" sldId="388"/>
            <ac:spMk id="4" creationId="{05C92EB6-C8C5-4DB4-9106-B7300F1387A3}"/>
          </ac:spMkLst>
        </pc:spChg>
        <pc:spChg chg="mod">
          <ac:chgData name="TIRUMALE LAKSHMANA RAO Kiran" userId="b6f31cec-12ce-4c59-8e7f-3c17a9ae0a54" providerId="ADAL" clId="{82900D1A-EE5B-479E-9E15-DDB191F8202E}" dt="2020-11-18T13:36:50.960" v="1561" actId="1037"/>
          <ac:spMkLst>
            <pc:docMk/>
            <pc:sldMk cId="3154687654" sldId="388"/>
            <ac:spMk id="6" creationId="{A2201120-B66B-4BBD-A44C-780C01183B25}"/>
          </ac:spMkLst>
        </pc:spChg>
        <pc:spChg chg="mod">
          <ac:chgData name="TIRUMALE LAKSHMANA RAO Kiran" userId="b6f31cec-12ce-4c59-8e7f-3c17a9ae0a54" providerId="ADAL" clId="{82900D1A-EE5B-479E-9E15-DDB191F8202E}" dt="2020-11-18T13:36:50.960" v="1561" actId="1037"/>
          <ac:spMkLst>
            <pc:docMk/>
            <pc:sldMk cId="3154687654" sldId="388"/>
            <ac:spMk id="7" creationId="{B0ABF975-A6B1-4147-B730-D105E21D7E30}"/>
          </ac:spMkLst>
        </pc:spChg>
        <pc:spChg chg="mod">
          <ac:chgData name="TIRUMALE LAKSHMANA RAO Kiran" userId="b6f31cec-12ce-4c59-8e7f-3c17a9ae0a54" providerId="ADAL" clId="{82900D1A-EE5B-479E-9E15-DDB191F8202E}" dt="2020-11-18T13:36:50.960" v="1561" actId="1037"/>
          <ac:spMkLst>
            <pc:docMk/>
            <pc:sldMk cId="3154687654" sldId="388"/>
            <ac:spMk id="9" creationId="{97FDE62C-CC87-4200-A5E9-CC5B1FF3A03B}"/>
          </ac:spMkLst>
        </pc:spChg>
        <pc:spChg chg="mod">
          <ac:chgData name="TIRUMALE LAKSHMANA RAO Kiran" userId="b6f31cec-12ce-4c59-8e7f-3c17a9ae0a54" providerId="ADAL" clId="{82900D1A-EE5B-479E-9E15-DDB191F8202E}" dt="2020-11-18T13:36:50.960" v="1561" actId="1037"/>
          <ac:spMkLst>
            <pc:docMk/>
            <pc:sldMk cId="3154687654" sldId="388"/>
            <ac:spMk id="10" creationId="{D18221E6-3FB3-4040-A7C5-7B552A51EF96}"/>
          </ac:spMkLst>
        </pc:spChg>
        <pc:spChg chg="mod">
          <ac:chgData name="TIRUMALE LAKSHMANA RAO Kiran" userId="b6f31cec-12ce-4c59-8e7f-3c17a9ae0a54" providerId="ADAL" clId="{82900D1A-EE5B-479E-9E15-DDB191F8202E}" dt="2020-11-18T13:36:50.960" v="1561" actId="1037"/>
          <ac:spMkLst>
            <pc:docMk/>
            <pc:sldMk cId="3154687654" sldId="388"/>
            <ac:spMk id="11" creationId="{7E5DAEEE-B13B-4784-A836-891B5A675270}"/>
          </ac:spMkLst>
        </pc:spChg>
        <pc:spChg chg="mod">
          <ac:chgData name="TIRUMALE LAKSHMANA RAO Kiran" userId="b6f31cec-12ce-4c59-8e7f-3c17a9ae0a54" providerId="ADAL" clId="{82900D1A-EE5B-479E-9E15-DDB191F8202E}" dt="2020-11-18T13:36:50.960" v="1561" actId="1037"/>
          <ac:spMkLst>
            <pc:docMk/>
            <pc:sldMk cId="3154687654" sldId="388"/>
            <ac:spMk id="12" creationId="{CE3DB657-AC99-4957-B7EB-636A72EDEE21}"/>
          </ac:spMkLst>
        </pc:spChg>
        <pc:spChg chg="del">
          <ac:chgData name="TIRUMALE LAKSHMANA RAO Kiran" userId="b6f31cec-12ce-4c59-8e7f-3c17a9ae0a54" providerId="ADAL" clId="{82900D1A-EE5B-479E-9E15-DDB191F8202E}" dt="2020-11-18T13:04:24.044" v="1332" actId="478"/>
          <ac:spMkLst>
            <pc:docMk/>
            <pc:sldMk cId="3154687654" sldId="388"/>
            <ac:spMk id="17" creationId="{4850FD1A-8062-41D9-927B-2C63DFBC9121}"/>
          </ac:spMkLst>
        </pc:spChg>
        <pc:spChg chg="mod">
          <ac:chgData name="TIRUMALE LAKSHMANA RAO Kiran" userId="b6f31cec-12ce-4c59-8e7f-3c17a9ae0a54" providerId="ADAL" clId="{82900D1A-EE5B-479E-9E15-DDB191F8202E}" dt="2020-11-18T13:34:39.455" v="1541" actId="207"/>
          <ac:spMkLst>
            <pc:docMk/>
            <pc:sldMk cId="3154687654" sldId="388"/>
            <ac:spMk id="18" creationId="{30F3F330-B4E8-43BB-82F0-D6F130B7E14E}"/>
          </ac:spMkLst>
        </pc:spChg>
        <pc:spChg chg="del">
          <ac:chgData name="TIRUMALE LAKSHMANA RAO Kiran" userId="b6f31cec-12ce-4c59-8e7f-3c17a9ae0a54" providerId="ADAL" clId="{82900D1A-EE5B-479E-9E15-DDB191F8202E}" dt="2020-11-18T13:04:25.449" v="1333" actId="478"/>
          <ac:spMkLst>
            <pc:docMk/>
            <pc:sldMk cId="3154687654" sldId="388"/>
            <ac:spMk id="20" creationId="{91F1C2F1-EDA6-4912-AA14-8B0C05B30ED7}"/>
          </ac:spMkLst>
        </pc:spChg>
        <pc:spChg chg="del">
          <ac:chgData name="TIRUMALE LAKSHMANA RAO Kiran" userId="b6f31cec-12ce-4c59-8e7f-3c17a9ae0a54" providerId="ADAL" clId="{82900D1A-EE5B-479E-9E15-DDB191F8202E}" dt="2020-11-18T13:04:27.251" v="1335" actId="478"/>
          <ac:spMkLst>
            <pc:docMk/>
            <pc:sldMk cId="3154687654" sldId="388"/>
            <ac:spMk id="22" creationId="{5799C929-80F7-4131-9842-DC9020488E93}"/>
          </ac:spMkLst>
        </pc:spChg>
        <pc:spChg chg="del">
          <ac:chgData name="TIRUMALE LAKSHMANA RAO Kiran" userId="b6f31cec-12ce-4c59-8e7f-3c17a9ae0a54" providerId="ADAL" clId="{82900D1A-EE5B-479E-9E15-DDB191F8202E}" dt="2020-11-18T13:04:28.954" v="1336" actId="478"/>
          <ac:spMkLst>
            <pc:docMk/>
            <pc:sldMk cId="3154687654" sldId="388"/>
            <ac:spMk id="23" creationId="{7FB912EB-524F-4993-B843-34951A46A026}"/>
          </ac:spMkLst>
        </pc:spChg>
        <pc:spChg chg="mod">
          <ac:chgData name="TIRUMALE LAKSHMANA RAO Kiran" userId="b6f31cec-12ce-4c59-8e7f-3c17a9ae0a54" providerId="ADAL" clId="{82900D1A-EE5B-479E-9E15-DDB191F8202E}" dt="2020-11-18T13:34:51.845" v="1542" actId="207"/>
          <ac:spMkLst>
            <pc:docMk/>
            <pc:sldMk cId="3154687654" sldId="388"/>
            <ac:spMk id="25" creationId="{B8C82AFF-3E34-4A56-B806-108D02F2AED4}"/>
          </ac:spMkLst>
        </pc:spChg>
        <pc:spChg chg="mod">
          <ac:chgData name="TIRUMALE LAKSHMANA RAO Kiran" userId="b6f31cec-12ce-4c59-8e7f-3c17a9ae0a54" providerId="ADAL" clId="{82900D1A-EE5B-479E-9E15-DDB191F8202E}" dt="2020-11-18T13:34:18.282" v="1536" actId="207"/>
          <ac:spMkLst>
            <pc:docMk/>
            <pc:sldMk cId="3154687654" sldId="388"/>
            <ac:spMk id="26" creationId="{1AAE3626-C57E-40B5-9122-589F40498504}"/>
          </ac:spMkLst>
        </pc:spChg>
        <pc:spChg chg="mod">
          <ac:chgData name="TIRUMALE LAKSHMANA RAO Kiran" userId="b6f31cec-12ce-4c59-8e7f-3c17a9ae0a54" providerId="ADAL" clId="{82900D1A-EE5B-479E-9E15-DDB191F8202E}" dt="2020-11-18T13:34:26.079" v="1538" actId="207"/>
          <ac:spMkLst>
            <pc:docMk/>
            <pc:sldMk cId="3154687654" sldId="388"/>
            <ac:spMk id="27" creationId="{71933318-AD17-4742-BEE7-2E5D3A506666}"/>
          </ac:spMkLst>
        </pc:spChg>
        <pc:spChg chg="del">
          <ac:chgData name="TIRUMALE LAKSHMANA RAO Kiran" userId="b6f31cec-12ce-4c59-8e7f-3c17a9ae0a54" providerId="ADAL" clId="{82900D1A-EE5B-479E-9E15-DDB191F8202E}" dt="2020-11-18T13:04:35.713" v="1341" actId="478"/>
          <ac:spMkLst>
            <pc:docMk/>
            <pc:sldMk cId="3154687654" sldId="388"/>
            <ac:spMk id="29" creationId="{F332125E-2DF8-4E4B-86B6-D8367E4C5CC9}"/>
          </ac:spMkLst>
        </pc:spChg>
        <pc:spChg chg="del">
          <ac:chgData name="TIRUMALE LAKSHMANA RAO Kiran" userId="b6f31cec-12ce-4c59-8e7f-3c17a9ae0a54" providerId="ADAL" clId="{82900D1A-EE5B-479E-9E15-DDB191F8202E}" dt="2020-11-18T13:04:33.592" v="1340" actId="478"/>
          <ac:spMkLst>
            <pc:docMk/>
            <pc:sldMk cId="3154687654" sldId="388"/>
            <ac:spMk id="31" creationId="{D7DFB13A-2DB9-4136-BD57-74EE5D760103}"/>
          </ac:spMkLst>
        </pc:spChg>
        <pc:spChg chg="del">
          <ac:chgData name="TIRUMALE LAKSHMANA RAO Kiran" userId="b6f31cec-12ce-4c59-8e7f-3c17a9ae0a54" providerId="ADAL" clId="{82900D1A-EE5B-479E-9E15-DDB191F8202E}" dt="2020-11-18T13:04:32.019" v="1338" actId="478"/>
          <ac:spMkLst>
            <pc:docMk/>
            <pc:sldMk cId="3154687654" sldId="388"/>
            <ac:spMk id="32" creationId="{87D2BE04-ACDD-4FE1-A299-C80F2A0207C4}"/>
          </ac:spMkLst>
        </pc:spChg>
        <pc:spChg chg="del">
          <ac:chgData name="TIRUMALE LAKSHMANA RAO Kiran" userId="b6f31cec-12ce-4c59-8e7f-3c17a9ae0a54" providerId="ADAL" clId="{82900D1A-EE5B-479E-9E15-DDB191F8202E}" dt="2020-11-18T13:04:30.320" v="1337" actId="478"/>
          <ac:spMkLst>
            <pc:docMk/>
            <pc:sldMk cId="3154687654" sldId="388"/>
            <ac:spMk id="33" creationId="{898160C8-AA6A-48C2-B734-8512110C3713}"/>
          </ac:spMkLst>
        </pc:spChg>
        <pc:spChg chg="del">
          <ac:chgData name="TIRUMALE LAKSHMANA RAO Kiran" userId="b6f31cec-12ce-4c59-8e7f-3c17a9ae0a54" providerId="ADAL" clId="{82900D1A-EE5B-479E-9E15-DDB191F8202E}" dt="2020-11-18T13:04:37.322" v="1342" actId="478"/>
          <ac:spMkLst>
            <pc:docMk/>
            <pc:sldMk cId="3154687654" sldId="388"/>
            <ac:spMk id="34" creationId="{3107125B-5C69-47AE-864F-E06F0FFA9FF6}"/>
          </ac:spMkLst>
        </pc:spChg>
        <pc:spChg chg="del">
          <ac:chgData name="TIRUMALE LAKSHMANA RAO Kiran" userId="b6f31cec-12ce-4c59-8e7f-3c17a9ae0a54" providerId="ADAL" clId="{82900D1A-EE5B-479E-9E15-DDB191F8202E}" dt="2020-11-18T13:04:40.581" v="1344" actId="478"/>
          <ac:spMkLst>
            <pc:docMk/>
            <pc:sldMk cId="3154687654" sldId="388"/>
            <ac:spMk id="35" creationId="{95122E0D-731F-48D4-A3B1-083378FA4ADB}"/>
          </ac:spMkLst>
        </pc:spChg>
        <pc:spChg chg="del">
          <ac:chgData name="TIRUMALE LAKSHMANA RAO Kiran" userId="b6f31cec-12ce-4c59-8e7f-3c17a9ae0a54" providerId="ADAL" clId="{82900D1A-EE5B-479E-9E15-DDB191F8202E}" dt="2020-11-18T13:04:39.022" v="1343" actId="478"/>
          <ac:spMkLst>
            <pc:docMk/>
            <pc:sldMk cId="3154687654" sldId="388"/>
            <ac:spMk id="36" creationId="{CBCEE5A5-93DF-4E77-A3E6-AEF01F3B3346}"/>
          </ac:spMkLst>
        </pc:spChg>
        <pc:spChg chg="del">
          <ac:chgData name="TIRUMALE LAKSHMANA RAO Kiran" userId="b6f31cec-12ce-4c59-8e7f-3c17a9ae0a54" providerId="ADAL" clId="{82900D1A-EE5B-479E-9E15-DDB191F8202E}" dt="2020-11-18T13:04:55.976" v="1348" actId="478"/>
          <ac:spMkLst>
            <pc:docMk/>
            <pc:sldMk cId="3154687654" sldId="388"/>
            <ac:spMk id="40" creationId="{1023AE9E-39F3-4B37-B15A-882B64E9A377}"/>
          </ac:spMkLst>
        </pc:spChg>
        <pc:spChg chg="del">
          <ac:chgData name="TIRUMALE LAKSHMANA RAO Kiran" userId="b6f31cec-12ce-4c59-8e7f-3c17a9ae0a54" providerId="ADAL" clId="{82900D1A-EE5B-479E-9E15-DDB191F8202E}" dt="2020-11-18T13:04:57.488" v="1349" actId="478"/>
          <ac:spMkLst>
            <pc:docMk/>
            <pc:sldMk cId="3154687654" sldId="388"/>
            <ac:spMk id="47" creationId="{19771FF5-8D2C-4B1F-AD01-BF9710B10780}"/>
          </ac:spMkLst>
        </pc:spChg>
        <pc:spChg chg="del">
          <ac:chgData name="TIRUMALE LAKSHMANA RAO Kiran" userId="b6f31cec-12ce-4c59-8e7f-3c17a9ae0a54" providerId="ADAL" clId="{82900D1A-EE5B-479E-9E15-DDB191F8202E}" dt="2020-11-18T13:04:54.484" v="1347" actId="478"/>
          <ac:spMkLst>
            <pc:docMk/>
            <pc:sldMk cId="3154687654" sldId="388"/>
            <ac:spMk id="48" creationId="{A123804A-6EDE-4F8A-956B-6AAA807E63C3}"/>
          </ac:spMkLst>
        </pc:spChg>
        <pc:spChg chg="del">
          <ac:chgData name="TIRUMALE LAKSHMANA RAO Kiran" userId="b6f31cec-12ce-4c59-8e7f-3c17a9ae0a54" providerId="ADAL" clId="{82900D1A-EE5B-479E-9E15-DDB191F8202E}" dt="2020-11-18T13:04:58.941" v="1350" actId="478"/>
          <ac:spMkLst>
            <pc:docMk/>
            <pc:sldMk cId="3154687654" sldId="388"/>
            <ac:spMk id="49" creationId="{25C57BE3-B6B3-4770-B09F-1145618554E3}"/>
          </ac:spMkLst>
        </pc:spChg>
        <pc:grpChg chg="add mod">
          <ac:chgData name="TIRUMALE LAKSHMANA RAO Kiran" userId="b6f31cec-12ce-4c59-8e7f-3c17a9ae0a54" providerId="ADAL" clId="{82900D1A-EE5B-479E-9E15-DDB191F8202E}" dt="2020-11-18T13:36:18.064" v="1548" actId="14100"/>
          <ac:grpSpMkLst>
            <pc:docMk/>
            <pc:sldMk cId="3154687654" sldId="388"/>
            <ac:grpSpMk id="13" creationId="{EE361419-C99D-431E-A5BC-72B73120D6EC}"/>
          </ac:grpSpMkLst>
        </pc:grpChg>
        <pc:grpChg chg="del">
          <ac:chgData name="TIRUMALE LAKSHMANA RAO Kiran" userId="b6f31cec-12ce-4c59-8e7f-3c17a9ae0a54" providerId="ADAL" clId="{82900D1A-EE5B-479E-9E15-DDB191F8202E}" dt="2020-11-18T13:04:35.713" v="1341" actId="478"/>
          <ac:grpSpMkLst>
            <pc:docMk/>
            <pc:sldMk cId="3154687654" sldId="388"/>
            <ac:grpSpMk id="16" creationId="{F12E93D6-AE70-43C6-854F-F5D537222420}"/>
          </ac:grpSpMkLst>
        </pc:grpChg>
        <pc:grpChg chg="del">
          <ac:chgData name="TIRUMALE LAKSHMANA RAO Kiran" userId="b6f31cec-12ce-4c59-8e7f-3c17a9ae0a54" providerId="ADAL" clId="{82900D1A-EE5B-479E-9E15-DDB191F8202E}" dt="2020-11-18T13:04:28.954" v="1336" actId="478"/>
          <ac:grpSpMkLst>
            <pc:docMk/>
            <pc:sldMk cId="3154687654" sldId="388"/>
            <ac:grpSpMk id="21" creationId="{E509BF2C-78EC-4BEF-BDAE-FF5EFF126D68}"/>
          </ac:grpSpMkLst>
        </pc:grpChg>
        <pc:grpChg chg="del">
          <ac:chgData name="TIRUMALE LAKSHMANA RAO Kiran" userId="b6f31cec-12ce-4c59-8e7f-3c17a9ae0a54" providerId="ADAL" clId="{82900D1A-EE5B-479E-9E15-DDB191F8202E}" dt="2020-11-18T13:04:39.022" v="1343" actId="478"/>
          <ac:grpSpMkLst>
            <pc:docMk/>
            <pc:sldMk cId="3154687654" sldId="388"/>
            <ac:grpSpMk id="30" creationId="{E52D4B6D-1B87-4728-B48F-BD74B6DCD3C7}"/>
          </ac:grpSpMkLst>
        </pc:grpChg>
        <pc:grpChg chg="add mod">
          <ac:chgData name="TIRUMALE LAKSHMANA RAO Kiran" userId="b6f31cec-12ce-4c59-8e7f-3c17a9ae0a54" providerId="ADAL" clId="{82900D1A-EE5B-479E-9E15-DDB191F8202E}" dt="2020-11-18T13:05:21.992" v="1355" actId="14100"/>
          <ac:grpSpMkLst>
            <pc:docMk/>
            <pc:sldMk cId="3154687654" sldId="388"/>
            <ac:grpSpMk id="37" creationId="{80045A43-1AC0-4B81-B56B-677A3C9C498A}"/>
          </ac:grpSpMkLst>
        </pc:grpChg>
        <pc:grpChg chg="del">
          <ac:chgData name="TIRUMALE LAKSHMANA RAO Kiran" userId="b6f31cec-12ce-4c59-8e7f-3c17a9ae0a54" providerId="ADAL" clId="{82900D1A-EE5B-479E-9E15-DDB191F8202E}" dt="2020-11-18T13:04:58.941" v="1350" actId="478"/>
          <ac:grpSpMkLst>
            <pc:docMk/>
            <pc:sldMk cId="3154687654" sldId="388"/>
            <ac:grpSpMk id="41" creationId="{8A71C5D5-DAC3-4C4B-83D3-0635831B672C}"/>
          </ac:grpSpMkLst>
        </pc:grpChg>
      </pc:sldChg>
      <pc:sldChg chg="addSp modSp">
        <pc:chgData name="TIRUMALE LAKSHMANA RAO Kiran" userId="b6f31cec-12ce-4c59-8e7f-3c17a9ae0a54" providerId="ADAL" clId="{82900D1A-EE5B-479E-9E15-DDB191F8202E}" dt="2020-11-18T13:10:52.115" v="1452" actId="1076"/>
        <pc:sldMkLst>
          <pc:docMk/>
          <pc:sldMk cId="3542885816" sldId="389"/>
        </pc:sldMkLst>
        <pc:spChg chg="add mod">
          <ac:chgData name="TIRUMALE LAKSHMANA RAO Kiran" userId="b6f31cec-12ce-4c59-8e7f-3c17a9ae0a54" providerId="ADAL" clId="{82900D1A-EE5B-479E-9E15-DDB191F8202E}" dt="2020-11-18T13:10:52.115" v="1452" actId="1076"/>
          <ac:spMkLst>
            <pc:docMk/>
            <pc:sldMk cId="3542885816" sldId="389"/>
            <ac:spMk id="6" creationId="{6D9B09F5-21B4-466F-85CB-9FE9B65E15F7}"/>
          </ac:spMkLst>
        </pc:spChg>
      </pc:sldChg>
      <pc:sldChg chg="addSp modSp">
        <pc:chgData name="TIRUMALE LAKSHMANA RAO Kiran" userId="b6f31cec-12ce-4c59-8e7f-3c17a9ae0a54" providerId="ADAL" clId="{82900D1A-EE5B-479E-9E15-DDB191F8202E}" dt="2020-11-18T17:33:38.756" v="1566" actId="20577"/>
        <pc:sldMkLst>
          <pc:docMk/>
          <pc:sldMk cId="4071664555" sldId="390"/>
        </pc:sldMkLst>
        <pc:spChg chg="add mod">
          <ac:chgData name="TIRUMALE LAKSHMANA RAO Kiran" userId="b6f31cec-12ce-4c59-8e7f-3c17a9ae0a54" providerId="ADAL" clId="{82900D1A-EE5B-479E-9E15-DDB191F8202E}" dt="2020-11-18T13:10:37.985" v="1450" actId="1076"/>
          <ac:spMkLst>
            <pc:docMk/>
            <pc:sldMk cId="4071664555" sldId="390"/>
            <ac:spMk id="6" creationId="{98BF682E-83D8-4EF0-8B08-A9B97A83D6A2}"/>
          </ac:spMkLst>
        </pc:spChg>
        <pc:spChg chg="mod">
          <ac:chgData name="TIRUMALE LAKSHMANA RAO Kiran" userId="b6f31cec-12ce-4c59-8e7f-3c17a9ae0a54" providerId="ADAL" clId="{82900D1A-EE5B-479E-9E15-DDB191F8202E}" dt="2020-11-18T17:33:38.756" v="1566" actId="20577"/>
          <ac:spMkLst>
            <pc:docMk/>
            <pc:sldMk cId="4071664555" sldId="390"/>
            <ac:spMk id="13" creationId="{682E1C98-B137-48B1-B9D3-7C68D80F37BE}"/>
          </ac:spMkLst>
        </pc:spChg>
      </pc:sldChg>
      <pc:sldChg chg="addSp modSp">
        <pc:chgData name="TIRUMALE LAKSHMANA RAO Kiran" userId="b6f31cec-12ce-4c59-8e7f-3c17a9ae0a54" providerId="ADAL" clId="{82900D1A-EE5B-479E-9E15-DDB191F8202E}" dt="2020-11-18T13:27:32.087" v="1492" actId="1076"/>
        <pc:sldMkLst>
          <pc:docMk/>
          <pc:sldMk cId="472311989" sldId="391"/>
        </pc:sldMkLst>
        <pc:spChg chg="mod">
          <ac:chgData name="TIRUMALE LAKSHMANA RAO Kiran" userId="b6f31cec-12ce-4c59-8e7f-3c17a9ae0a54" providerId="ADAL" clId="{82900D1A-EE5B-479E-9E15-DDB191F8202E}" dt="2020-11-18T13:26:58.184" v="1487" actId="20577"/>
          <ac:spMkLst>
            <pc:docMk/>
            <pc:sldMk cId="472311989" sldId="391"/>
            <ac:spMk id="3" creationId="{436FC360-7497-489A-86E1-05C234A7668E}"/>
          </ac:spMkLst>
        </pc:spChg>
        <pc:spChg chg="add mod">
          <ac:chgData name="TIRUMALE LAKSHMANA RAO Kiran" userId="b6f31cec-12ce-4c59-8e7f-3c17a9ae0a54" providerId="ADAL" clId="{82900D1A-EE5B-479E-9E15-DDB191F8202E}" dt="2020-11-18T13:27:32.087" v="1492" actId="1076"/>
          <ac:spMkLst>
            <pc:docMk/>
            <pc:sldMk cId="472311989" sldId="391"/>
            <ac:spMk id="7" creationId="{2BAE1771-681A-40A0-BFA7-256AF7F72B14}"/>
          </ac:spMkLst>
        </pc:spChg>
      </pc:sldChg>
      <pc:sldChg chg="addSp modSp">
        <pc:chgData name="TIRUMALE LAKSHMANA RAO Kiran" userId="b6f31cec-12ce-4c59-8e7f-3c17a9ae0a54" providerId="ADAL" clId="{82900D1A-EE5B-479E-9E15-DDB191F8202E}" dt="2020-11-18T10:37:29" v="52"/>
        <pc:sldMkLst>
          <pc:docMk/>
          <pc:sldMk cId="2835447919" sldId="392"/>
        </pc:sldMkLst>
        <pc:spChg chg="mod">
          <ac:chgData name="TIRUMALE LAKSHMANA RAO Kiran" userId="b6f31cec-12ce-4c59-8e7f-3c17a9ae0a54" providerId="ADAL" clId="{82900D1A-EE5B-479E-9E15-DDB191F8202E}" dt="2020-11-18T10:37:12.896" v="51" actId="1076"/>
          <ac:spMkLst>
            <pc:docMk/>
            <pc:sldMk cId="2835447919" sldId="392"/>
            <ac:spMk id="10" creationId="{31E56D34-B2E5-4DC7-A982-B4E2CFEAD92D}"/>
          </ac:spMkLst>
        </pc:spChg>
        <pc:spChg chg="add">
          <ac:chgData name="TIRUMALE LAKSHMANA RAO Kiran" userId="b6f31cec-12ce-4c59-8e7f-3c17a9ae0a54" providerId="ADAL" clId="{82900D1A-EE5B-479E-9E15-DDB191F8202E}" dt="2020-11-18T10:37:29" v="52"/>
          <ac:spMkLst>
            <pc:docMk/>
            <pc:sldMk cId="2835447919" sldId="392"/>
            <ac:spMk id="11" creationId="{EADE2B5A-94AB-4A52-A0C1-D2E4F4964CC3}"/>
          </ac:spMkLst>
        </pc:spChg>
      </pc:sldChg>
      <pc:sldChg chg="addSp modSp del">
        <pc:chgData name="TIRUMALE LAKSHMANA RAO Kiran" userId="b6f31cec-12ce-4c59-8e7f-3c17a9ae0a54" providerId="ADAL" clId="{82900D1A-EE5B-479E-9E15-DDB191F8202E}" dt="2020-11-18T12:30:31.348" v="1280" actId="2696"/>
        <pc:sldMkLst>
          <pc:docMk/>
          <pc:sldMk cId="2495754950" sldId="393"/>
        </pc:sldMkLst>
        <pc:spChg chg="mod">
          <ac:chgData name="TIRUMALE LAKSHMANA RAO Kiran" userId="b6f31cec-12ce-4c59-8e7f-3c17a9ae0a54" providerId="ADAL" clId="{82900D1A-EE5B-479E-9E15-DDB191F8202E}" dt="2020-11-18T11:25:14.303" v="238" actId="20577"/>
          <ac:spMkLst>
            <pc:docMk/>
            <pc:sldMk cId="2495754950" sldId="393"/>
            <ac:spMk id="2" creationId="{EE3189BA-D9BF-45AD-9820-07DA576AD7B3}"/>
          </ac:spMkLst>
        </pc:spChg>
        <pc:picChg chg="add mod">
          <ac:chgData name="TIRUMALE LAKSHMANA RAO Kiran" userId="b6f31cec-12ce-4c59-8e7f-3c17a9ae0a54" providerId="ADAL" clId="{82900D1A-EE5B-479E-9E15-DDB191F8202E}" dt="2020-11-18T10:51:15.605" v="65" actId="1076"/>
          <ac:picMkLst>
            <pc:docMk/>
            <pc:sldMk cId="2495754950" sldId="393"/>
            <ac:picMk id="1026" creationId="{35E2CAD2-D180-4C6B-B554-B33816D031AC}"/>
          </ac:picMkLst>
        </pc:picChg>
        <pc:picChg chg="add mod">
          <ac:chgData name="TIRUMALE LAKSHMANA RAO Kiran" userId="b6f31cec-12ce-4c59-8e7f-3c17a9ae0a54" providerId="ADAL" clId="{82900D1A-EE5B-479E-9E15-DDB191F8202E}" dt="2020-11-18T10:51:15.605" v="65" actId="1076"/>
          <ac:picMkLst>
            <pc:docMk/>
            <pc:sldMk cId="2495754950" sldId="393"/>
            <ac:picMk id="1028" creationId="{5767585B-BA82-42B8-B98A-278DB95D2E9C}"/>
          </ac:picMkLst>
        </pc:picChg>
      </pc:sldChg>
      <pc:sldChg chg="modSp">
        <pc:chgData name="TIRUMALE LAKSHMANA RAO Kiran" userId="b6f31cec-12ce-4c59-8e7f-3c17a9ae0a54" providerId="ADAL" clId="{82900D1A-EE5B-479E-9E15-DDB191F8202E}" dt="2020-11-18T10:36:36.175" v="2" actId="1076"/>
        <pc:sldMkLst>
          <pc:docMk/>
          <pc:sldMk cId="3590810109" sldId="396"/>
        </pc:sldMkLst>
        <pc:spChg chg="mod">
          <ac:chgData name="TIRUMALE LAKSHMANA RAO Kiran" userId="b6f31cec-12ce-4c59-8e7f-3c17a9ae0a54" providerId="ADAL" clId="{82900D1A-EE5B-479E-9E15-DDB191F8202E}" dt="2020-11-18T10:36:36.175" v="2" actId="1076"/>
          <ac:spMkLst>
            <pc:docMk/>
            <pc:sldMk cId="3590810109" sldId="396"/>
            <ac:spMk id="2" creationId="{EE3189BA-D9BF-45AD-9820-07DA576AD7B3}"/>
          </ac:spMkLst>
        </pc:spChg>
        <pc:spChg chg="mod">
          <ac:chgData name="TIRUMALE LAKSHMANA RAO Kiran" userId="b6f31cec-12ce-4c59-8e7f-3c17a9ae0a54" providerId="ADAL" clId="{82900D1A-EE5B-479E-9E15-DDB191F8202E}" dt="2020-11-18T10:36:34.703" v="1" actId="20577"/>
          <ac:spMkLst>
            <pc:docMk/>
            <pc:sldMk cId="3590810109" sldId="396"/>
            <ac:spMk id="12" creationId="{B2ABA646-E401-4E7B-85E9-EEA03F5296A9}"/>
          </ac:spMkLst>
        </pc:spChg>
      </pc:sldChg>
      <pc:sldChg chg="delSp modSp add del ord">
        <pc:chgData name="TIRUMALE LAKSHMANA RAO Kiran" userId="b6f31cec-12ce-4c59-8e7f-3c17a9ae0a54" providerId="ADAL" clId="{82900D1A-EE5B-479E-9E15-DDB191F8202E}" dt="2020-11-18T10:57:21.848" v="123" actId="2696"/>
        <pc:sldMkLst>
          <pc:docMk/>
          <pc:sldMk cId="4053105178" sldId="397"/>
        </pc:sldMkLst>
        <pc:picChg chg="mod">
          <ac:chgData name="TIRUMALE LAKSHMANA RAO Kiran" userId="b6f31cec-12ce-4c59-8e7f-3c17a9ae0a54" providerId="ADAL" clId="{82900D1A-EE5B-479E-9E15-DDB191F8202E}" dt="2020-11-18T10:56:33.313" v="97" actId="14100"/>
          <ac:picMkLst>
            <pc:docMk/>
            <pc:sldMk cId="4053105178" sldId="397"/>
            <ac:picMk id="1026" creationId="{35E2CAD2-D180-4C6B-B554-B33816D031AC}"/>
          </ac:picMkLst>
        </pc:picChg>
        <pc:picChg chg="del">
          <ac:chgData name="TIRUMALE LAKSHMANA RAO Kiran" userId="b6f31cec-12ce-4c59-8e7f-3c17a9ae0a54" providerId="ADAL" clId="{82900D1A-EE5B-479E-9E15-DDB191F8202E}" dt="2020-11-18T10:56:35.312" v="98" actId="478"/>
          <ac:picMkLst>
            <pc:docMk/>
            <pc:sldMk cId="4053105178" sldId="397"/>
            <ac:picMk id="1028" creationId="{5767585B-BA82-42B8-B98A-278DB95D2E9C}"/>
          </ac:picMkLst>
        </pc:picChg>
      </pc:sldChg>
      <pc:sldChg chg="addSp delSp modSp add ord">
        <pc:chgData name="TIRUMALE LAKSHMANA RAO Kiran" userId="b6f31cec-12ce-4c59-8e7f-3c17a9ae0a54" providerId="ADAL" clId="{82900D1A-EE5B-479E-9E15-DDB191F8202E}" dt="2020-11-18T11:06:29.788" v="220" actId="1076"/>
        <pc:sldMkLst>
          <pc:docMk/>
          <pc:sldMk cId="2666506172" sldId="398"/>
        </pc:sldMkLst>
        <pc:spChg chg="mod">
          <ac:chgData name="TIRUMALE LAKSHMANA RAO Kiran" userId="b6f31cec-12ce-4c59-8e7f-3c17a9ae0a54" providerId="ADAL" clId="{82900D1A-EE5B-479E-9E15-DDB191F8202E}" dt="2020-11-18T10:57:02.564" v="121" actId="6549"/>
          <ac:spMkLst>
            <pc:docMk/>
            <pc:sldMk cId="2666506172" sldId="398"/>
            <ac:spMk id="2" creationId="{EE3189BA-D9BF-45AD-9820-07DA576AD7B3}"/>
          </ac:spMkLst>
        </pc:spChg>
        <pc:spChg chg="mod">
          <ac:chgData name="TIRUMALE LAKSHMANA RAO Kiran" userId="b6f31cec-12ce-4c59-8e7f-3c17a9ae0a54" providerId="ADAL" clId="{82900D1A-EE5B-479E-9E15-DDB191F8202E}" dt="2020-11-18T11:05:05.464" v="144" actId="1038"/>
          <ac:spMkLst>
            <pc:docMk/>
            <pc:sldMk cId="2666506172" sldId="398"/>
            <ac:spMk id="3" creationId="{A9D39604-EE4E-4342-B0BB-4290672A4C83}"/>
          </ac:spMkLst>
        </pc:spChg>
        <pc:spChg chg="mod">
          <ac:chgData name="TIRUMALE LAKSHMANA RAO Kiran" userId="b6f31cec-12ce-4c59-8e7f-3c17a9ae0a54" providerId="ADAL" clId="{82900D1A-EE5B-479E-9E15-DDB191F8202E}" dt="2020-11-18T11:06:29.788" v="220" actId="1076"/>
          <ac:spMkLst>
            <pc:docMk/>
            <pc:sldMk cId="2666506172" sldId="398"/>
            <ac:spMk id="12" creationId="{B2ABA646-E401-4E7B-85E9-EEA03F5296A9}"/>
          </ac:spMkLst>
        </pc:spChg>
        <pc:picChg chg="add del mod">
          <ac:chgData name="TIRUMALE LAKSHMANA RAO Kiran" userId="b6f31cec-12ce-4c59-8e7f-3c17a9ae0a54" providerId="ADAL" clId="{82900D1A-EE5B-479E-9E15-DDB191F8202E}" dt="2020-11-18T11:02:52.511" v="129" actId="478"/>
          <ac:picMkLst>
            <pc:docMk/>
            <pc:sldMk cId="2666506172" sldId="398"/>
            <ac:picMk id="11" creationId="{722A704A-59E5-4761-9A6B-B2721564B533}"/>
          </ac:picMkLst>
        </pc:picChg>
        <pc:picChg chg="add del">
          <ac:chgData name="TIRUMALE LAKSHMANA RAO Kiran" userId="b6f31cec-12ce-4c59-8e7f-3c17a9ae0a54" providerId="ADAL" clId="{82900D1A-EE5B-479E-9E15-DDB191F8202E}" dt="2020-11-18T10:58:04.961" v="128"/>
          <ac:picMkLst>
            <pc:docMk/>
            <pc:sldMk cId="2666506172" sldId="398"/>
            <ac:picMk id="2050" creationId="{4366F0CB-54CC-4CBF-81A6-B103AE8435B0}"/>
          </ac:picMkLst>
        </pc:picChg>
        <pc:picChg chg="add mod">
          <ac:chgData name="TIRUMALE LAKSHMANA RAO Kiran" userId="b6f31cec-12ce-4c59-8e7f-3c17a9ae0a54" providerId="ADAL" clId="{82900D1A-EE5B-479E-9E15-DDB191F8202E}" dt="2020-11-18T11:05:50.478" v="159" actId="1076"/>
          <ac:picMkLst>
            <pc:docMk/>
            <pc:sldMk cId="2666506172" sldId="398"/>
            <ac:picMk id="2052" creationId="{CB033320-67B5-4C0C-90DA-F9AC07588327}"/>
          </ac:picMkLst>
        </pc:picChg>
        <pc:picChg chg="add mod">
          <ac:chgData name="TIRUMALE LAKSHMANA RAO Kiran" userId="b6f31cec-12ce-4c59-8e7f-3c17a9ae0a54" providerId="ADAL" clId="{82900D1A-EE5B-479E-9E15-DDB191F8202E}" dt="2020-11-18T11:04:34.454" v="136" actId="1076"/>
          <ac:picMkLst>
            <pc:docMk/>
            <pc:sldMk cId="2666506172" sldId="398"/>
            <ac:picMk id="2054" creationId="{493ACA45-00D2-44FD-9342-376508B2EDF9}"/>
          </ac:picMkLst>
        </pc:picChg>
        <pc:picChg chg="add mod">
          <ac:chgData name="TIRUMALE LAKSHMANA RAO Kiran" userId="b6f31cec-12ce-4c59-8e7f-3c17a9ae0a54" providerId="ADAL" clId="{82900D1A-EE5B-479E-9E15-DDB191F8202E}" dt="2020-11-18T11:05:55.936" v="160" actId="1076"/>
          <ac:picMkLst>
            <pc:docMk/>
            <pc:sldMk cId="2666506172" sldId="398"/>
            <ac:picMk id="2056" creationId="{46019C2E-A48E-4C6D-B209-18746D56B5B6}"/>
          </ac:picMkLst>
        </pc:picChg>
        <pc:picChg chg="del">
          <ac:chgData name="TIRUMALE LAKSHMANA RAO Kiran" userId="b6f31cec-12ce-4c59-8e7f-3c17a9ae0a54" providerId="ADAL" clId="{82900D1A-EE5B-479E-9E15-DDB191F8202E}" dt="2020-11-18T10:57:39.306" v="125" actId="478"/>
          <ac:picMkLst>
            <pc:docMk/>
            <pc:sldMk cId="2666506172" sldId="398"/>
            <ac:picMk id="3082" creationId="{87C08B8F-32BA-4568-9262-2FFD05D46D34}"/>
          </ac:picMkLst>
        </pc:picChg>
        <pc:picChg chg="del">
          <ac:chgData name="TIRUMALE LAKSHMANA RAO Kiran" userId="b6f31cec-12ce-4c59-8e7f-3c17a9ae0a54" providerId="ADAL" clId="{82900D1A-EE5B-479E-9E15-DDB191F8202E}" dt="2020-11-18T11:04:40.687" v="137" actId="478"/>
          <ac:picMkLst>
            <pc:docMk/>
            <pc:sldMk cId="2666506172" sldId="398"/>
            <ac:picMk id="3084" creationId="{49D4B031-4D19-464A-961D-6A25732B9453}"/>
          </ac:picMkLst>
        </pc:picChg>
        <pc:picChg chg="del">
          <ac:chgData name="TIRUMALE LAKSHMANA RAO Kiran" userId="b6f31cec-12ce-4c59-8e7f-3c17a9ae0a54" providerId="ADAL" clId="{82900D1A-EE5B-479E-9E15-DDB191F8202E}" dt="2020-11-18T11:04:27.587" v="134" actId="478"/>
          <ac:picMkLst>
            <pc:docMk/>
            <pc:sldMk cId="2666506172" sldId="398"/>
            <ac:picMk id="4098" creationId="{08588969-01D0-405B-AD87-02592E0F2F41}"/>
          </ac:picMkLst>
        </pc:picChg>
      </pc:sldChg>
      <pc:sldChg chg="addSp delSp modSp add">
        <pc:chgData name="TIRUMALE LAKSHMANA RAO Kiran" userId="b6f31cec-12ce-4c59-8e7f-3c17a9ae0a54" providerId="ADAL" clId="{82900D1A-EE5B-479E-9E15-DDB191F8202E}" dt="2020-11-18T14:36:23.769" v="1563" actId="1076"/>
        <pc:sldMkLst>
          <pc:docMk/>
          <pc:sldMk cId="830710990" sldId="399"/>
        </pc:sldMkLst>
        <pc:spChg chg="mod">
          <ac:chgData name="TIRUMALE LAKSHMANA RAO Kiran" userId="b6f31cec-12ce-4c59-8e7f-3c17a9ae0a54" providerId="ADAL" clId="{82900D1A-EE5B-479E-9E15-DDB191F8202E}" dt="2020-11-18T11:25:19.014" v="242" actId="20577"/>
          <ac:spMkLst>
            <pc:docMk/>
            <pc:sldMk cId="830710990" sldId="399"/>
            <ac:spMk id="2" creationId="{EE3189BA-D9BF-45AD-9820-07DA576AD7B3}"/>
          </ac:spMkLst>
        </pc:spChg>
        <pc:spChg chg="add del">
          <ac:chgData name="TIRUMALE LAKSHMANA RAO Kiran" userId="b6f31cec-12ce-4c59-8e7f-3c17a9ae0a54" providerId="ADAL" clId="{82900D1A-EE5B-479E-9E15-DDB191F8202E}" dt="2020-11-18T14:36:20.094" v="1562" actId="478"/>
          <ac:spMkLst>
            <pc:docMk/>
            <pc:sldMk cId="830710990" sldId="399"/>
            <ac:spMk id="14" creationId="{A691BD74-2D33-46C6-AC18-494688604E1A}"/>
          </ac:spMkLst>
        </pc:spChg>
        <pc:spChg chg="add mod">
          <ac:chgData name="TIRUMALE LAKSHMANA RAO Kiran" userId="b6f31cec-12ce-4c59-8e7f-3c17a9ae0a54" providerId="ADAL" clId="{82900D1A-EE5B-479E-9E15-DDB191F8202E}" dt="2020-11-18T11:31:38.674" v="477" actId="1076"/>
          <ac:spMkLst>
            <pc:docMk/>
            <pc:sldMk cId="830710990" sldId="399"/>
            <ac:spMk id="16" creationId="{A94BFC80-030A-4F68-AF8A-7B56CE842998}"/>
          </ac:spMkLst>
        </pc:spChg>
        <pc:picChg chg="del">
          <ac:chgData name="TIRUMALE LAKSHMANA RAO Kiran" userId="b6f31cec-12ce-4c59-8e7f-3c17a9ae0a54" providerId="ADAL" clId="{82900D1A-EE5B-479E-9E15-DDB191F8202E}" dt="2020-11-18T11:25:22.962" v="243" actId="478"/>
          <ac:picMkLst>
            <pc:docMk/>
            <pc:sldMk cId="830710990" sldId="399"/>
            <ac:picMk id="1026" creationId="{35E2CAD2-D180-4C6B-B554-B33816D031AC}"/>
          </ac:picMkLst>
        </pc:picChg>
        <pc:picChg chg="del">
          <ac:chgData name="TIRUMALE LAKSHMANA RAO Kiran" userId="b6f31cec-12ce-4c59-8e7f-3c17a9ae0a54" providerId="ADAL" clId="{82900D1A-EE5B-479E-9E15-DDB191F8202E}" dt="2020-11-18T11:25:22.962" v="243" actId="478"/>
          <ac:picMkLst>
            <pc:docMk/>
            <pc:sldMk cId="830710990" sldId="399"/>
            <ac:picMk id="1028" creationId="{5767585B-BA82-42B8-B98A-278DB95D2E9C}"/>
          </ac:picMkLst>
        </pc:picChg>
        <pc:picChg chg="add del mod">
          <ac:chgData name="TIRUMALE LAKSHMANA RAO Kiran" userId="b6f31cec-12ce-4c59-8e7f-3c17a9ae0a54" providerId="ADAL" clId="{82900D1A-EE5B-479E-9E15-DDB191F8202E}" dt="2020-11-18T11:28:52.185" v="270" actId="478"/>
          <ac:picMkLst>
            <pc:docMk/>
            <pc:sldMk cId="830710990" sldId="399"/>
            <ac:picMk id="4098" creationId="{C8140C6B-51A5-4698-9172-7C6B0C0B1FAA}"/>
          </ac:picMkLst>
        </pc:picChg>
        <pc:picChg chg="add del mod">
          <ac:chgData name="TIRUMALE LAKSHMANA RAO Kiran" userId="b6f31cec-12ce-4c59-8e7f-3c17a9ae0a54" providerId="ADAL" clId="{82900D1A-EE5B-479E-9E15-DDB191F8202E}" dt="2020-11-18T11:28:53.646" v="271" actId="478"/>
          <ac:picMkLst>
            <pc:docMk/>
            <pc:sldMk cId="830710990" sldId="399"/>
            <ac:picMk id="4100" creationId="{C466CE11-C475-4683-8AB1-073543CED6FD}"/>
          </ac:picMkLst>
        </pc:picChg>
        <pc:picChg chg="add del mod">
          <ac:chgData name="TIRUMALE LAKSHMANA RAO Kiran" userId="b6f31cec-12ce-4c59-8e7f-3c17a9ae0a54" providerId="ADAL" clId="{82900D1A-EE5B-479E-9E15-DDB191F8202E}" dt="2020-11-18T11:28:55.274" v="272" actId="478"/>
          <ac:picMkLst>
            <pc:docMk/>
            <pc:sldMk cId="830710990" sldId="399"/>
            <ac:picMk id="4102" creationId="{7523A7DB-CB05-4E4B-901A-E2760A2D9997}"/>
          </ac:picMkLst>
        </pc:picChg>
        <pc:picChg chg="add del mod">
          <ac:chgData name="TIRUMALE LAKSHMANA RAO Kiran" userId="b6f31cec-12ce-4c59-8e7f-3c17a9ae0a54" providerId="ADAL" clId="{82900D1A-EE5B-479E-9E15-DDB191F8202E}" dt="2020-11-18T11:27:10.032" v="267"/>
          <ac:picMkLst>
            <pc:docMk/>
            <pc:sldMk cId="830710990" sldId="399"/>
            <ac:picMk id="4104" creationId="{C7EABF5E-B53A-4EE1-941B-9590FF357A3D}"/>
          </ac:picMkLst>
        </pc:picChg>
        <pc:picChg chg="add mod">
          <ac:chgData name="TIRUMALE LAKSHMANA RAO Kiran" userId="b6f31cec-12ce-4c59-8e7f-3c17a9ae0a54" providerId="ADAL" clId="{82900D1A-EE5B-479E-9E15-DDB191F8202E}" dt="2020-11-18T11:30:27.933" v="350" actId="1036"/>
          <ac:picMkLst>
            <pc:docMk/>
            <pc:sldMk cId="830710990" sldId="399"/>
            <ac:picMk id="4106" creationId="{2B090B6E-917E-4594-8488-482283B13561}"/>
          </ac:picMkLst>
        </pc:picChg>
        <pc:picChg chg="add mod">
          <ac:chgData name="TIRUMALE LAKSHMANA RAO Kiran" userId="b6f31cec-12ce-4c59-8e7f-3c17a9ae0a54" providerId="ADAL" clId="{82900D1A-EE5B-479E-9E15-DDB191F8202E}" dt="2020-11-18T14:36:23.769" v="1563" actId="1076"/>
          <ac:picMkLst>
            <pc:docMk/>
            <pc:sldMk cId="830710990" sldId="399"/>
            <ac:picMk id="4108" creationId="{2543B127-4348-49D6-9D6A-91D6669BB9C3}"/>
          </ac:picMkLst>
        </pc:picChg>
        <pc:picChg chg="add mod">
          <ac:chgData name="TIRUMALE LAKSHMANA RAO Kiran" userId="b6f31cec-12ce-4c59-8e7f-3c17a9ae0a54" providerId="ADAL" clId="{82900D1A-EE5B-479E-9E15-DDB191F8202E}" dt="2020-11-18T11:30:27.933" v="350" actId="1036"/>
          <ac:picMkLst>
            <pc:docMk/>
            <pc:sldMk cId="830710990" sldId="399"/>
            <ac:picMk id="4110" creationId="{1FBC5BCE-6B1F-4700-BA2A-52028BE2C996}"/>
          </ac:picMkLst>
        </pc:picChg>
      </pc:sldChg>
      <pc:sldChg chg="add del">
        <pc:chgData name="TIRUMALE LAKSHMANA RAO Kiran" userId="b6f31cec-12ce-4c59-8e7f-3c17a9ae0a54" providerId="ADAL" clId="{82900D1A-EE5B-479E-9E15-DDB191F8202E}" dt="2020-11-18T12:12:21.308" v="521" actId="2696"/>
        <pc:sldMkLst>
          <pc:docMk/>
          <pc:sldMk cId="436553301" sldId="400"/>
        </pc:sldMkLst>
      </pc:sldChg>
      <pc:sldChg chg="addSp delSp modSp add">
        <pc:chgData name="TIRUMALE LAKSHMANA RAO Kiran" userId="b6f31cec-12ce-4c59-8e7f-3c17a9ae0a54" providerId="ADAL" clId="{82900D1A-EE5B-479E-9E15-DDB191F8202E}" dt="2020-11-18T12:45:16.405" v="1304" actId="403"/>
        <pc:sldMkLst>
          <pc:docMk/>
          <pc:sldMk cId="1490083622" sldId="400"/>
        </pc:sldMkLst>
        <pc:spChg chg="mod">
          <ac:chgData name="TIRUMALE LAKSHMANA RAO Kiran" userId="b6f31cec-12ce-4c59-8e7f-3c17a9ae0a54" providerId="ADAL" clId="{82900D1A-EE5B-479E-9E15-DDB191F8202E}" dt="2020-11-18T12:15:34.341" v="564" actId="6549"/>
          <ac:spMkLst>
            <pc:docMk/>
            <pc:sldMk cId="1490083622" sldId="400"/>
            <ac:spMk id="2" creationId="{EE3189BA-D9BF-45AD-9820-07DA576AD7B3}"/>
          </ac:spMkLst>
        </pc:spChg>
        <pc:spChg chg="add mod">
          <ac:chgData name="TIRUMALE LAKSHMANA RAO Kiran" userId="b6f31cec-12ce-4c59-8e7f-3c17a9ae0a54" providerId="ADAL" clId="{82900D1A-EE5B-479E-9E15-DDB191F8202E}" dt="2020-11-18T12:44:00.620" v="1299" actId="5793"/>
          <ac:spMkLst>
            <pc:docMk/>
            <pc:sldMk cId="1490083622" sldId="400"/>
            <ac:spMk id="4" creationId="{F79F594D-14A1-42E7-B0D2-60CA49EDAD7D}"/>
          </ac:spMkLst>
        </pc:spChg>
        <pc:spChg chg="add mod">
          <ac:chgData name="TIRUMALE LAKSHMANA RAO Kiran" userId="b6f31cec-12ce-4c59-8e7f-3c17a9ae0a54" providerId="ADAL" clId="{82900D1A-EE5B-479E-9E15-DDB191F8202E}" dt="2020-11-18T12:21:54.376" v="1275" actId="20577"/>
          <ac:spMkLst>
            <pc:docMk/>
            <pc:sldMk cId="1490083622" sldId="400"/>
            <ac:spMk id="6" creationId="{945CED39-BF6A-4DC8-A062-BAE337D47C49}"/>
          </ac:spMkLst>
        </pc:spChg>
        <pc:spChg chg="add mod">
          <ac:chgData name="TIRUMALE LAKSHMANA RAO Kiran" userId="b6f31cec-12ce-4c59-8e7f-3c17a9ae0a54" providerId="ADAL" clId="{82900D1A-EE5B-479E-9E15-DDB191F8202E}" dt="2020-11-18T12:45:16.405" v="1304" actId="403"/>
          <ac:spMkLst>
            <pc:docMk/>
            <pc:sldMk cId="1490083622" sldId="400"/>
            <ac:spMk id="7" creationId="{21E89794-0685-4E02-BBAF-B127F68C2205}"/>
          </ac:spMkLst>
        </pc:spChg>
        <pc:spChg chg="add del mod">
          <ac:chgData name="TIRUMALE LAKSHMANA RAO Kiran" userId="b6f31cec-12ce-4c59-8e7f-3c17a9ae0a54" providerId="ADAL" clId="{82900D1A-EE5B-479E-9E15-DDB191F8202E}" dt="2020-11-18T12:44:39.357" v="1301" actId="478"/>
          <ac:spMkLst>
            <pc:docMk/>
            <pc:sldMk cId="1490083622" sldId="400"/>
            <ac:spMk id="22" creationId="{B5784818-574B-43AB-9527-145EC414E9F1}"/>
          </ac:spMkLst>
        </pc:spChg>
        <pc:grpChg chg="add del mod">
          <ac:chgData name="TIRUMALE LAKSHMANA RAO Kiran" userId="b6f31cec-12ce-4c59-8e7f-3c17a9ae0a54" providerId="ADAL" clId="{82900D1A-EE5B-479E-9E15-DDB191F8202E}" dt="2020-11-18T12:44:39.357" v="1301" actId="478"/>
          <ac:grpSpMkLst>
            <pc:docMk/>
            <pc:sldMk cId="1490083622" sldId="400"/>
            <ac:grpSpMk id="11" creationId="{92A2E976-8CDE-437F-A200-F733D197A64C}"/>
          </ac:grpSpMkLst>
        </pc:grpChg>
        <pc:grpChg chg="add mod">
          <ac:chgData name="TIRUMALE LAKSHMANA RAO Kiran" userId="b6f31cec-12ce-4c59-8e7f-3c17a9ae0a54" providerId="ADAL" clId="{82900D1A-EE5B-479E-9E15-DDB191F8202E}" dt="2020-11-18T12:44:49.300" v="1302" actId="1076"/>
          <ac:grpSpMkLst>
            <pc:docMk/>
            <pc:sldMk cId="1490083622" sldId="400"/>
            <ac:grpSpMk id="23" creationId="{B7A0A228-DF34-4158-9F31-B62C575E9B51}"/>
          </ac:grpSpMkLst>
        </pc:grpChg>
        <pc:picChg chg="del">
          <ac:chgData name="TIRUMALE LAKSHMANA RAO Kiran" userId="b6f31cec-12ce-4c59-8e7f-3c17a9ae0a54" providerId="ADAL" clId="{82900D1A-EE5B-479E-9E15-DDB191F8202E}" dt="2020-11-18T12:12:27.003" v="525" actId="478"/>
          <ac:picMkLst>
            <pc:docMk/>
            <pc:sldMk cId="1490083622" sldId="400"/>
            <ac:picMk id="3" creationId="{23494594-0761-4736-A62D-5ABC3F3ABBAF}"/>
          </ac:picMkLst>
        </pc:picChg>
        <pc:picChg chg="del">
          <ac:chgData name="TIRUMALE LAKSHMANA RAO Kiran" userId="b6f31cec-12ce-4c59-8e7f-3c17a9ae0a54" providerId="ADAL" clId="{82900D1A-EE5B-479E-9E15-DDB191F8202E}" dt="2020-11-18T12:12:27.480" v="526" actId="478"/>
          <ac:picMkLst>
            <pc:docMk/>
            <pc:sldMk cId="1490083622" sldId="400"/>
            <ac:picMk id="5" creationId="{5DB8C194-1BAC-4F78-BB0B-7E5AF4AC0919}"/>
          </ac:picMkLst>
        </pc:picChg>
        <pc:picChg chg="del">
          <ac:chgData name="TIRUMALE LAKSHMANA RAO Kiran" userId="b6f31cec-12ce-4c59-8e7f-3c17a9ae0a54" providerId="ADAL" clId="{82900D1A-EE5B-479E-9E15-DDB191F8202E}" dt="2020-11-18T12:12:26.550" v="524" actId="478"/>
          <ac:picMkLst>
            <pc:docMk/>
            <pc:sldMk cId="1490083622" sldId="400"/>
            <ac:picMk id="16" creationId="{4B3445A3-AA39-4A38-9426-3546CDB5B970}"/>
          </ac:picMkLst>
        </pc:picChg>
        <pc:picChg chg="del">
          <ac:chgData name="TIRUMALE LAKSHMANA RAO Kiran" userId="b6f31cec-12ce-4c59-8e7f-3c17a9ae0a54" providerId="ADAL" clId="{82900D1A-EE5B-479E-9E15-DDB191F8202E}" dt="2020-11-18T12:12:25.948" v="523" actId="478"/>
          <ac:picMkLst>
            <pc:docMk/>
            <pc:sldMk cId="1490083622" sldId="400"/>
            <ac:picMk id="17" creationId="{01C90708-60BE-4048-B2CE-C4813AA0554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EDF731-1BC3-4482-BCF2-1D4CCF4928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72780-513B-445B-B245-DA793C643C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BE878-D8ED-4568-AB33-0075FAFF7A9B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A57F5-7BF5-4986-A632-3C20AD5B72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B7C13-AC22-4820-A0DA-D5AA397245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21030-D86B-40EE-9DA0-97AC6788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6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01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184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9303" y="261129"/>
            <a:ext cx="11473295" cy="724247"/>
          </a:xfrm>
          <a:prstGeom prst="rect">
            <a:avLst/>
          </a:prstGeom>
        </p:spPr>
        <p:txBody>
          <a:bodyPr tIns="91440"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27651D13-5C77-4918-A550-634228B21C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303" y="985376"/>
            <a:ext cx="11473295" cy="347033"/>
          </a:xfrm>
          <a:prstGeom prst="rect">
            <a:avLst/>
          </a:prstGeom>
        </p:spPr>
        <p:txBody>
          <a:bodyPr lIns="182880" tIns="91440" anchor="ctr"/>
          <a:lstStyle>
            <a:lvl1pPr marL="0" indent="0" algn="l">
              <a:buNone/>
              <a:defRPr sz="16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1F53C-4EAE-4D16-BE51-CB0839C625EA}"/>
              </a:ext>
            </a:extLst>
          </p:cNvPr>
          <p:cNvSpPr/>
          <p:nvPr userDrawn="1"/>
        </p:nvSpPr>
        <p:spPr>
          <a:xfrm>
            <a:off x="0" y="243711"/>
            <a:ext cx="191589" cy="1071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DD4A41-005F-4184-8FD7-98AF3FBE49F8}"/>
              </a:ext>
            </a:extLst>
          </p:cNvPr>
          <p:cNvSpPr/>
          <p:nvPr userDrawn="1"/>
        </p:nvSpPr>
        <p:spPr>
          <a:xfrm>
            <a:off x="0" y="2150766"/>
            <a:ext cx="12192000" cy="19506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E8C986BB-42D9-4169-BBDA-9CE4F1A9A1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952364" y="2006749"/>
            <a:ext cx="2167491" cy="2207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D991ADD7-A8F1-4948-AC5D-F92A5FBF964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024704" y="2006749"/>
            <a:ext cx="2167491" cy="2207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EA59ABC-76FE-46B6-B846-66A33E8797E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127527" y="2006749"/>
            <a:ext cx="2167491" cy="2207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2885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8972" y="0"/>
            <a:ext cx="512934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17DE729B-46E3-4188-9944-4898D8673BA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403035" y="0"/>
            <a:ext cx="7788965" cy="68580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312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9303" y="261129"/>
            <a:ext cx="11473295" cy="724247"/>
          </a:xfrm>
          <a:prstGeom prst="rect">
            <a:avLst/>
          </a:prstGeom>
        </p:spPr>
        <p:txBody>
          <a:bodyPr tIns="91440"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27651D13-5C77-4918-A550-634228B21C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303" y="985376"/>
            <a:ext cx="11473295" cy="347033"/>
          </a:xfrm>
          <a:prstGeom prst="rect">
            <a:avLst/>
          </a:prstGeom>
        </p:spPr>
        <p:txBody>
          <a:bodyPr lIns="182880" tIns="91440" anchor="ctr"/>
          <a:lstStyle>
            <a:lvl1pPr marL="0" indent="0" algn="l">
              <a:buNone/>
              <a:defRPr sz="16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1F53C-4EAE-4D16-BE51-CB0839C625EA}"/>
              </a:ext>
            </a:extLst>
          </p:cNvPr>
          <p:cNvSpPr/>
          <p:nvPr userDrawn="1"/>
        </p:nvSpPr>
        <p:spPr>
          <a:xfrm>
            <a:off x="0" y="243711"/>
            <a:ext cx="191589" cy="1071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84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9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95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05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87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7" r:id="rId9"/>
    <p:sldLayoutId id="2147483684" r:id="rId10"/>
    <p:sldLayoutId id="2147483665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36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DD1EDCC-A148-463E-9E9A-941521AB9229}"/>
              </a:ext>
            </a:extLst>
          </p:cNvPr>
          <p:cNvSpPr txBox="1"/>
          <p:nvPr/>
        </p:nvSpPr>
        <p:spPr>
          <a:xfrm>
            <a:off x="0" y="4817250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  <a:latin typeface="+mj-lt"/>
              </a:rPr>
              <a:t>Web Scraping using Python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F0690C-6C9C-43ED-9C34-FD6AED92D074}"/>
              </a:ext>
            </a:extLst>
          </p:cNvPr>
          <p:cNvSpPr txBox="1"/>
          <p:nvPr/>
        </p:nvSpPr>
        <p:spPr>
          <a:xfrm>
            <a:off x="147" y="5990527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>
                <a:solidFill>
                  <a:schemeClr val="bg1"/>
                </a:solidFill>
                <a:cs typeface="Arial" pitchFamily="34" charset="0"/>
              </a:rPr>
              <a:t>Kiran TIRUMALE LAKSHMANA RAO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9FCA22B-3ADE-4D75-8F33-C54D86098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3" y="1625241"/>
            <a:ext cx="5040509" cy="1575159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C3F88F42-D1A7-4A6E-838D-39556DEA1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512" y="86604"/>
            <a:ext cx="1408967" cy="439615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D165008E-FD5E-474F-B31D-5B0CC01BF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997" y="1251234"/>
            <a:ext cx="3076213" cy="307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3189BA-D9BF-45AD-9820-07DA576AD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Ratings</a:t>
            </a:r>
          </a:p>
        </p:txBody>
      </p:sp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EBAED7F5-695C-4604-A862-5982BFE14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149" y="6175493"/>
            <a:ext cx="632897" cy="632897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AA1C0F1-F3AE-4E3B-891F-72B17ED76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2" y="6489957"/>
            <a:ext cx="1018986" cy="318433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8B26AEF-F9F6-4CBD-874E-8544FC98F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708" y="2085608"/>
            <a:ext cx="34575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FD327FF-654C-4502-8A80-B0C6B83B8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544" y="2085607"/>
            <a:ext cx="35337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6BE27D-CAE5-44CC-A15B-7C78AD4F2C4F}"/>
              </a:ext>
            </a:extLst>
          </p:cNvPr>
          <p:cNvSpPr txBox="1"/>
          <p:nvPr/>
        </p:nvSpPr>
        <p:spPr>
          <a:xfrm>
            <a:off x="2549770" y="5697415"/>
            <a:ext cx="650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1"/>
                </a:solidFill>
              </a:rPr>
              <a:t>Discount, Price, No. of Reviews have no effect on Ratings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46729C8A-9279-49E5-A240-A9E2592BD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7" y="2085606"/>
            <a:ext cx="33528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93E2DC-89B4-43AC-9E88-8DC92639F793}"/>
              </a:ext>
            </a:extLst>
          </p:cNvPr>
          <p:cNvSpPr txBox="1"/>
          <p:nvPr/>
        </p:nvSpPr>
        <p:spPr>
          <a:xfrm>
            <a:off x="409303" y="1196937"/>
            <a:ext cx="2303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Plotted using matplotlib</a:t>
            </a:r>
          </a:p>
        </p:txBody>
      </p:sp>
    </p:spTree>
    <p:extLst>
      <p:ext uri="{BB962C8B-B14F-4D97-AF65-F5344CB8AC3E}">
        <p14:creationId xmlns:p14="http://schemas.microsoft.com/office/powerpoint/2010/main" val="97822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3189BA-D9BF-45AD-9820-07DA576AD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Price and Discount</a:t>
            </a:r>
          </a:p>
        </p:txBody>
      </p:sp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EBAED7F5-695C-4604-A862-5982BFE14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149" y="6175493"/>
            <a:ext cx="632897" cy="632897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AA1C0F1-F3AE-4E3B-891F-72B17ED76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2" y="6489957"/>
            <a:ext cx="1018986" cy="3184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93E2DC-89B4-43AC-9E88-8DC92639F793}"/>
              </a:ext>
            </a:extLst>
          </p:cNvPr>
          <p:cNvSpPr txBox="1"/>
          <p:nvPr/>
        </p:nvSpPr>
        <p:spPr>
          <a:xfrm>
            <a:off x="409303" y="1196937"/>
            <a:ext cx="2167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Plotted using seaborn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321FE7-852C-4454-9124-F73E66138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48" y="1927344"/>
            <a:ext cx="4766761" cy="327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58477FD-DD18-47F1-91BB-F318F10E5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287" y="1927344"/>
            <a:ext cx="4742625" cy="327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ABA646-E401-4E7B-85E9-EEA03F5296A9}"/>
              </a:ext>
            </a:extLst>
          </p:cNvPr>
          <p:cNvSpPr txBox="1"/>
          <p:nvPr/>
        </p:nvSpPr>
        <p:spPr>
          <a:xfrm>
            <a:off x="3592750" y="5659164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1"/>
                </a:solidFill>
              </a:rPr>
              <a:t>The higher the price, the more the discount!</a:t>
            </a:r>
          </a:p>
        </p:txBody>
      </p:sp>
    </p:spTree>
    <p:extLst>
      <p:ext uri="{BB962C8B-B14F-4D97-AF65-F5344CB8AC3E}">
        <p14:creationId xmlns:p14="http://schemas.microsoft.com/office/powerpoint/2010/main" val="3045588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3189BA-D9BF-45AD-9820-07DA576AD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Discount and Price Distributions</a:t>
            </a:r>
          </a:p>
        </p:txBody>
      </p:sp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EBAED7F5-695C-4604-A862-5982BFE14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149" y="6175493"/>
            <a:ext cx="632897" cy="632897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AA1C0F1-F3AE-4E3B-891F-72B17ED76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2" y="6489957"/>
            <a:ext cx="1018986" cy="3184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93E2DC-89B4-43AC-9E88-8DC92639F793}"/>
              </a:ext>
            </a:extLst>
          </p:cNvPr>
          <p:cNvSpPr txBox="1"/>
          <p:nvPr/>
        </p:nvSpPr>
        <p:spPr>
          <a:xfrm>
            <a:off x="409303" y="1196937"/>
            <a:ext cx="2167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Plotted using seaborn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BA646-E401-4E7B-85E9-EEA03F5296A9}"/>
              </a:ext>
            </a:extLst>
          </p:cNvPr>
          <p:cNvSpPr txBox="1"/>
          <p:nvPr/>
        </p:nvSpPr>
        <p:spPr>
          <a:xfrm>
            <a:off x="2834787" y="5582964"/>
            <a:ext cx="662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1"/>
                </a:solidFill>
              </a:rPr>
              <a:t>As expected, discounts are grouped on the lower numbers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BEF5522D-AF13-403F-8DC1-E747AEC40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423" y="1859192"/>
            <a:ext cx="4611151" cy="344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133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3189BA-D9BF-45AD-9820-07DA576AD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303" y="227115"/>
            <a:ext cx="11473295" cy="724247"/>
          </a:xfrm>
        </p:spPr>
        <p:txBody>
          <a:bodyPr/>
          <a:lstStyle/>
          <a:p>
            <a:r>
              <a:rPr lang="en-GB"/>
              <a:t>Discount Distributions</a:t>
            </a:r>
          </a:p>
        </p:txBody>
      </p:sp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EBAED7F5-695C-4604-A862-5982BFE14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149" y="6175493"/>
            <a:ext cx="632897" cy="632897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AA1C0F1-F3AE-4E3B-891F-72B17ED76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2" y="6489957"/>
            <a:ext cx="1018986" cy="3184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93E2DC-89B4-43AC-9E88-8DC92639F793}"/>
              </a:ext>
            </a:extLst>
          </p:cNvPr>
          <p:cNvSpPr txBox="1"/>
          <p:nvPr/>
        </p:nvSpPr>
        <p:spPr>
          <a:xfrm>
            <a:off x="409303" y="1196937"/>
            <a:ext cx="2167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Plotted using seaborn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BA646-E401-4E7B-85E9-EEA03F5296A9}"/>
              </a:ext>
            </a:extLst>
          </p:cNvPr>
          <p:cNvSpPr txBox="1"/>
          <p:nvPr/>
        </p:nvSpPr>
        <p:spPr>
          <a:xfrm>
            <a:off x="1799615" y="5476397"/>
            <a:ext cx="814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1"/>
                </a:solidFill>
              </a:rPr>
              <a:t>As expected, the Discount distribution is similar to the Price distribution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87C08B8F-32BA-4568-9262-2FFD05D46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03" y="2203661"/>
            <a:ext cx="34575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49D4B031-4D19-464A-961D-6A25732B9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495" y="2203661"/>
            <a:ext cx="34766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8588969-01D0-405B-AD87-02592E0F2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22" y="2203661"/>
            <a:ext cx="34575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A9D39604-EE4E-4342-B0BB-4290672A4C83}"/>
              </a:ext>
            </a:extLst>
          </p:cNvPr>
          <p:cNvSpPr/>
          <p:nvPr/>
        </p:nvSpPr>
        <p:spPr>
          <a:xfrm>
            <a:off x="7761792" y="3309632"/>
            <a:ext cx="413658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81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3189BA-D9BF-45AD-9820-07DA576AD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Bedroom or Studio</a:t>
            </a:r>
          </a:p>
        </p:txBody>
      </p:sp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EBAED7F5-695C-4604-A862-5982BFE14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149" y="6175493"/>
            <a:ext cx="632897" cy="632897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AA1C0F1-F3AE-4E3B-891F-72B17ED76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2" y="6489957"/>
            <a:ext cx="1018986" cy="318433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80F38203-6F53-43EF-BA15-24B4E49E8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675" y="2103657"/>
            <a:ext cx="36957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3CAB426-0DC6-47EC-BCA4-B1796D6D5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772" y="2103657"/>
            <a:ext cx="360997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20C7C68-F5AC-49BA-82F3-7DB22BE1D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78" y="2103657"/>
            <a:ext cx="36957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E56D34-B2E5-4DC7-A982-B4E2CFEAD92D}"/>
              </a:ext>
            </a:extLst>
          </p:cNvPr>
          <p:cNvSpPr txBox="1"/>
          <p:nvPr/>
        </p:nvSpPr>
        <p:spPr>
          <a:xfrm>
            <a:off x="1926684" y="5609022"/>
            <a:ext cx="819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1"/>
                </a:solidFill>
              </a:rPr>
              <a:t>Studio is the ideal choice for couples with negligible difference in ratings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E2B5A-94AB-4A52-A0C1-D2E4F4964CC3}"/>
              </a:ext>
            </a:extLst>
          </p:cNvPr>
          <p:cNvSpPr txBox="1"/>
          <p:nvPr/>
        </p:nvSpPr>
        <p:spPr>
          <a:xfrm>
            <a:off x="409303" y="1196937"/>
            <a:ext cx="2167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Plotted using seaborn</a:t>
            </a:r>
          </a:p>
        </p:txBody>
      </p:sp>
    </p:spTree>
    <p:extLst>
      <p:ext uri="{BB962C8B-B14F-4D97-AF65-F5344CB8AC3E}">
        <p14:creationId xmlns:p14="http://schemas.microsoft.com/office/powerpoint/2010/main" val="2835447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3189BA-D9BF-45AD-9820-07DA576AD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303" y="227115"/>
            <a:ext cx="11473295" cy="724247"/>
          </a:xfrm>
        </p:spPr>
        <p:txBody>
          <a:bodyPr/>
          <a:lstStyle/>
          <a:p>
            <a:r>
              <a:rPr lang="en-GB"/>
              <a:t>Location wise info</a:t>
            </a:r>
          </a:p>
        </p:txBody>
      </p:sp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EBAED7F5-695C-4604-A862-5982BFE14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149" y="6175493"/>
            <a:ext cx="632897" cy="632897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AA1C0F1-F3AE-4E3B-891F-72B17ED76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2" y="6489957"/>
            <a:ext cx="1018986" cy="3184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93E2DC-89B4-43AC-9E88-8DC92639F793}"/>
              </a:ext>
            </a:extLst>
          </p:cNvPr>
          <p:cNvSpPr txBox="1"/>
          <p:nvPr/>
        </p:nvSpPr>
        <p:spPr>
          <a:xfrm>
            <a:off x="409303" y="1196937"/>
            <a:ext cx="2167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Plotted using seaborn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BA646-E401-4E7B-85E9-EEA03F5296A9}"/>
              </a:ext>
            </a:extLst>
          </p:cNvPr>
          <p:cNvSpPr txBox="1"/>
          <p:nvPr/>
        </p:nvSpPr>
        <p:spPr>
          <a:xfrm>
            <a:off x="2113126" y="5476397"/>
            <a:ext cx="752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1"/>
                </a:solidFill>
              </a:rPr>
              <a:t>Discount price is proportional to Previous Price based on Location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9D39604-EE4E-4342-B0BB-4290672A4C83}"/>
              </a:ext>
            </a:extLst>
          </p:cNvPr>
          <p:cNvSpPr/>
          <p:nvPr/>
        </p:nvSpPr>
        <p:spPr>
          <a:xfrm>
            <a:off x="7816222" y="3309632"/>
            <a:ext cx="413658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B033320-67B5-4C0C-90DA-F9AC07588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280" y="2246523"/>
            <a:ext cx="36957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93ACA45-00D2-44FD-9342-376508B2E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22" y="2246523"/>
            <a:ext cx="36957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6019C2E-A48E-4C6D-B209-18746D56B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8" y="2243166"/>
            <a:ext cx="36957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506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3189BA-D9BF-45AD-9820-07DA576AD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Guest wise info</a:t>
            </a:r>
          </a:p>
        </p:txBody>
      </p:sp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EBAED7F5-695C-4604-A862-5982BFE14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149" y="6175493"/>
            <a:ext cx="632897" cy="632897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AA1C0F1-F3AE-4E3B-891F-72B17ED76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2" y="6489957"/>
            <a:ext cx="1018986" cy="318433"/>
          </a:xfrm>
          <a:prstGeom prst="rect">
            <a:avLst/>
          </a:prstGeom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2B090B6E-917E-4594-8488-482283B13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96" y="2222051"/>
            <a:ext cx="36957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2543B127-4348-49D6-9D6A-91D6669BB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698" y="2200275"/>
            <a:ext cx="36957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1FBC5BCE-6B1F-4700-BA2A-52028BE2C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300" y="2222051"/>
            <a:ext cx="36957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4BFC80-030A-4F68-AF8A-7B56CE842998}"/>
              </a:ext>
            </a:extLst>
          </p:cNvPr>
          <p:cNvSpPr txBox="1"/>
          <p:nvPr/>
        </p:nvSpPr>
        <p:spPr>
          <a:xfrm>
            <a:off x="2489884" y="5546844"/>
            <a:ext cx="721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1"/>
                </a:solidFill>
              </a:rPr>
              <a:t>The final Discounted Price for 5 guests is cheaper than 4 guests</a:t>
            </a:r>
          </a:p>
        </p:txBody>
      </p:sp>
    </p:spTree>
    <p:extLst>
      <p:ext uri="{BB962C8B-B14F-4D97-AF65-F5344CB8AC3E}">
        <p14:creationId xmlns:p14="http://schemas.microsoft.com/office/powerpoint/2010/main" val="830710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BF8696-A05F-4F0C-AF71-3D4FBCC71686}"/>
              </a:ext>
            </a:extLst>
          </p:cNvPr>
          <p:cNvSpPr txBox="1"/>
          <p:nvPr/>
        </p:nvSpPr>
        <p:spPr>
          <a:xfrm>
            <a:off x="2218592" y="2644170"/>
            <a:ext cx="775481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>
                <a:solidFill>
                  <a:schemeClr val="accent1"/>
                </a:solidFill>
                <a:latin typeface="+mj-lt"/>
                <a:cs typeface="Arial" pitchFamily="34" charset="0"/>
              </a:rPr>
              <a:t>How did I build the </a:t>
            </a:r>
            <a:r>
              <a:rPr lang="en-US" altLang="ko-KR" sz="4800" b="1">
                <a:latin typeface="+mj-lt"/>
                <a:cs typeface="Arial" pitchFamily="34" charset="0"/>
              </a:rPr>
              <a:t>Product</a:t>
            </a:r>
            <a:endParaRPr lang="ko-KR" altLang="en-US" sz="4800" b="1" dirty="0">
              <a:latin typeface="+mj-lt"/>
              <a:cs typeface="Arial" pitchFamily="34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EABF513-942A-4797-BECE-E2055D070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2" y="6489957"/>
            <a:ext cx="1018986" cy="318433"/>
          </a:xfrm>
          <a:prstGeom prst="rect">
            <a:avLst/>
          </a:prstGeom>
        </p:spPr>
      </p:pic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B3C89D1D-2EAE-4ED5-87CC-6420ADA0F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149" y="6175493"/>
            <a:ext cx="632897" cy="63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58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7509569A-A03B-4B64-AF15-705BE869B1C4}"/>
              </a:ext>
            </a:extLst>
          </p:cNvPr>
          <p:cNvSpPr/>
          <p:nvPr/>
        </p:nvSpPr>
        <p:spPr>
          <a:xfrm rot="18900000">
            <a:off x="1279628" y="2945858"/>
            <a:ext cx="2458506" cy="5477035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6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3189BA-D9BF-45AD-9820-07DA576AD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Part 1: Web Scraping</a:t>
            </a:r>
          </a:p>
        </p:txBody>
      </p:sp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EBAED7F5-695C-4604-A862-5982BFE14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149" y="6175493"/>
            <a:ext cx="632897" cy="632897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1C90708-60BE-4048-B2CE-C4813AA05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72" y="1438483"/>
            <a:ext cx="5006920" cy="1194359"/>
          </a:xfrm>
          <a:prstGeom prst="rect">
            <a:avLst/>
          </a:prstGeom>
        </p:spPr>
      </p:pic>
      <p:pic>
        <p:nvPicPr>
          <p:cNvPr id="16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4B3445A3-AA39-4A38-9426-3546CDB5B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538" y="1438483"/>
            <a:ext cx="2440224" cy="1049297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D883F64-BD3F-47CB-9D04-A3E4E65348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887" y="1617358"/>
            <a:ext cx="1724395" cy="724247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24B1280E-9348-4264-AA1D-15E349C3B4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2" y="6489957"/>
            <a:ext cx="1018986" cy="3184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2E1C98-B137-48B1-B9D3-7C68D80F37BE}"/>
              </a:ext>
            </a:extLst>
          </p:cNvPr>
          <p:cNvSpPr txBox="1"/>
          <p:nvPr/>
        </p:nvSpPr>
        <p:spPr>
          <a:xfrm>
            <a:off x="1239542" y="2992689"/>
            <a:ext cx="97129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Step 1: Creating a LIST of all 15 urls (done using for loop and replacing string in main URL)</a:t>
            </a:r>
          </a:p>
          <a:p>
            <a:endParaRPr lang="en-GB"/>
          </a:p>
          <a:p>
            <a:r>
              <a:rPr lang="en-GB"/>
              <a:t>Step 2: Finding the main class that holds all the listings of the hotels</a:t>
            </a:r>
          </a:p>
          <a:p>
            <a:endParaRPr lang="en-GB"/>
          </a:p>
          <a:p>
            <a:r>
              <a:rPr lang="en-GB"/>
              <a:t>Step 3: From each listing, finding the classes for information such as name, location, cost, etc</a:t>
            </a:r>
          </a:p>
          <a:p>
            <a:endParaRPr lang="en-GB"/>
          </a:p>
          <a:p>
            <a:r>
              <a:rPr lang="en-GB"/>
              <a:t>Step 4: For each listing, writing this listing into the CSV file as one observation</a:t>
            </a:r>
          </a:p>
        </p:txBody>
      </p:sp>
    </p:spTree>
    <p:extLst>
      <p:ext uri="{BB962C8B-B14F-4D97-AF65-F5344CB8AC3E}">
        <p14:creationId xmlns:p14="http://schemas.microsoft.com/office/powerpoint/2010/main" val="1739022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3189BA-D9BF-45AD-9820-07DA576AD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Part 2: Cleaning</a:t>
            </a:r>
          </a:p>
        </p:txBody>
      </p:sp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EBAED7F5-695C-4604-A862-5982BFE14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149" y="6175493"/>
            <a:ext cx="632897" cy="632897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24B1280E-9348-4264-AA1D-15E349C3B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2" y="6489957"/>
            <a:ext cx="1018986" cy="3184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2E1C98-B137-48B1-B9D3-7C68D80F37BE}"/>
              </a:ext>
            </a:extLst>
          </p:cNvPr>
          <p:cNvSpPr txBox="1"/>
          <p:nvPr/>
        </p:nvSpPr>
        <p:spPr>
          <a:xfrm>
            <a:off x="566988" y="2010774"/>
            <a:ext cx="111498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Used Pandas extensively for cleaning</a:t>
            </a:r>
          </a:p>
          <a:p>
            <a:endParaRPr lang="en-GB"/>
          </a:p>
          <a:p>
            <a:r>
              <a:rPr lang="en-GB"/>
              <a:t>Step 1: Imported the scraped data (csv) as df_raw &amp; created an empty df_new.</a:t>
            </a:r>
          </a:p>
          <a:p>
            <a:endParaRPr lang="en-GB"/>
          </a:p>
          <a:p>
            <a:r>
              <a:rPr lang="en-GB"/>
              <a:t>Step 2: Taking the column, splitting the info if needed, extracting only numbers and copying it to the new_df.</a:t>
            </a:r>
          </a:p>
          <a:p>
            <a:endParaRPr lang="en-GB"/>
          </a:p>
          <a:p>
            <a:r>
              <a:rPr lang="en-GB"/>
              <a:t>Step 3: Handling missing/null values and changing the column type from object to int</a:t>
            </a:r>
          </a:p>
          <a:p>
            <a:endParaRPr lang="en-GB"/>
          </a:p>
          <a:p>
            <a:endParaRPr lang="en-GB"/>
          </a:p>
          <a:p>
            <a:r>
              <a:rPr lang="en-GB"/>
              <a:t>For some columns, I copied the necessary column into a dummy_df, cleaned it on this dummy_df, and then copied the column(s) to the main new_df dataframe.</a:t>
            </a:r>
          </a:p>
          <a:p>
            <a:endParaRPr lang="en-GB"/>
          </a:p>
          <a:p>
            <a:r>
              <a:rPr lang="en-GB"/>
              <a:t>Exported it as a csv file</a:t>
            </a:r>
          </a:p>
        </p:txBody>
      </p:sp>
      <p:sp>
        <p:nvSpPr>
          <p:cNvPr id="6" name="Left Arrow 1">
            <a:extLst>
              <a:ext uri="{FF2B5EF4-FFF2-40B4-BE49-F238E27FC236}">
                <a16:creationId xmlns:a16="http://schemas.microsoft.com/office/drawing/2014/main" id="{6D9B09F5-21B4-466F-85CB-9FE9B65E15F7}"/>
              </a:ext>
            </a:extLst>
          </p:cNvPr>
          <p:cNvSpPr>
            <a:spLocks noChangeAspect="1"/>
          </p:cNvSpPr>
          <p:nvPr/>
        </p:nvSpPr>
        <p:spPr>
          <a:xfrm>
            <a:off x="6957677" y="3429000"/>
            <a:ext cx="4288594" cy="4174135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6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54288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4732118" y="1508627"/>
            <a:ext cx="6258266" cy="777510"/>
            <a:chOff x="6102442" y="1483456"/>
            <a:chExt cx="6258266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550044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>
                  <a:cs typeface="Arial" pitchFamily="34" charset="0"/>
                </a:rPr>
                <a:t>Introduction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cs typeface="Arial" pitchFamily="34" charset="0"/>
                </a:rPr>
                <a:t>01</a:t>
              </a:r>
              <a:endParaRPr lang="ko-KR" altLang="en-US" sz="4400" b="1" dirty="0"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4732118" y="2725791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>
                  <a:cs typeface="Arial" pitchFamily="34" charset="0"/>
                </a:rPr>
                <a:t>The final product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cs typeface="Arial" pitchFamily="34" charset="0"/>
                </a:rPr>
                <a:t>02</a:t>
              </a:r>
              <a:endParaRPr lang="ko-KR" altLang="en-US" sz="4400" b="1" dirty="0"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4732118" y="3942955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>
                  <a:cs typeface="Arial" pitchFamily="34" charset="0"/>
                </a:rPr>
                <a:t>How did I build the product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cs typeface="Arial" pitchFamily="34" charset="0"/>
                </a:rPr>
                <a:t>03</a:t>
              </a:r>
              <a:endParaRPr lang="ko-KR" altLang="en-US" sz="4400" b="1" dirty="0"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4732118" y="5160118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>
                  <a:cs typeface="Arial" pitchFamily="34" charset="0"/>
                </a:rPr>
                <a:t>Questions and Answers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cs typeface="Arial" pitchFamily="34" charset="0"/>
                </a:rPr>
                <a:t>04</a:t>
              </a:r>
              <a:endParaRPr lang="ko-KR" altLang="en-US" sz="4400" b="1" dirty="0"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4865560" y="488168"/>
            <a:ext cx="578192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>
                <a:solidFill>
                  <a:schemeClr val="accent1"/>
                </a:solidFill>
                <a:latin typeface="+mj-lt"/>
                <a:cs typeface="Arial" pitchFamily="34" charset="0"/>
              </a:rPr>
              <a:t>Contents</a:t>
            </a:r>
            <a:endParaRPr lang="ko-KR" altLang="en-US" sz="54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5" name="Picture 24" descr="A picture containing shape&#10;&#10;Description automatically generated">
            <a:extLst>
              <a:ext uri="{FF2B5EF4-FFF2-40B4-BE49-F238E27FC236}">
                <a16:creationId xmlns:a16="http://schemas.microsoft.com/office/drawing/2014/main" id="{86BBB703-57BD-4296-9304-798EBDF65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149" y="6175493"/>
            <a:ext cx="632897" cy="632897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7C5F1A5-18A1-4FF9-BA8F-70895CF6E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2" y="6489957"/>
            <a:ext cx="1018986" cy="31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3189BA-D9BF-45AD-9820-07DA576AD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Part 3: Analyzing</a:t>
            </a:r>
          </a:p>
        </p:txBody>
      </p:sp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EBAED7F5-695C-4604-A862-5982BFE14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149" y="6175493"/>
            <a:ext cx="632897" cy="632897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24B1280E-9348-4264-AA1D-15E349C3B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2" y="6489957"/>
            <a:ext cx="1018986" cy="3184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2E1C98-B137-48B1-B9D3-7C68D80F37BE}"/>
              </a:ext>
            </a:extLst>
          </p:cNvPr>
          <p:cNvSpPr txBox="1"/>
          <p:nvPr/>
        </p:nvSpPr>
        <p:spPr>
          <a:xfrm>
            <a:off x="566988" y="2010774"/>
            <a:ext cx="11149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Used Matplotlib and Seaborn extensively for visualizing the data</a:t>
            </a:r>
          </a:p>
          <a:p>
            <a:endParaRPr lang="en-GB"/>
          </a:p>
          <a:p>
            <a:r>
              <a:rPr lang="en-GB"/>
              <a:t>Step 1: Grouped data by certain categories and used pivot tables to understand the data better</a:t>
            </a:r>
          </a:p>
          <a:p>
            <a:endParaRPr lang="en-GB"/>
          </a:p>
          <a:p>
            <a:r>
              <a:rPr lang="en-GB"/>
              <a:t>Step 2: Plotted some basic scatterplots to visualize the data </a:t>
            </a:r>
          </a:p>
          <a:p>
            <a:endParaRPr lang="en-GB"/>
          </a:p>
          <a:p>
            <a:r>
              <a:rPr lang="en-GB"/>
              <a:t>Step 3: Searching for possible correlation and trends between two variables</a:t>
            </a:r>
          </a:p>
          <a:p>
            <a:endParaRPr lang="en-GB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8BF682E-83D8-4EF0-8B08-A9B97A83D6A2}"/>
              </a:ext>
            </a:extLst>
          </p:cNvPr>
          <p:cNvSpPr/>
          <p:nvPr/>
        </p:nvSpPr>
        <p:spPr>
          <a:xfrm>
            <a:off x="7392693" y="3480742"/>
            <a:ext cx="3971994" cy="332764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6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071664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3189BA-D9BF-45AD-9820-07DA576AD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Learnings</a:t>
            </a:r>
          </a:p>
        </p:txBody>
      </p:sp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EBAED7F5-695C-4604-A862-5982BFE14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149" y="6175493"/>
            <a:ext cx="632897" cy="632897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24B1280E-9348-4264-AA1D-15E349C3B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2" y="6489957"/>
            <a:ext cx="1018986" cy="3184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2E1C98-B137-48B1-B9D3-7C68D80F37BE}"/>
              </a:ext>
            </a:extLst>
          </p:cNvPr>
          <p:cNvSpPr txBox="1"/>
          <p:nvPr/>
        </p:nvSpPr>
        <p:spPr>
          <a:xfrm>
            <a:off x="566988" y="2010774"/>
            <a:ext cx="1114988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Undersanding how web-scraping works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Application of python in real-life projects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I took the easy steps and collected data given that I was learning. During which I realized, getting more data would be a more complex task.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At the same time, this means, increasing the workload on cleaning the data.</a:t>
            </a:r>
          </a:p>
          <a:p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6FC360-7497-489A-86E1-05C234A7668E}"/>
              </a:ext>
            </a:extLst>
          </p:cNvPr>
          <p:cNvSpPr/>
          <p:nvPr/>
        </p:nvSpPr>
        <p:spPr>
          <a:xfrm>
            <a:off x="442216" y="4713555"/>
            <a:ext cx="113075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b="1">
                <a:solidFill>
                  <a:schemeClr val="accent1"/>
                </a:solidFill>
              </a:rPr>
              <a:t>“</a:t>
            </a:r>
            <a:r>
              <a:rPr lang="en-GB" sz="2400" b="1"/>
              <a:t>Realized why data scientists spend most time cleaning data</a:t>
            </a:r>
            <a:r>
              <a:rPr lang="en-GB" sz="4400" b="1">
                <a:solidFill>
                  <a:schemeClr val="accent1"/>
                </a:solidFill>
              </a:rPr>
              <a:t>”</a:t>
            </a:r>
            <a:endParaRPr lang="en-GB" b="1">
              <a:solidFill>
                <a:schemeClr val="accent1"/>
              </a:solidFill>
            </a:endParaRPr>
          </a:p>
        </p:txBody>
      </p:sp>
      <p:sp>
        <p:nvSpPr>
          <p:cNvPr id="7" name="Parallelogram 15">
            <a:extLst>
              <a:ext uri="{FF2B5EF4-FFF2-40B4-BE49-F238E27FC236}">
                <a16:creationId xmlns:a16="http://schemas.microsoft.com/office/drawing/2014/main" id="{2BAE1771-681A-40A0-BFA7-256AF7F72B14}"/>
              </a:ext>
            </a:extLst>
          </p:cNvPr>
          <p:cNvSpPr/>
          <p:nvPr/>
        </p:nvSpPr>
        <p:spPr>
          <a:xfrm rot="16200000">
            <a:off x="8011236" y="3253477"/>
            <a:ext cx="3414140" cy="369568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72311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A692AD-53F1-460F-83E2-6F63CAF31582}"/>
              </a:ext>
            </a:extLst>
          </p:cNvPr>
          <p:cNvGrpSpPr/>
          <p:nvPr/>
        </p:nvGrpSpPr>
        <p:grpSpPr>
          <a:xfrm>
            <a:off x="-4030" y="3894997"/>
            <a:ext cx="12196030" cy="1705708"/>
            <a:chOff x="4178" y="2593735"/>
            <a:chExt cx="12192000" cy="1705708"/>
          </a:xfrm>
          <a:solidFill>
            <a:schemeClr val="accent6">
              <a:alpha val="80000"/>
            </a:schemeClr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397EA44-E63C-4249-9FB4-CC62B17355C3}"/>
                </a:ext>
              </a:extLst>
            </p:cNvPr>
            <p:cNvSpPr/>
            <p:nvPr/>
          </p:nvSpPr>
          <p:spPr>
            <a:xfrm>
              <a:off x="4178" y="2593735"/>
              <a:ext cx="12192000" cy="17057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AC4D72-6216-4810-82F8-ED002B1992F3}"/>
                </a:ext>
              </a:extLst>
            </p:cNvPr>
            <p:cNvSpPr/>
            <p:nvPr/>
          </p:nvSpPr>
          <p:spPr>
            <a:xfrm>
              <a:off x="4178" y="2699238"/>
              <a:ext cx="12192000" cy="14947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237040-F44F-4512-99BD-7EC1F98FE4E2}"/>
              </a:ext>
            </a:extLst>
          </p:cNvPr>
          <p:cNvGrpSpPr/>
          <p:nvPr/>
        </p:nvGrpSpPr>
        <p:grpSpPr>
          <a:xfrm>
            <a:off x="0" y="4171452"/>
            <a:ext cx="12192584" cy="1170482"/>
            <a:chOff x="8208" y="2870190"/>
            <a:chExt cx="12192584" cy="11704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0C8F30-9C91-4D39-A29C-BCE4134E41E9}"/>
                </a:ext>
              </a:extLst>
            </p:cNvPr>
            <p:cNvSpPr txBox="1"/>
            <p:nvPr/>
          </p:nvSpPr>
          <p:spPr>
            <a:xfrm>
              <a:off x="8208" y="2870190"/>
              <a:ext cx="1219200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40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5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98CF959-4651-4C64-A08C-8F2BDE46A824}"/>
                </a:ext>
              </a:extLst>
            </p:cNvPr>
            <p:cNvSpPr txBox="1"/>
            <p:nvPr/>
          </p:nvSpPr>
          <p:spPr>
            <a:xfrm>
              <a:off x="8940" y="3661016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b="1">
                  <a:solidFill>
                    <a:schemeClr val="bg1"/>
                  </a:solidFill>
                  <a:cs typeface="Arial" pitchFamily="34" charset="0"/>
                </a:rPr>
                <a:t>Any Questions?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0DF7AA33-BB69-4DAD-9BAB-1EC0CF323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2" y="6489957"/>
            <a:ext cx="1018986" cy="318433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C7C07A7C-1AD4-4923-83BF-0024E2508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149" y="6175493"/>
            <a:ext cx="632897" cy="63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BF8696-A05F-4F0C-AF71-3D4FBCC71686}"/>
              </a:ext>
            </a:extLst>
          </p:cNvPr>
          <p:cNvSpPr txBox="1"/>
          <p:nvPr/>
        </p:nvSpPr>
        <p:spPr>
          <a:xfrm>
            <a:off x="2218592" y="3013501"/>
            <a:ext cx="775481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>
                <a:solidFill>
                  <a:schemeClr val="accent1"/>
                </a:solidFill>
                <a:latin typeface="+mj-lt"/>
                <a:cs typeface="Arial" pitchFamily="34" charset="0"/>
              </a:rPr>
              <a:t>Introduction</a:t>
            </a:r>
            <a:endParaRPr lang="ko-KR" altLang="en-US" sz="4800" b="1" dirty="0">
              <a:latin typeface="+mj-lt"/>
              <a:cs typeface="Arial" pitchFamily="34" charset="0"/>
            </a:endParaRPr>
          </a:p>
        </p:txBody>
      </p:sp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E4DCE957-F4E2-4C5C-8278-6BBCE81D2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149" y="6175493"/>
            <a:ext cx="632897" cy="632897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6D82206-2B49-4878-BE94-37534D722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2" y="6489957"/>
            <a:ext cx="1018986" cy="31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3189BA-D9BF-45AD-9820-07DA576AD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The Goal</a:t>
            </a:r>
          </a:p>
        </p:txBody>
      </p:sp>
      <p:sp>
        <p:nvSpPr>
          <p:cNvPr id="4" name="Donut 24">
            <a:extLst>
              <a:ext uri="{FF2B5EF4-FFF2-40B4-BE49-F238E27FC236}">
                <a16:creationId xmlns:a16="http://schemas.microsoft.com/office/drawing/2014/main" id="{05C92EB6-C8C5-4DB4-9106-B7300F1387A3}"/>
              </a:ext>
            </a:extLst>
          </p:cNvPr>
          <p:cNvSpPr/>
          <p:nvPr/>
        </p:nvSpPr>
        <p:spPr>
          <a:xfrm>
            <a:off x="1165527" y="2034022"/>
            <a:ext cx="353945" cy="356826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01120-B66B-4BBD-A44C-780C01183B25}"/>
              </a:ext>
            </a:extLst>
          </p:cNvPr>
          <p:cNvSpPr txBox="1"/>
          <p:nvPr/>
        </p:nvSpPr>
        <p:spPr>
          <a:xfrm>
            <a:off x="1870949" y="2009616"/>
            <a:ext cx="9580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/>
              <a:t>Scraping Airbnb listings for Paris, and analysing the listings</a:t>
            </a:r>
          </a:p>
        </p:txBody>
      </p:sp>
      <p:sp>
        <p:nvSpPr>
          <p:cNvPr id="7" name="Round Same Side Corner Rectangle 36">
            <a:extLst>
              <a:ext uri="{FF2B5EF4-FFF2-40B4-BE49-F238E27FC236}">
                <a16:creationId xmlns:a16="http://schemas.microsoft.com/office/drawing/2014/main" id="{B0ABF975-A6B1-4147-B730-D105E21D7E30}"/>
              </a:ext>
            </a:extLst>
          </p:cNvPr>
          <p:cNvSpPr/>
          <p:nvPr/>
        </p:nvSpPr>
        <p:spPr>
          <a:xfrm>
            <a:off x="1165527" y="2797481"/>
            <a:ext cx="353945" cy="279835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DE62C-CC87-4200-A5E9-CC5B1FF3A03B}"/>
              </a:ext>
            </a:extLst>
          </p:cNvPr>
          <p:cNvSpPr txBox="1"/>
          <p:nvPr/>
        </p:nvSpPr>
        <p:spPr>
          <a:xfrm>
            <a:off x="1870949" y="2706565"/>
            <a:ext cx="608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/>
              <a:t>Travel Dates: 01-Dec-2020 to 31-Dec-2020</a:t>
            </a:r>
          </a:p>
        </p:txBody>
      </p:sp>
      <p:sp>
        <p:nvSpPr>
          <p:cNvPr id="10" name="Round Same Side Corner Rectangle 8">
            <a:extLst>
              <a:ext uri="{FF2B5EF4-FFF2-40B4-BE49-F238E27FC236}">
                <a16:creationId xmlns:a16="http://schemas.microsoft.com/office/drawing/2014/main" id="{D18221E6-3FB3-4040-A7C5-7B552A51EF96}"/>
              </a:ext>
            </a:extLst>
          </p:cNvPr>
          <p:cNvSpPr/>
          <p:nvPr/>
        </p:nvSpPr>
        <p:spPr>
          <a:xfrm>
            <a:off x="1134532" y="3358948"/>
            <a:ext cx="173683" cy="457438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 Same Side Corner Rectangle 20">
            <a:extLst>
              <a:ext uri="{FF2B5EF4-FFF2-40B4-BE49-F238E27FC236}">
                <a16:creationId xmlns:a16="http://schemas.microsoft.com/office/drawing/2014/main" id="{7E5DAEEE-B13B-4784-A836-891B5A675270}"/>
              </a:ext>
            </a:extLst>
          </p:cNvPr>
          <p:cNvSpPr/>
          <p:nvPr/>
        </p:nvSpPr>
        <p:spPr>
          <a:xfrm rot="10800000">
            <a:off x="1367750" y="3358948"/>
            <a:ext cx="216419" cy="461664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3DB657-AC99-4957-B7EB-636A72EDEE21}"/>
              </a:ext>
            </a:extLst>
          </p:cNvPr>
          <p:cNvSpPr txBox="1"/>
          <p:nvPr/>
        </p:nvSpPr>
        <p:spPr>
          <a:xfrm>
            <a:off x="1870949" y="3358948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/>
              <a:t>No. of Guests - 2 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CAD0A19B-2127-457C-B105-CE2A918A4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2" y="6489957"/>
            <a:ext cx="1018986" cy="318433"/>
          </a:xfrm>
          <a:prstGeom prst="rect">
            <a:avLst/>
          </a:prstGeom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EBAED7F5-695C-4604-A862-5982BFE14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149" y="6175493"/>
            <a:ext cx="632897" cy="63289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E361419-C99D-431E-A5BC-72B73120D6EC}"/>
              </a:ext>
            </a:extLst>
          </p:cNvPr>
          <p:cNvGrpSpPr/>
          <p:nvPr/>
        </p:nvGrpSpPr>
        <p:grpSpPr>
          <a:xfrm>
            <a:off x="8758518" y="4355076"/>
            <a:ext cx="3433482" cy="1901291"/>
            <a:chOff x="4379506" y="2240619"/>
            <a:chExt cx="4415784" cy="2445242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F3F330-B4E8-43BB-82F0-D6F130B7E14E}"/>
                </a:ext>
              </a:extLst>
            </p:cNvPr>
            <p:cNvSpPr>
              <a:spLocks noChangeAspect="1"/>
            </p:cNvSpPr>
            <p:nvPr/>
          </p:nvSpPr>
          <p:spPr>
            <a:xfrm rot="2848566">
              <a:off x="6057042" y="2481338"/>
              <a:ext cx="1919764" cy="1438326"/>
            </a:xfrm>
            <a:custGeom>
              <a:avLst/>
              <a:gdLst>
                <a:gd name="connsiteX0" fmla="*/ 1367983 w 1919764"/>
                <a:gd name="connsiteY0" fmla="*/ 841682 h 1438326"/>
                <a:gd name="connsiteX1" fmla="*/ 1386577 w 1919764"/>
                <a:gd name="connsiteY1" fmla="*/ 829340 h 1438326"/>
                <a:gd name="connsiteX2" fmla="*/ 1424032 w 1919764"/>
                <a:gd name="connsiteY2" fmla="*/ 840182 h 1438326"/>
                <a:gd name="connsiteX3" fmla="*/ 1441502 w 1919764"/>
                <a:gd name="connsiteY3" fmla="*/ 899651 h 1438326"/>
                <a:gd name="connsiteX4" fmla="*/ 1439212 w 1919764"/>
                <a:gd name="connsiteY4" fmla="*/ 907008 h 1438326"/>
                <a:gd name="connsiteX5" fmla="*/ 1196645 w 1919764"/>
                <a:gd name="connsiteY5" fmla="*/ 761205 h 1438326"/>
                <a:gd name="connsiteX6" fmla="*/ 1260668 w 1919764"/>
                <a:gd name="connsiteY6" fmla="*/ 819920 h 1438326"/>
                <a:gd name="connsiteX7" fmla="*/ 1260002 w 1919764"/>
                <a:gd name="connsiteY7" fmla="*/ 820088 h 1438326"/>
                <a:gd name="connsiteX8" fmla="*/ 1210222 w 1919764"/>
                <a:gd name="connsiteY8" fmla="*/ 805798 h 1438326"/>
                <a:gd name="connsiteX9" fmla="*/ 1209867 w 1919764"/>
                <a:gd name="connsiteY9" fmla="*/ 806220 h 1438326"/>
                <a:gd name="connsiteX10" fmla="*/ 1196645 w 1919764"/>
                <a:gd name="connsiteY10" fmla="*/ 761205 h 1438326"/>
                <a:gd name="connsiteX11" fmla="*/ 1116557 w 1919764"/>
                <a:gd name="connsiteY11" fmla="*/ 687756 h 1438326"/>
                <a:gd name="connsiteX12" fmla="*/ 1135003 w 1919764"/>
                <a:gd name="connsiteY12" fmla="*/ 704673 h 1438326"/>
                <a:gd name="connsiteX13" fmla="*/ 1118710 w 1919764"/>
                <a:gd name="connsiteY13" fmla="*/ 738631 h 1438326"/>
                <a:gd name="connsiteX14" fmla="*/ 1158971 w 1919764"/>
                <a:gd name="connsiteY14" fmla="*/ 866528 h 1438326"/>
                <a:gd name="connsiteX15" fmla="*/ 1269457 w 1919764"/>
                <a:gd name="connsiteY15" fmla="*/ 898997 h 1438326"/>
                <a:gd name="connsiteX16" fmla="*/ 1324240 w 1919764"/>
                <a:gd name="connsiteY16" fmla="*/ 878221 h 1438326"/>
                <a:gd name="connsiteX17" fmla="*/ 1397446 w 1919764"/>
                <a:gd name="connsiteY17" fmla="*/ 945359 h 1438326"/>
                <a:gd name="connsiteX18" fmla="*/ 1336272 w 1919764"/>
                <a:gd name="connsiteY18" fmla="*/ 929168 h 1438326"/>
                <a:gd name="connsiteX19" fmla="*/ 1275171 w 1919764"/>
                <a:gd name="connsiteY19" fmla="*/ 989770 h 1438326"/>
                <a:gd name="connsiteX20" fmla="*/ 1420805 w 1919764"/>
                <a:gd name="connsiteY20" fmla="*/ 1028201 h 1438326"/>
                <a:gd name="connsiteX21" fmla="*/ 1464862 w 1919764"/>
                <a:gd name="connsiteY21" fmla="*/ 1007185 h 1438326"/>
                <a:gd name="connsiteX22" fmla="*/ 1483430 w 1919764"/>
                <a:gd name="connsiteY22" fmla="*/ 1024214 h 1438326"/>
                <a:gd name="connsiteX23" fmla="*/ 1521615 w 1919764"/>
                <a:gd name="connsiteY23" fmla="*/ 982579 h 1438326"/>
                <a:gd name="connsiteX24" fmla="*/ 1504433 w 1919764"/>
                <a:gd name="connsiteY24" fmla="*/ 966820 h 1438326"/>
                <a:gd name="connsiteX25" fmla="*/ 1525206 w 1919764"/>
                <a:gd name="connsiteY25" fmla="*/ 919634 h 1438326"/>
                <a:gd name="connsiteX26" fmla="*/ 1483064 w 1919764"/>
                <a:gd name="connsiteY26" fmla="*/ 777667 h 1438326"/>
                <a:gd name="connsiteX27" fmla="*/ 1483295 w 1919764"/>
                <a:gd name="connsiteY27" fmla="*/ 777397 h 1438326"/>
                <a:gd name="connsiteX28" fmla="*/ 1481663 w 1919764"/>
                <a:gd name="connsiteY28" fmla="*/ 776198 h 1438326"/>
                <a:gd name="connsiteX29" fmla="*/ 1481109 w 1919764"/>
                <a:gd name="connsiteY29" fmla="*/ 775615 h 1438326"/>
                <a:gd name="connsiteX30" fmla="*/ 1481013 w 1919764"/>
                <a:gd name="connsiteY30" fmla="*/ 775719 h 1438326"/>
                <a:gd name="connsiteX31" fmla="*/ 1373671 w 1919764"/>
                <a:gd name="connsiteY31" fmla="*/ 748158 h 1438326"/>
                <a:gd name="connsiteX32" fmla="*/ 1308073 w 1919764"/>
                <a:gd name="connsiteY32" fmla="*/ 786741 h 1438326"/>
                <a:gd name="connsiteX33" fmla="*/ 1232314 w 1919764"/>
                <a:gd name="connsiteY33" fmla="*/ 717263 h 1438326"/>
                <a:gd name="connsiteX34" fmla="*/ 1236738 w 1919764"/>
                <a:gd name="connsiteY34" fmla="*/ 715352 h 1438326"/>
                <a:gd name="connsiteX35" fmla="*/ 1291914 w 1919764"/>
                <a:gd name="connsiteY35" fmla="*/ 729914 h 1438326"/>
                <a:gd name="connsiteX36" fmla="*/ 1346919 w 1919764"/>
                <a:gd name="connsiteY36" fmla="*/ 675359 h 1438326"/>
                <a:gd name="connsiteX37" fmla="*/ 1215815 w 1919764"/>
                <a:gd name="connsiteY37" fmla="*/ 640762 h 1438326"/>
                <a:gd name="connsiteX38" fmla="*/ 1172385 w 1919764"/>
                <a:gd name="connsiteY38" fmla="*/ 662303 h 1438326"/>
                <a:gd name="connsiteX39" fmla="*/ 1154741 w 1919764"/>
                <a:gd name="connsiteY39" fmla="*/ 646122 h 1438326"/>
                <a:gd name="connsiteX40" fmla="*/ 68531 w 1919764"/>
                <a:gd name="connsiteY40" fmla="*/ 179502 h 1438326"/>
                <a:gd name="connsiteX41" fmla="*/ 215077 w 1919764"/>
                <a:gd name="connsiteY41" fmla="*/ 136928 h 1438326"/>
                <a:gd name="connsiteX42" fmla="*/ 479357 w 1919764"/>
                <a:gd name="connsiteY42" fmla="*/ 126914 h 1438326"/>
                <a:gd name="connsiteX43" fmla="*/ 548992 w 1919764"/>
                <a:gd name="connsiteY43" fmla="*/ 206183 h 1438326"/>
                <a:gd name="connsiteX44" fmla="*/ 540845 w 1919764"/>
                <a:gd name="connsiteY44" fmla="*/ 213558 h 1438326"/>
                <a:gd name="connsiteX45" fmla="*/ 1082068 w 1919764"/>
                <a:gd name="connsiteY45" fmla="*/ 505896 h 1438326"/>
                <a:gd name="connsiteX46" fmla="*/ 1096290 w 1919764"/>
                <a:gd name="connsiteY46" fmla="*/ 483038 h 1438326"/>
                <a:gd name="connsiteX47" fmla="*/ 1171956 w 1919764"/>
                <a:gd name="connsiteY47" fmla="*/ 361394 h 1438326"/>
                <a:gd name="connsiteX48" fmla="*/ 1839006 w 1919764"/>
                <a:gd name="connsiteY48" fmla="*/ 565429 h 1438326"/>
                <a:gd name="connsiteX49" fmla="*/ 1768483 w 1919764"/>
                <a:gd name="connsiteY49" fmla="*/ 1213188 h 1438326"/>
                <a:gd name="connsiteX50" fmla="*/ 1091152 w 1919764"/>
                <a:gd name="connsiteY50" fmla="*/ 1338460 h 1438326"/>
                <a:gd name="connsiteX51" fmla="*/ 862751 w 1919764"/>
                <a:gd name="connsiteY51" fmla="*/ 813017 h 1438326"/>
                <a:gd name="connsiteX52" fmla="*/ 915672 w 1919764"/>
                <a:gd name="connsiteY52" fmla="*/ 748889 h 1438326"/>
                <a:gd name="connsiteX53" fmla="*/ 349651 w 1919764"/>
                <a:gd name="connsiteY53" fmla="*/ 443156 h 1438326"/>
                <a:gd name="connsiteX54" fmla="*/ 315720 w 1919764"/>
                <a:gd name="connsiteY54" fmla="*/ 494813 h 1438326"/>
                <a:gd name="connsiteX55" fmla="*/ 85076 w 1919764"/>
                <a:gd name="connsiteY55" fmla="*/ 675101 h 1438326"/>
                <a:gd name="connsiteX56" fmla="*/ 67036 w 1919764"/>
                <a:gd name="connsiteY56" fmla="*/ 487080 h 1438326"/>
                <a:gd name="connsiteX57" fmla="*/ 9718 w 1919764"/>
                <a:gd name="connsiteY57" fmla="*/ 269109 h 1438326"/>
                <a:gd name="connsiteX58" fmla="*/ 68531 w 1919764"/>
                <a:gd name="connsiteY58" fmla="*/ 179502 h 1438326"/>
                <a:gd name="connsiteX0" fmla="*/ 1367983 w 1919764"/>
                <a:gd name="connsiteY0" fmla="*/ 841682 h 1438326"/>
                <a:gd name="connsiteX1" fmla="*/ 1386577 w 1919764"/>
                <a:gd name="connsiteY1" fmla="*/ 829340 h 1438326"/>
                <a:gd name="connsiteX2" fmla="*/ 1424032 w 1919764"/>
                <a:gd name="connsiteY2" fmla="*/ 840182 h 1438326"/>
                <a:gd name="connsiteX3" fmla="*/ 1441502 w 1919764"/>
                <a:gd name="connsiteY3" fmla="*/ 899651 h 1438326"/>
                <a:gd name="connsiteX4" fmla="*/ 1439212 w 1919764"/>
                <a:gd name="connsiteY4" fmla="*/ 907008 h 1438326"/>
                <a:gd name="connsiteX5" fmla="*/ 1367983 w 1919764"/>
                <a:gd name="connsiteY5" fmla="*/ 841682 h 1438326"/>
                <a:gd name="connsiteX6" fmla="*/ 1196645 w 1919764"/>
                <a:gd name="connsiteY6" fmla="*/ 761205 h 1438326"/>
                <a:gd name="connsiteX7" fmla="*/ 1260668 w 1919764"/>
                <a:gd name="connsiteY7" fmla="*/ 819920 h 1438326"/>
                <a:gd name="connsiteX8" fmla="*/ 1260002 w 1919764"/>
                <a:gd name="connsiteY8" fmla="*/ 820088 h 1438326"/>
                <a:gd name="connsiteX9" fmla="*/ 1210222 w 1919764"/>
                <a:gd name="connsiteY9" fmla="*/ 805798 h 1438326"/>
                <a:gd name="connsiteX10" fmla="*/ 1209867 w 1919764"/>
                <a:gd name="connsiteY10" fmla="*/ 806220 h 1438326"/>
                <a:gd name="connsiteX11" fmla="*/ 1196645 w 1919764"/>
                <a:gd name="connsiteY11" fmla="*/ 761205 h 1438326"/>
                <a:gd name="connsiteX12" fmla="*/ 1116557 w 1919764"/>
                <a:gd name="connsiteY12" fmla="*/ 687756 h 1438326"/>
                <a:gd name="connsiteX13" fmla="*/ 1135003 w 1919764"/>
                <a:gd name="connsiteY13" fmla="*/ 704673 h 1438326"/>
                <a:gd name="connsiteX14" fmla="*/ 1118710 w 1919764"/>
                <a:gd name="connsiteY14" fmla="*/ 738631 h 1438326"/>
                <a:gd name="connsiteX15" fmla="*/ 1158971 w 1919764"/>
                <a:gd name="connsiteY15" fmla="*/ 866528 h 1438326"/>
                <a:gd name="connsiteX16" fmla="*/ 1269457 w 1919764"/>
                <a:gd name="connsiteY16" fmla="*/ 898997 h 1438326"/>
                <a:gd name="connsiteX17" fmla="*/ 1324240 w 1919764"/>
                <a:gd name="connsiteY17" fmla="*/ 878221 h 1438326"/>
                <a:gd name="connsiteX18" fmla="*/ 1397446 w 1919764"/>
                <a:gd name="connsiteY18" fmla="*/ 945359 h 1438326"/>
                <a:gd name="connsiteX19" fmla="*/ 1336272 w 1919764"/>
                <a:gd name="connsiteY19" fmla="*/ 929168 h 1438326"/>
                <a:gd name="connsiteX20" fmla="*/ 1275171 w 1919764"/>
                <a:gd name="connsiteY20" fmla="*/ 989770 h 1438326"/>
                <a:gd name="connsiteX21" fmla="*/ 1420805 w 1919764"/>
                <a:gd name="connsiteY21" fmla="*/ 1028201 h 1438326"/>
                <a:gd name="connsiteX22" fmla="*/ 1464862 w 1919764"/>
                <a:gd name="connsiteY22" fmla="*/ 1007185 h 1438326"/>
                <a:gd name="connsiteX23" fmla="*/ 1483430 w 1919764"/>
                <a:gd name="connsiteY23" fmla="*/ 1024214 h 1438326"/>
                <a:gd name="connsiteX24" fmla="*/ 1521615 w 1919764"/>
                <a:gd name="connsiteY24" fmla="*/ 982579 h 1438326"/>
                <a:gd name="connsiteX25" fmla="*/ 1504433 w 1919764"/>
                <a:gd name="connsiteY25" fmla="*/ 966820 h 1438326"/>
                <a:gd name="connsiteX26" fmla="*/ 1525206 w 1919764"/>
                <a:gd name="connsiteY26" fmla="*/ 919634 h 1438326"/>
                <a:gd name="connsiteX27" fmla="*/ 1483064 w 1919764"/>
                <a:gd name="connsiteY27" fmla="*/ 777667 h 1438326"/>
                <a:gd name="connsiteX28" fmla="*/ 1483295 w 1919764"/>
                <a:gd name="connsiteY28" fmla="*/ 777397 h 1438326"/>
                <a:gd name="connsiteX29" fmla="*/ 1481663 w 1919764"/>
                <a:gd name="connsiteY29" fmla="*/ 776198 h 1438326"/>
                <a:gd name="connsiteX30" fmla="*/ 1481109 w 1919764"/>
                <a:gd name="connsiteY30" fmla="*/ 775615 h 1438326"/>
                <a:gd name="connsiteX31" fmla="*/ 1481013 w 1919764"/>
                <a:gd name="connsiteY31" fmla="*/ 775719 h 1438326"/>
                <a:gd name="connsiteX32" fmla="*/ 1373671 w 1919764"/>
                <a:gd name="connsiteY32" fmla="*/ 748158 h 1438326"/>
                <a:gd name="connsiteX33" fmla="*/ 1308073 w 1919764"/>
                <a:gd name="connsiteY33" fmla="*/ 786741 h 1438326"/>
                <a:gd name="connsiteX34" fmla="*/ 1232314 w 1919764"/>
                <a:gd name="connsiteY34" fmla="*/ 717263 h 1438326"/>
                <a:gd name="connsiteX35" fmla="*/ 1236738 w 1919764"/>
                <a:gd name="connsiteY35" fmla="*/ 715352 h 1438326"/>
                <a:gd name="connsiteX36" fmla="*/ 1291914 w 1919764"/>
                <a:gd name="connsiteY36" fmla="*/ 729914 h 1438326"/>
                <a:gd name="connsiteX37" fmla="*/ 1346919 w 1919764"/>
                <a:gd name="connsiteY37" fmla="*/ 675359 h 1438326"/>
                <a:gd name="connsiteX38" fmla="*/ 1215815 w 1919764"/>
                <a:gd name="connsiteY38" fmla="*/ 640762 h 1438326"/>
                <a:gd name="connsiteX39" fmla="*/ 1172385 w 1919764"/>
                <a:gd name="connsiteY39" fmla="*/ 662303 h 1438326"/>
                <a:gd name="connsiteX40" fmla="*/ 1154741 w 1919764"/>
                <a:gd name="connsiteY40" fmla="*/ 646122 h 1438326"/>
                <a:gd name="connsiteX41" fmla="*/ 1116557 w 1919764"/>
                <a:gd name="connsiteY41" fmla="*/ 687756 h 1438326"/>
                <a:gd name="connsiteX42" fmla="*/ 68531 w 1919764"/>
                <a:gd name="connsiteY42" fmla="*/ 179502 h 1438326"/>
                <a:gd name="connsiteX43" fmla="*/ 215077 w 1919764"/>
                <a:gd name="connsiteY43" fmla="*/ 136928 h 1438326"/>
                <a:gd name="connsiteX44" fmla="*/ 479357 w 1919764"/>
                <a:gd name="connsiteY44" fmla="*/ 126914 h 1438326"/>
                <a:gd name="connsiteX45" fmla="*/ 548992 w 1919764"/>
                <a:gd name="connsiteY45" fmla="*/ 206183 h 1438326"/>
                <a:gd name="connsiteX46" fmla="*/ 540845 w 1919764"/>
                <a:gd name="connsiteY46" fmla="*/ 213558 h 1438326"/>
                <a:gd name="connsiteX47" fmla="*/ 1082068 w 1919764"/>
                <a:gd name="connsiteY47" fmla="*/ 505896 h 1438326"/>
                <a:gd name="connsiteX48" fmla="*/ 1171956 w 1919764"/>
                <a:gd name="connsiteY48" fmla="*/ 361394 h 1438326"/>
                <a:gd name="connsiteX49" fmla="*/ 1839006 w 1919764"/>
                <a:gd name="connsiteY49" fmla="*/ 565429 h 1438326"/>
                <a:gd name="connsiteX50" fmla="*/ 1768483 w 1919764"/>
                <a:gd name="connsiteY50" fmla="*/ 1213188 h 1438326"/>
                <a:gd name="connsiteX51" fmla="*/ 1091152 w 1919764"/>
                <a:gd name="connsiteY51" fmla="*/ 1338460 h 1438326"/>
                <a:gd name="connsiteX52" fmla="*/ 862751 w 1919764"/>
                <a:gd name="connsiteY52" fmla="*/ 813017 h 1438326"/>
                <a:gd name="connsiteX53" fmla="*/ 915672 w 1919764"/>
                <a:gd name="connsiteY53" fmla="*/ 748889 h 1438326"/>
                <a:gd name="connsiteX54" fmla="*/ 349651 w 1919764"/>
                <a:gd name="connsiteY54" fmla="*/ 443156 h 1438326"/>
                <a:gd name="connsiteX55" fmla="*/ 315720 w 1919764"/>
                <a:gd name="connsiteY55" fmla="*/ 494813 h 1438326"/>
                <a:gd name="connsiteX56" fmla="*/ 85076 w 1919764"/>
                <a:gd name="connsiteY56" fmla="*/ 675101 h 1438326"/>
                <a:gd name="connsiteX57" fmla="*/ 67036 w 1919764"/>
                <a:gd name="connsiteY57" fmla="*/ 487080 h 1438326"/>
                <a:gd name="connsiteX58" fmla="*/ 9718 w 1919764"/>
                <a:gd name="connsiteY58" fmla="*/ 269109 h 1438326"/>
                <a:gd name="connsiteX59" fmla="*/ 68531 w 1919764"/>
                <a:gd name="connsiteY59" fmla="*/ 179502 h 1438326"/>
                <a:gd name="connsiteX0" fmla="*/ 1367983 w 1919764"/>
                <a:gd name="connsiteY0" fmla="*/ 841682 h 1438326"/>
                <a:gd name="connsiteX1" fmla="*/ 1386577 w 1919764"/>
                <a:gd name="connsiteY1" fmla="*/ 829340 h 1438326"/>
                <a:gd name="connsiteX2" fmla="*/ 1424032 w 1919764"/>
                <a:gd name="connsiteY2" fmla="*/ 840182 h 1438326"/>
                <a:gd name="connsiteX3" fmla="*/ 1441502 w 1919764"/>
                <a:gd name="connsiteY3" fmla="*/ 899651 h 1438326"/>
                <a:gd name="connsiteX4" fmla="*/ 1439212 w 1919764"/>
                <a:gd name="connsiteY4" fmla="*/ 907008 h 1438326"/>
                <a:gd name="connsiteX5" fmla="*/ 1367983 w 1919764"/>
                <a:gd name="connsiteY5" fmla="*/ 841682 h 1438326"/>
                <a:gd name="connsiteX6" fmla="*/ 1196645 w 1919764"/>
                <a:gd name="connsiteY6" fmla="*/ 761205 h 1438326"/>
                <a:gd name="connsiteX7" fmla="*/ 1260668 w 1919764"/>
                <a:gd name="connsiteY7" fmla="*/ 819920 h 1438326"/>
                <a:gd name="connsiteX8" fmla="*/ 1260002 w 1919764"/>
                <a:gd name="connsiteY8" fmla="*/ 820088 h 1438326"/>
                <a:gd name="connsiteX9" fmla="*/ 1210222 w 1919764"/>
                <a:gd name="connsiteY9" fmla="*/ 805798 h 1438326"/>
                <a:gd name="connsiteX10" fmla="*/ 1209867 w 1919764"/>
                <a:gd name="connsiteY10" fmla="*/ 806220 h 1438326"/>
                <a:gd name="connsiteX11" fmla="*/ 1196645 w 1919764"/>
                <a:gd name="connsiteY11" fmla="*/ 761205 h 1438326"/>
                <a:gd name="connsiteX12" fmla="*/ 1116557 w 1919764"/>
                <a:gd name="connsiteY12" fmla="*/ 687756 h 1438326"/>
                <a:gd name="connsiteX13" fmla="*/ 1135003 w 1919764"/>
                <a:gd name="connsiteY13" fmla="*/ 704673 h 1438326"/>
                <a:gd name="connsiteX14" fmla="*/ 1118710 w 1919764"/>
                <a:gd name="connsiteY14" fmla="*/ 738631 h 1438326"/>
                <a:gd name="connsiteX15" fmla="*/ 1158971 w 1919764"/>
                <a:gd name="connsiteY15" fmla="*/ 866528 h 1438326"/>
                <a:gd name="connsiteX16" fmla="*/ 1269457 w 1919764"/>
                <a:gd name="connsiteY16" fmla="*/ 898997 h 1438326"/>
                <a:gd name="connsiteX17" fmla="*/ 1324240 w 1919764"/>
                <a:gd name="connsiteY17" fmla="*/ 878221 h 1438326"/>
                <a:gd name="connsiteX18" fmla="*/ 1397446 w 1919764"/>
                <a:gd name="connsiteY18" fmla="*/ 945359 h 1438326"/>
                <a:gd name="connsiteX19" fmla="*/ 1336272 w 1919764"/>
                <a:gd name="connsiteY19" fmla="*/ 929168 h 1438326"/>
                <a:gd name="connsiteX20" fmla="*/ 1275171 w 1919764"/>
                <a:gd name="connsiteY20" fmla="*/ 989770 h 1438326"/>
                <a:gd name="connsiteX21" fmla="*/ 1420805 w 1919764"/>
                <a:gd name="connsiteY21" fmla="*/ 1028201 h 1438326"/>
                <a:gd name="connsiteX22" fmla="*/ 1464862 w 1919764"/>
                <a:gd name="connsiteY22" fmla="*/ 1007185 h 1438326"/>
                <a:gd name="connsiteX23" fmla="*/ 1483430 w 1919764"/>
                <a:gd name="connsiteY23" fmla="*/ 1024214 h 1438326"/>
                <a:gd name="connsiteX24" fmla="*/ 1521615 w 1919764"/>
                <a:gd name="connsiteY24" fmla="*/ 982579 h 1438326"/>
                <a:gd name="connsiteX25" fmla="*/ 1504433 w 1919764"/>
                <a:gd name="connsiteY25" fmla="*/ 966820 h 1438326"/>
                <a:gd name="connsiteX26" fmla="*/ 1525206 w 1919764"/>
                <a:gd name="connsiteY26" fmla="*/ 919634 h 1438326"/>
                <a:gd name="connsiteX27" fmla="*/ 1483064 w 1919764"/>
                <a:gd name="connsiteY27" fmla="*/ 777667 h 1438326"/>
                <a:gd name="connsiteX28" fmla="*/ 1483295 w 1919764"/>
                <a:gd name="connsiteY28" fmla="*/ 777397 h 1438326"/>
                <a:gd name="connsiteX29" fmla="*/ 1481663 w 1919764"/>
                <a:gd name="connsiteY29" fmla="*/ 776198 h 1438326"/>
                <a:gd name="connsiteX30" fmla="*/ 1481109 w 1919764"/>
                <a:gd name="connsiteY30" fmla="*/ 775615 h 1438326"/>
                <a:gd name="connsiteX31" fmla="*/ 1481013 w 1919764"/>
                <a:gd name="connsiteY31" fmla="*/ 775719 h 1438326"/>
                <a:gd name="connsiteX32" fmla="*/ 1373671 w 1919764"/>
                <a:gd name="connsiteY32" fmla="*/ 748158 h 1438326"/>
                <a:gd name="connsiteX33" fmla="*/ 1308073 w 1919764"/>
                <a:gd name="connsiteY33" fmla="*/ 786741 h 1438326"/>
                <a:gd name="connsiteX34" fmla="*/ 1232314 w 1919764"/>
                <a:gd name="connsiteY34" fmla="*/ 717263 h 1438326"/>
                <a:gd name="connsiteX35" fmla="*/ 1236738 w 1919764"/>
                <a:gd name="connsiteY35" fmla="*/ 715352 h 1438326"/>
                <a:gd name="connsiteX36" fmla="*/ 1291914 w 1919764"/>
                <a:gd name="connsiteY36" fmla="*/ 729914 h 1438326"/>
                <a:gd name="connsiteX37" fmla="*/ 1346919 w 1919764"/>
                <a:gd name="connsiteY37" fmla="*/ 675359 h 1438326"/>
                <a:gd name="connsiteX38" fmla="*/ 1215815 w 1919764"/>
                <a:gd name="connsiteY38" fmla="*/ 640762 h 1438326"/>
                <a:gd name="connsiteX39" fmla="*/ 1172385 w 1919764"/>
                <a:gd name="connsiteY39" fmla="*/ 662303 h 1438326"/>
                <a:gd name="connsiteX40" fmla="*/ 1154741 w 1919764"/>
                <a:gd name="connsiteY40" fmla="*/ 646122 h 1438326"/>
                <a:gd name="connsiteX41" fmla="*/ 1116557 w 1919764"/>
                <a:gd name="connsiteY41" fmla="*/ 687756 h 1438326"/>
                <a:gd name="connsiteX42" fmla="*/ 68531 w 1919764"/>
                <a:gd name="connsiteY42" fmla="*/ 179502 h 1438326"/>
                <a:gd name="connsiteX43" fmla="*/ 215077 w 1919764"/>
                <a:gd name="connsiteY43" fmla="*/ 136928 h 1438326"/>
                <a:gd name="connsiteX44" fmla="*/ 479357 w 1919764"/>
                <a:gd name="connsiteY44" fmla="*/ 126914 h 1438326"/>
                <a:gd name="connsiteX45" fmla="*/ 548992 w 1919764"/>
                <a:gd name="connsiteY45" fmla="*/ 206183 h 1438326"/>
                <a:gd name="connsiteX46" fmla="*/ 540845 w 1919764"/>
                <a:gd name="connsiteY46" fmla="*/ 213558 h 1438326"/>
                <a:gd name="connsiteX47" fmla="*/ 1171956 w 1919764"/>
                <a:gd name="connsiteY47" fmla="*/ 361394 h 1438326"/>
                <a:gd name="connsiteX48" fmla="*/ 1839006 w 1919764"/>
                <a:gd name="connsiteY48" fmla="*/ 565429 h 1438326"/>
                <a:gd name="connsiteX49" fmla="*/ 1768483 w 1919764"/>
                <a:gd name="connsiteY49" fmla="*/ 1213188 h 1438326"/>
                <a:gd name="connsiteX50" fmla="*/ 1091152 w 1919764"/>
                <a:gd name="connsiteY50" fmla="*/ 1338460 h 1438326"/>
                <a:gd name="connsiteX51" fmla="*/ 862751 w 1919764"/>
                <a:gd name="connsiteY51" fmla="*/ 813017 h 1438326"/>
                <a:gd name="connsiteX52" fmla="*/ 915672 w 1919764"/>
                <a:gd name="connsiteY52" fmla="*/ 748889 h 1438326"/>
                <a:gd name="connsiteX53" fmla="*/ 349651 w 1919764"/>
                <a:gd name="connsiteY53" fmla="*/ 443156 h 1438326"/>
                <a:gd name="connsiteX54" fmla="*/ 315720 w 1919764"/>
                <a:gd name="connsiteY54" fmla="*/ 494813 h 1438326"/>
                <a:gd name="connsiteX55" fmla="*/ 85076 w 1919764"/>
                <a:gd name="connsiteY55" fmla="*/ 675101 h 1438326"/>
                <a:gd name="connsiteX56" fmla="*/ 67036 w 1919764"/>
                <a:gd name="connsiteY56" fmla="*/ 487080 h 1438326"/>
                <a:gd name="connsiteX57" fmla="*/ 9718 w 1919764"/>
                <a:gd name="connsiteY57" fmla="*/ 269109 h 1438326"/>
                <a:gd name="connsiteX58" fmla="*/ 68531 w 1919764"/>
                <a:gd name="connsiteY58" fmla="*/ 179502 h 1438326"/>
                <a:gd name="connsiteX0" fmla="*/ 1367983 w 1919764"/>
                <a:gd name="connsiteY0" fmla="*/ 841682 h 1438326"/>
                <a:gd name="connsiteX1" fmla="*/ 1386577 w 1919764"/>
                <a:gd name="connsiteY1" fmla="*/ 829340 h 1438326"/>
                <a:gd name="connsiteX2" fmla="*/ 1424032 w 1919764"/>
                <a:gd name="connsiteY2" fmla="*/ 840182 h 1438326"/>
                <a:gd name="connsiteX3" fmla="*/ 1441502 w 1919764"/>
                <a:gd name="connsiteY3" fmla="*/ 899651 h 1438326"/>
                <a:gd name="connsiteX4" fmla="*/ 1439212 w 1919764"/>
                <a:gd name="connsiteY4" fmla="*/ 907008 h 1438326"/>
                <a:gd name="connsiteX5" fmla="*/ 1367983 w 1919764"/>
                <a:gd name="connsiteY5" fmla="*/ 841682 h 1438326"/>
                <a:gd name="connsiteX6" fmla="*/ 1196645 w 1919764"/>
                <a:gd name="connsiteY6" fmla="*/ 761205 h 1438326"/>
                <a:gd name="connsiteX7" fmla="*/ 1260668 w 1919764"/>
                <a:gd name="connsiteY7" fmla="*/ 819920 h 1438326"/>
                <a:gd name="connsiteX8" fmla="*/ 1260002 w 1919764"/>
                <a:gd name="connsiteY8" fmla="*/ 820088 h 1438326"/>
                <a:gd name="connsiteX9" fmla="*/ 1210222 w 1919764"/>
                <a:gd name="connsiteY9" fmla="*/ 805798 h 1438326"/>
                <a:gd name="connsiteX10" fmla="*/ 1209867 w 1919764"/>
                <a:gd name="connsiteY10" fmla="*/ 806220 h 1438326"/>
                <a:gd name="connsiteX11" fmla="*/ 1196645 w 1919764"/>
                <a:gd name="connsiteY11" fmla="*/ 761205 h 1438326"/>
                <a:gd name="connsiteX12" fmla="*/ 1116557 w 1919764"/>
                <a:gd name="connsiteY12" fmla="*/ 687756 h 1438326"/>
                <a:gd name="connsiteX13" fmla="*/ 1135003 w 1919764"/>
                <a:gd name="connsiteY13" fmla="*/ 704673 h 1438326"/>
                <a:gd name="connsiteX14" fmla="*/ 1118710 w 1919764"/>
                <a:gd name="connsiteY14" fmla="*/ 738631 h 1438326"/>
                <a:gd name="connsiteX15" fmla="*/ 1158971 w 1919764"/>
                <a:gd name="connsiteY15" fmla="*/ 866528 h 1438326"/>
                <a:gd name="connsiteX16" fmla="*/ 1269457 w 1919764"/>
                <a:gd name="connsiteY16" fmla="*/ 898997 h 1438326"/>
                <a:gd name="connsiteX17" fmla="*/ 1324240 w 1919764"/>
                <a:gd name="connsiteY17" fmla="*/ 878221 h 1438326"/>
                <a:gd name="connsiteX18" fmla="*/ 1397446 w 1919764"/>
                <a:gd name="connsiteY18" fmla="*/ 945359 h 1438326"/>
                <a:gd name="connsiteX19" fmla="*/ 1336272 w 1919764"/>
                <a:gd name="connsiteY19" fmla="*/ 929168 h 1438326"/>
                <a:gd name="connsiteX20" fmla="*/ 1275171 w 1919764"/>
                <a:gd name="connsiteY20" fmla="*/ 989770 h 1438326"/>
                <a:gd name="connsiteX21" fmla="*/ 1420805 w 1919764"/>
                <a:gd name="connsiteY21" fmla="*/ 1028201 h 1438326"/>
                <a:gd name="connsiteX22" fmla="*/ 1464862 w 1919764"/>
                <a:gd name="connsiteY22" fmla="*/ 1007185 h 1438326"/>
                <a:gd name="connsiteX23" fmla="*/ 1483430 w 1919764"/>
                <a:gd name="connsiteY23" fmla="*/ 1024214 h 1438326"/>
                <a:gd name="connsiteX24" fmla="*/ 1521615 w 1919764"/>
                <a:gd name="connsiteY24" fmla="*/ 982579 h 1438326"/>
                <a:gd name="connsiteX25" fmla="*/ 1504433 w 1919764"/>
                <a:gd name="connsiteY25" fmla="*/ 966820 h 1438326"/>
                <a:gd name="connsiteX26" fmla="*/ 1525206 w 1919764"/>
                <a:gd name="connsiteY26" fmla="*/ 919634 h 1438326"/>
                <a:gd name="connsiteX27" fmla="*/ 1483064 w 1919764"/>
                <a:gd name="connsiteY27" fmla="*/ 777667 h 1438326"/>
                <a:gd name="connsiteX28" fmla="*/ 1483295 w 1919764"/>
                <a:gd name="connsiteY28" fmla="*/ 777397 h 1438326"/>
                <a:gd name="connsiteX29" fmla="*/ 1481663 w 1919764"/>
                <a:gd name="connsiteY29" fmla="*/ 776198 h 1438326"/>
                <a:gd name="connsiteX30" fmla="*/ 1481109 w 1919764"/>
                <a:gd name="connsiteY30" fmla="*/ 775615 h 1438326"/>
                <a:gd name="connsiteX31" fmla="*/ 1481013 w 1919764"/>
                <a:gd name="connsiteY31" fmla="*/ 775719 h 1438326"/>
                <a:gd name="connsiteX32" fmla="*/ 1373671 w 1919764"/>
                <a:gd name="connsiteY32" fmla="*/ 748158 h 1438326"/>
                <a:gd name="connsiteX33" fmla="*/ 1308073 w 1919764"/>
                <a:gd name="connsiteY33" fmla="*/ 786741 h 1438326"/>
                <a:gd name="connsiteX34" fmla="*/ 1232314 w 1919764"/>
                <a:gd name="connsiteY34" fmla="*/ 717263 h 1438326"/>
                <a:gd name="connsiteX35" fmla="*/ 1236738 w 1919764"/>
                <a:gd name="connsiteY35" fmla="*/ 715352 h 1438326"/>
                <a:gd name="connsiteX36" fmla="*/ 1291914 w 1919764"/>
                <a:gd name="connsiteY36" fmla="*/ 729914 h 1438326"/>
                <a:gd name="connsiteX37" fmla="*/ 1346919 w 1919764"/>
                <a:gd name="connsiteY37" fmla="*/ 675359 h 1438326"/>
                <a:gd name="connsiteX38" fmla="*/ 1215815 w 1919764"/>
                <a:gd name="connsiteY38" fmla="*/ 640762 h 1438326"/>
                <a:gd name="connsiteX39" fmla="*/ 1172385 w 1919764"/>
                <a:gd name="connsiteY39" fmla="*/ 662303 h 1438326"/>
                <a:gd name="connsiteX40" fmla="*/ 1154741 w 1919764"/>
                <a:gd name="connsiteY40" fmla="*/ 646122 h 1438326"/>
                <a:gd name="connsiteX41" fmla="*/ 1116557 w 1919764"/>
                <a:gd name="connsiteY41" fmla="*/ 687756 h 1438326"/>
                <a:gd name="connsiteX42" fmla="*/ 68531 w 1919764"/>
                <a:gd name="connsiteY42" fmla="*/ 179502 h 1438326"/>
                <a:gd name="connsiteX43" fmla="*/ 215077 w 1919764"/>
                <a:gd name="connsiteY43" fmla="*/ 136928 h 1438326"/>
                <a:gd name="connsiteX44" fmla="*/ 479357 w 1919764"/>
                <a:gd name="connsiteY44" fmla="*/ 126914 h 1438326"/>
                <a:gd name="connsiteX45" fmla="*/ 548992 w 1919764"/>
                <a:gd name="connsiteY45" fmla="*/ 206183 h 1438326"/>
                <a:gd name="connsiteX46" fmla="*/ 1171956 w 1919764"/>
                <a:gd name="connsiteY46" fmla="*/ 361394 h 1438326"/>
                <a:gd name="connsiteX47" fmla="*/ 1839006 w 1919764"/>
                <a:gd name="connsiteY47" fmla="*/ 565429 h 1438326"/>
                <a:gd name="connsiteX48" fmla="*/ 1768483 w 1919764"/>
                <a:gd name="connsiteY48" fmla="*/ 1213188 h 1438326"/>
                <a:gd name="connsiteX49" fmla="*/ 1091152 w 1919764"/>
                <a:gd name="connsiteY49" fmla="*/ 1338460 h 1438326"/>
                <a:gd name="connsiteX50" fmla="*/ 862751 w 1919764"/>
                <a:gd name="connsiteY50" fmla="*/ 813017 h 1438326"/>
                <a:gd name="connsiteX51" fmla="*/ 915672 w 1919764"/>
                <a:gd name="connsiteY51" fmla="*/ 748889 h 1438326"/>
                <a:gd name="connsiteX52" fmla="*/ 349651 w 1919764"/>
                <a:gd name="connsiteY52" fmla="*/ 443156 h 1438326"/>
                <a:gd name="connsiteX53" fmla="*/ 315720 w 1919764"/>
                <a:gd name="connsiteY53" fmla="*/ 494813 h 1438326"/>
                <a:gd name="connsiteX54" fmla="*/ 85076 w 1919764"/>
                <a:gd name="connsiteY54" fmla="*/ 675101 h 1438326"/>
                <a:gd name="connsiteX55" fmla="*/ 67036 w 1919764"/>
                <a:gd name="connsiteY55" fmla="*/ 487080 h 1438326"/>
                <a:gd name="connsiteX56" fmla="*/ 9718 w 1919764"/>
                <a:gd name="connsiteY56" fmla="*/ 269109 h 1438326"/>
                <a:gd name="connsiteX57" fmla="*/ 68531 w 1919764"/>
                <a:gd name="connsiteY57" fmla="*/ 179502 h 1438326"/>
                <a:gd name="connsiteX0" fmla="*/ 1367983 w 1919764"/>
                <a:gd name="connsiteY0" fmla="*/ 841682 h 1438326"/>
                <a:gd name="connsiteX1" fmla="*/ 1386577 w 1919764"/>
                <a:gd name="connsiteY1" fmla="*/ 829340 h 1438326"/>
                <a:gd name="connsiteX2" fmla="*/ 1424032 w 1919764"/>
                <a:gd name="connsiteY2" fmla="*/ 840182 h 1438326"/>
                <a:gd name="connsiteX3" fmla="*/ 1441502 w 1919764"/>
                <a:gd name="connsiteY3" fmla="*/ 899651 h 1438326"/>
                <a:gd name="connsiteX4" fmla="*/ 1439212 w 1919764"/>
                <a:gd name="connsiteY4" fmla="*/ 907008 h 1438326"/>
                <a:gd name="connsiteX5" fmla="*/ 1367983 w 1919764"/>
                <a:gd name="connsiteY5" fmla="*/ 841682 h 1438326"/>
                <a:gd name="connsiteX6" fmla="*/ 1196645 w 1919764"/>
                <a:gd name="connsiteY6" fmla="*/ 761205 h 1438326"/>
                <a:gd name="connsiteX7" fmla="*/ 1260668 w 1919764"/>
                <a:gd name="connsiteY7" fmla="*/ 819920 h 1438326"/>
                <a:gd name="connsiteX8" fmla="*/ 1260002 w 1919764"/>
                <a:gd name="connsiteY8" fmla="*/ 820088 h 1438326"/>
                <a:gd name="connsiteX9" fmla="*/ 1210222 w 1919764"/>
                <a:gd name="connsiteY9" fmla="*/ 805798 h 1438326"/>
                <a:gd name="connsiteX10" fmla="*/ 1209867 w 1919764"/>
                <a:gd name="connsiteY10" fmla="*/ 806220 h 1438326"/>
                <a:gd name="connsiteX11" fmla="*/ 1196645 w 1919764"/>
                <a:gd name="connsiteY11" fmla="*/ 761205 h 1438326"/>
                <a:gd name="connsiteX12" fmla="*/ 1116557 w 1919764"/>
                <a:gd name="connsiteY12" fmla="*/ 687756 h 1438326"/>
                <a:gd name="connsiteX13" fmla="*/ 1135003 w 1919764"/>
                <a:gd name="connsiteY13" fmla="*/ 704673 h 1438326"/>
                <a:gd name="connsiteX14" fmla="*/ 1118710 w 1919764"/>
                <a:gd name="connsiteY14" fmla="*/ 738631 h 1438326"/>
                <a:gd name="connsiteX15" fmla="*/ 1158971 w 1919764"/>
                <a:gd name="connsiteY15" fmla="*/ 866528 h 1438326"/>
                <a:gd name="connsiteX16" fmla="*/ 1269457 w 1919764"/>
                <a:gd name="connsiteY16" fmla="*/ 898997 h 1438326"/>
                <a:gd name="connsiteX17" fmla="*/ 1324240 w 1919764"/>
                <a:gd name="connsiteY17" fmla="*/ 878221 h 1438326"/>
                <a:gd name="connsiteX18" fmla="*/ 1397446 w 1919764"/>
                <a:gd name="connsiteY18" fmla="*/ 945359 h 1438326"/>
                <a:gd name="connsiteX19" fmla="*/ 1336272 w 1919764"/>
                <a:gd name="connsiteY19" fmla="*/ 929168 h 1438326"/>
                <a:gd name="connsiteX20" fmla="*/ 1275171 w 1919764"/>
                <a:gd name="connsiteY20" fmla="*/ 989770 h 1438326"/>
                <a:gd name="connsiteX21" fmla="*/ 1420805 w 1919764"/>
                <a:gd name="connsiteY21" fmla="*/ 1028201 h 1438326"/>
                <a:gd name="connsiteX22" fmla="*/ 1464862 w 1919764"/>
                <a:gd name="connsiteY22" fmla="*/ 1007185 h 1438326"/>
                <a:gd name="connsiteX23" fmla="*/ 1483430 w 1919764"/>
                <a:gd name="connsiteY23" fmla="*/ 1024214 h 1438326"/>
                <a:gd name="connsiteX24" fmla="*/ 1521615 w 1919764"/>
                <a:gd name="connsiteY24" fmla="*/ 982579 h 1438326"/>
                <a:gd name="connsiteX25" fmla="*/ 1504433 w 1919764"/>
                <a:gd name="connsiteY25" fmla="*/ 966820 h 1438326"/>
                <a:gd name="connsiteX26" fmla="*/ 1525206 w 1919764"/>
                <a:gd name="connsiteY26" fmla="*/ 919634 h 1438326"/>
                <a:gd name="connsiteX27" fmla="*/ 1483064 w 1919764"/>
                <a:gd name="connsiteY27" fmla="*/ 777667 h 1438326"/>
                <a:gd name="connsiteX28" fmla="*/ 1483295 w 1919764"/>
                <a:gd name="connsiteY28" fmla="*/ 777397 h 1438326"/>
                <a:gd name="connsiteX29" fmla="*/ 1481663 w 1919764"/>
                <a:gd name="connsiteY29" fmla="*/ 776198 h 1438326"/>
                <a:gd name="connsiteX30" fmla="*/ 1481109 w 1919764"/>
                <a:gd name="connsiteY30" fmla="*/ 775615 h 1438326"/>
                <a:gd name="connsiteX31" fmla="*/ 1481013 w 1919764"/>
                <a:gd name="connsiteY31" fmla="*/ 775719 h 1438326"/>
                <a:gd name="connsiteX32" fmla="*/ 1373671 w 1919764"/>
                <a:gd name="connsiteY32" fmla="*/ 748158 h 1438326"/>
                <a:gd name="connsiteX33" fmla="*/ 1308073 w 1919764"/>
                <a:gd name="connsiteY33" fmla="*/ 786741 h 1438326"/>
                <a:gd name="connsiteX34" fmla="*/ 1232314 w 1919764"/>
                <a:gd name="connsiteY34" fmla="*/ 717263 h 1438326"/>
                <a:gd name="connsiteX35" fmla="*/ 1236738 w 1919764"/>
                <a:gd name="connsiteY35" fmla="*/ 715352 h 1438326"/>
                <a:gd name="connsiteX36" fmla="*/ 1291914 w 1919764"/>
                <a:gd name="connsiteY36" fmla="*/ 729914 h 1438326"/>
                <a:gd name="connsiteX37" fmla="*/ 1346919 w 1919764"/>
                <a:gd name="connsiteY37" fmla="*/ 675359 h 1438326"/>
                <a:gd name="connsiteX38" fmla="*/ 1215815 w 1919764"/>
                <a:gd name="connsiteY38" fmla="*/ 640762 h 1438326"/>
                <a:gd name="connsiteX39" fmla="*/ 1172385 w 1919764"/>
                <a:gd name="connsiteY39" fmla="*/ 662303 h 1438326"/>
                <a:gd name="connsiteX40" fmla="*/ 1154741 w 1919764"/>
                <a:gd name="connsiteY40" fmla="*/ 646122 h 1438326"/>
                <a:gd name="connsiteX41" fmla="*/ 1116557 w 1919764"/>
                <a:gd name="connsiteY41" fmla="*/ 687756 h 1438326"/>
                <a:gd name="connsiteX42" fmla="*/ 68531 w 1919764"/>
                <a:gd name="connsiteY42" fmla="*/ 179502 h 1438326"/>
                <a:gd name="connsiteX43" fmla="*/ 215077 w 1919764"/>
                <a:gd name="connsiteY43" fmla="*/ 136928 h 1438326"/>
                <a:gd name="connsiteX44" fmla="*/ 479357 w 1919764"/>
                <a:gd name="connsiteY44" fmla="*/ 126914 h 1438326"/>
                <a:gd name="connsiteX45" fmla="*/ 548992 w 1919764"/>
                <a:gd name="connsiteY45" fmla="*/ 206183 h 1438326"/>
                <a:gd name="connsiteX46" fmla="*/ 1171956 w 1919764"/>
                <a:gd name="connsiteY46" fmla="*/ 361394 h 1438326"/>
                <a:gd name="connsiteX47" fmla="*/ 1839006 w 1919764"/>
                <a:gd name="connsiteY47" fmla="*/ 565429 h 1438326"/>
                <a:gd name="connsiteX48" fmla="*/ 1768483 w 1919764"/>
                <a:gd name="connsiteY48" fmla="*/ 1213188 h 1438326"/>
                <a:gd name="connsiteX49" fmla="*/ 1091152 w 1919764"/>
                <a:gd name="connsiteY49" fmla="*/ 1338460 h 1438326"/>
                <a:gd name="connsiteX50" fmla="*/ 862751 w 1919764"/>
                <a:gd name="connsiteY50" fmla="*/ 813017 h 1438326"/>
                <a:gd name="connsiteX51" fmla="*/ 915672 w 1919764"/>
                <a:gd name="connsiteY51" fmla="*/ 748889 h 1438326"/>
                <a:gd name="connsiteX52" fmla="*/ 315720 w 1919764"/>
                <a:gd name="connsiteY52" fmla="*/ 494813 h 1438326"/>
                <a:gd name="connsiteX53" fmla="*/ 85076 w 1919764"/>
                <a:gd name="connsiteY53" fmla="*/ 675101 h 1438326"/>
                <a:gd name="connsiteX54" fmla="*/ 67036 w 1919764"/>
                <a:gd name="connsiteY54" fmla="*/ 487080 h 1438326"/>
                <a:gd name="connsiteX55" fmla="*/ 9718 w 1919764"/>
                <a:gd name="connsiteY55" fmla="*/ 269109 h 1438326"/>
                <a:gd name="connsiteX56" fmla="*/ 68531 w 1919764"/>
                <a:gd name="connsiteY56" fmla="*/ 179502 h 1438326"/>
                <a:gd name="connsiteX0" fmla="*/ 1367983 w 1919764"/>
                <a:gd name="connsiteY0" fmla="*/ 841682 h 1438326"/>
                <a:gd name="connsiteX1" fmla="*/ 1386577 w 1919764"/>
                <a:gd name="connsiteY1" fmla="*/ 829340 h 1438326"/>
                <a:gd name="connsiteX2" fmla="*/ 1424032 w 1919764"/>
                <a:gd name="connsiteY2" fmla="*/ 840182 h 1438326"/>
                <a:gd name="connsiteX3" fmla="*/ 1441502 w 1919764"/>
                <a:gd name="connsiteY3" fmla="*/ 899651 h 1438326"/>
                <a:gd name="connsiteX4" fmla="*/ 1439212 w 1919764"/>
                <a:gd name="connsiteY4" fmla="*/ 907008 h 1438326"/>
                <a:gd name="connsiteX5" fmla="*/ 1367983 w 1919764"/>
                <a:gd name="connsiteY5" fmla="*/ 841682 h 1438326"/>
                <a:gd name="connsiteX6" fmla="*/ 1196645 w 1919764"/>
                <a:gd name="connsiteY6" fmla="*/ 761205 h 1438326"/>
                <a:gd name="connsiteX7" fmla="*/ 1260668 w 1919764"/>
                <a:gd name="connsiteY7" fmla="*/ 819920 h 1438326"/>
                <a:gd name="connsiteX8" fmla="*/ 1260002 w 1919764"/>
                <a:gd name="connsiteY8" fmla="*/ 820088 h 1438326"/>
                <a:gd name="connsiteX9" fmla="*/ 1210222 w 1919764"/>
                <a:gd name="connsiteY9" fmla="*/ 805798 h 1438326"/>
                <a:gd name="connsiteX10" fmla="*/ 1209867 w 1919764"/>
                <a:gd name="connsiteY10" fmla="*/ 806220 h 1438326"/>
                <a:gd name="connsiteX11" fmla="*/ 1196645 w 1919764"/>
                <a:gd name="connsiteY11" fmla="*/ 761205 h 1438326"/>
                <a:gd name="connsiteX12" fmla="*/ 1116557 w 1919764"/>
                <a:gd name="connsiteY12" fmla="*/ 687756 h 1438326"/>
                <a:gd name="connsiteX13" fmla="*/ 1135003 w 1919764"/>
                <a:gd name="connsiteY13" fmla="*/ 704673 h 1438326"/>
                <a:gd name="connsiteX14" fmla="*/ 1118710 w 1919764"/>
                <a:gd name="connsiteY14" fmla="*/ 738631 h 1438326"/>
                <a:gd name="connsiteX15" fmla="*/ 1158971 w 1919764"/>
                <a:gd name="connsiteY15" fmla="*/ 866528 h 1438326"/>
                <a:gd name="connsiteX16" fmla="*/ 1269457 w 1919764"/>
                <a:gd name="connsiteY16" fmla="*/ 898997 h 1438326"/>
                <a:gd name="connsiteX17" fmla="*/ 1324240 w 1919764"/>
                <a:gd name="connsiteY17" fmla="*/ 878221 h 1438326"/>
                <a:gd name="connsiteX18" fmla="*/ 1397446 w 1919764"/>
                <a:gd name="connsiteY18" fmla="*/ 945359 h 1438326"/>
                <a:gd name="connsiteX19" fmla="*/ 1336272 w 1919764"/>
                <a:gd name="connsiteY19" fmla="*/ 929168 h 1438326"/>
                <a:gd name="connsiteX20" fmla="*/ 1275171 w 1919764"/>
                <a:gd name="connsiteY20" fmla="*/ 989770 h 1438326"/>
                <a:gd name="connsiteX21" fmla="*/ 1420805 w 1919764"/>
                <a:gd name="connsiteY21" fmla="*/ 1028201 h 1438326"/>
                <a:gd name="connsiteX22" fmla="*/ 1464862 w 1919764"/>
                <a:gd name="connsiteY22" fmla="*/ 1007185 h 1438326"/>
                <a:gd name="connsiteX23" fmla="*/ 1483430 w 1919764"/>
                <a:gd name="connsiteY23" fmla="*/ 1024214 h 1438326"/>
                <a:gd name="connsiteX24" fmla="*/ 1521615 w 1919764"/>
                <a:gd name="connsiteY24" fmla="*/ 982579 h 1438326"/>
                <a:gd name="connsiteX25" fmla="*/ 1504433 w 1919764"/>
                <a:gd name="connsiteY25" fmla="*/ 966820 h 1438326"/>
                <a:gd name="connsiteX26" fmla="*/ 1525206 w 1919764"/>
                <a:gd name="connsiteY26" fmla="*/ 919634 h 1438326"/>
                <a:gd name="connsiteX27" fmla="*/ 1483064 w 1919764"/>
                <a:gd name="connsiteY27" fmla="*/ 777667 h 1438326"/>
                <a:gd name="connsiteX28" fmla="*/ 1483295 w 1919764"/>
                <a:gd name="connsiteY28" fmla="*/ 777397 h 1438326"/>
                <a:gd name="connsiteX29" fmla="*/ 1481663 w 1919764"/>
                <a:gd name="connsiteY29" fmla="*/ 776198 h 1438326"/>
                <a:gd name="connsiteX30" fmla="*/ 1481109 w 1919764"/>
                <a:gd name="connsiteY30" fmla="*/ 775615 h 1438326"/>
                <a:gd name="connsiteX31" fmla="*/ 1481013 w 1919764"/>
                <a:gd name="connsiteY31" fmla="*/ 775719 h 1438326"/>
                <a:gd name="connsiteX32" fmla="*/ 1373671 w 1919764"/>
                <a:gd name="connsiteY32" fmla="*/ 748158 h 1438326"/>
                <a:gd name="connsiteX33" fmla="*/ 1308073 w 1919764"/>
                <a:gd name="connsiteY33" fmla="*/ 786741 h 1438326"/>
                <a:gd name="connsiteX34" fmla="*/ 1232314 w 1919764"/>
                <a:gd name="connsiteY34" fmla="*/ 717263 h 1438326"/>
                <a:gd name="connsiteX35" fmla="*/ 1236738 w 1919764"/>
                <a:gd name="connsiteY35" fmla="*/ 715352 h 1438326"/>
                <a:gd name="connsiteX36" fmla="*/ 1291914 w 1919764"/>
                <a:gd name="connsiteY36" fmla="*/ 729914 h 1438326"/>
                <a:gd name="connsiteX37" fmla="*/ 1346919 w 1919764"/>
                <a:gd name="connsiteY37" fmla="*/ 675359 h 1438326"/>
                <a:gd name="connsiteX38" fmla="*/ 1215815 w 1919764"/>
                <a:gd name="connsiteY38" fmla="*/ 640762 h 1438326"/>
                <a:gd name="connsiteX39" fmla="*/ 1172385 w 1919764"/>
                <a:gd name="connsiteY39" fmla="*/ 662303 h 1438326"/>
                <a:gd name="connsiteX40" fmla="*/ 1154741 w 1919764"/>
                <a:gd name="connsiteY40" fmla="*/ 646122 h 1438326"/>
                <a:gd name="connsiteX41" fmla="*/ 1116557 w 1919764"/>
                <a:gd name="connsiteY41" fmla="*/ 687756 h 1438326"/>
                <a:gd name="connsiteX42" fmla="*/ 68531 w 1919764"/>
                <a:gd name="connsiteY42" fmla="*/ 179502 h 1438326"/>
                <a:gd name="connsiteX43" fmla="*/ 215077 w 1919764"/>
                <a:gd name="connsiteY43" fmla="*/ 136928 h 1438326"/>
                <a:gd name="connsiteX44" fmla="*/ 479357 w 1919764"/>
                <a:gd name="connsiteY44" fmla="*/ 126914 h 1438326"/>
                <a:gd name="connsiteX45" fmla="*/ 548992 w 1919764"/>
                <a:gd name="connsiteY45" fmla="*/ 206183 h 1438326"/>
                <a:gd name="connsiteX46" fmla="*/ 1171956 w 1919764"/>
                <a:gd name="connsiteY46" fmla="*/ 361394 h 1438326"/>
                <a:gd name="connsiteX47" fmla="*/ 1839006 w 1919764"/>
                <a:gd name="connsiteY47" fmla="*/ 565429 h 1438326"/>
                <a:gd name="connsiteX48" fmla="*/ 1768483 w 1919764"/>
                <a:gd name="connsiteY48" fmla="*/ 1213188 h 1438326"/>
                <a:gd name="connsiteX49" fmla="*/ 1091152 w 1919764"/>
                <a:gd name="connsiteY49" fmla="*/ 1338460 h 1438326"/>
                <a:gd name="connsiteX50" fmla="*/ 862751 w 1919764"/>
                <a:gd name="connsiteY50" fmla="*/ 813017 h 1438326"/>
                <a:gd name="connsiteX51" fmla="*/ 315720 w 1919764"/>
                <a:gd name="connsiteY51" fmla="*/ 494813 h 1438326"/>
                <a:gd name="connsiteX52" fmla="*/ 85076 w 1919764"/>
                <a:gd name="connsiteY52" fmla="*/ 675101 h 1438326"/>
                <a:gd name="connsiteX53" fmla="*/ 67036 w 1919764"/>
                <a:gd name="connsiteY53" fmla="*/ 487080 h 1438326"/>
                <a:gd name="connsiteX54" fmla="*/ 9718 w 1919764"/>
                <a:gd name="connsiteY54" fmla="*/ 269109 h 1438326"/>
                <a:gd name="connsiteX55" fmla="*/ 68531 w 1919764"/>
                <a:gd name="connsiteY55" fmla="*/ 179502 h 143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919764" h="1438326">
                  <a:moveTo>
                    <a:pt x="1367983" y="841682"/>
                  </a:moveTo>
                  <a:cubicBezTo>
                    <a:pt x="1373045" y="836867"/>
                    <a:pt x="1378796" y="832569"/>
                    <a:pt x="1386577" y="829340"/>
                  </a:cubicBezTo>
                  <a:cubicBezTo>
                    <a:pt x="1404615" y="826005"/>
                    <a:pt x="1412134" y="829039"/>
                    <a:pt x="1424032" y="840182"/>
                  </a:cubicBezTo>
                  <a:cubicBezTo>
                    <a:pt x="1439991" y="855457"/>
                    <a:pt x="1446650" y="878089"/>
                    <a:pt x="1441502" y="899651"/>
                  </a:cubicBezTo>
                  <a:cubicBezTo>
                    <a:pt x="1440899" y="902171"/>
                    <a:pt x="1440148" y="904633"/>
                    <a:pt x="1439212" y="907008"/>
                  </a:cubicBezTo>
                  <a:lnTo>
                    <a:pt x="1367983" y="841682"/>
                  </a:lnTo>
                  <a:close/>
                  <a:moveTo>
                    <a:pt x="1196645" y="761205"/>
                  </a:moveTo>
                  <a:lnTo>
                    <a:pt x="1260668" y="819920"/>
                  </a:lnTo>
                  <a:lnTo>
                    <a:pt x="1260002" y="820088"/>
                  </a:lnTo>
                  <a:cubicBezTo>
                    <a:pt x="1240214" y="825139"/>
                    <a:pt x="1223252" y="818720"/>
                    <a:pt x="1210222" y="805798"/>
                  </a:cubicBezTo>
                  <a:lnTo>
                    <a:pt x="1209867" y="806220"/>
                  </a:lnTo>
                  <a:cubicBezTo>
                    <a:pt x="1198694" y="794085"/>
                    <a:pt x="1193805" y="777501"/>
                    <a:pt x="1196645" y="761205"/>
                  </a:cubicBezTo>
                  <a:close/>
                  <a:moveTo>
                    <a:pt x="1116557" y="687756"/>
                  </a:moveTo>
                  <a:lnTo>
                    <a:pt x="1135003" y="704673"/>
                  </a:lnTo>
                  <a:cubicBezTo>
                    <a:pt x="1129150" y="715146"/>
                    <a:pt x="1121573" y="726639"/>
                    <a:pt x="1118710" y="738631"/>
                  </a:cubicBezTo>
                  <a:cubicBezTo>
                    <a:pt x="1106934" y="786730"/>
                    <a:pt x="1115435" y="826448"/>
                    <a:pt x="1158971" y="866528"/>
                  </a:cubicBezTo>
                  <a:cubicBezTo>
                    <a:pt x="1189498" y="892454"/>
                    <a:pt x="1229570" y="904230"/>
                    <a:pt x="1269457" y="898997"/>
                  </a:cubicBezTo>
                  <a:cubicBezTo>
                    <a:pt x="1289403" y="896380"/>
                    <a:pt x="1307830" y="889106"/>
                    <a:pt x="1324240" y="878221"/>
                  </a:cubicBezTo>
                  <a:lnTo>
                    <a:pt x="1397446" y="945359"/>
                  </a:lnTo>
                  <a:cubicBezTo>
                    <a:pt x="1375630" y="951450"/>
                    <a:pt x="1352226" y="945254"/>
                    <a:pt x="1336272" y="929168"/>
                  </a:cubicBezTo>
                  <a:lnTo>
                    <a:pt x="1275171" y="989770"/>
                  </a:lnTo>
                  <a:cubicBezTo>
                    <a:pt x="1313146" y="1028056"/>
                    <a:pt x="1368883" y="1042765"/>
                    <a:pt x="1420805" y="1028201"/>
                  </a:cubicBezTo>
                  <a:cubicBezTo>
                    <a:pt x="1436846" y="1023702"/>
                    <a:pt x="1451744" y="1016626"/>
                    <a:pt x="1464862" y="1007185"/>
                  </a:cubicBezTo>
                  <a:lnTo>
                    <a:pt x="1483430" y="1024214"/>
                  </a:lnTo>
                  <a:lnTo>
                    <a:pt x="1521615" y="982579"/>
                  </a:lnTo>
                  <a:lnTo>
                    <a:pt x="1504433" y="966820"/>
                  </a:lnTo>
                  <a:cubicBezTo>
                    <a:pt x="1514096" y="952743"/>
                    <a:pt x="1521115" y="936771"/>
                    <a:pt x="1525206" y="919634"/>
                  </a:cubicBezTo>
                  <a:cubicBezTo>
                    <a:pt x="1537509" y="868103"/>
                    <a:pt x="1521434" y="813994"/>
                    <a:pt x="1483064" y="777667"/>
                  </a:cubicBezTo>
                  <a:lnTo>
                    <a:pt x="1483295" y="777397"/>
                  </a:lnTo>
                  <a:cubicBezTo>
                    <a:pt x="1482781" y="776961"/>
                    <a:pt x="1482263" y="776529"/>
                    <a:pt x="1481663" y="776198"/>
                  </a:cubicBezTo>
                  <a:lnTo>
                    <a:pt x="1481109" y="775615"/>
                  </a:lnTo>
                  <a:cubicBezTo>
                    <a:pt x="1481077" y="775650"/>
                    <a:pt x="1481045" y="775684"/>
                    <a:pt x="1481013" y="775719"/>
                  </a:cubicBezTo>
                  <a:cubicBezTo>
                    <a:pt x="1450904" y="751367"/>
                    <a:pt x="1410349" y="738117"/>
                    <a:pt x="1373671" y="748158"/>
                  </a:cubicBezTo>
                  <a:cubicBezTo>
                    <a:pt x="1349683" y="754727"/>
                    <a:pt x="1329203" y="766542"/>
                    <a:pt x="1308073" y="786741"/>
                  </a:cubicBezTo>
                  <a:lnTo>
                    <a:pt x="1232314" y="717263"/>
                  </a:lnTo>
                  <a:lnTo>
                    <a:pt x="1236738" y="715352"/>
                  </a:lnTo>
                  <a:cubicBezTo>
                    <a:pt x="1256409" y="709835"/>
                    <a:pt x="1277526" y="715408"/>
                    <a:pt x="1291914" y="729914"/>
                  </a:cubicBezTo>
                  <a:lnTo>
                    <a:pt x="1346919" y="675359"/>
                  </a:lnTo>
                  <a:cubicBezTo>
                    <a:pt x="1312732" y="640891"/>
                    <a:pt x="1262557" y="627651"/>
                    <a:pt x="1215815" y="640762"/>
                  </a:cubicBezTo>
                  <a:cubicBezTo>
                    <a:pt x="1199852" y="645240"/>
                    <a:pt x="1185145" y="652551"/>
                    <a:pt x="1172385" y="662303"/>
                  </a:cubicBezTo>
                  <a:lnTo>
                    <a:pt x="1154741" y="646122"/>
                  </a:lnTo>
                  <a:lnTo>
                    <a:pt x="1116557" y="687756"/>
                  </a:lnTo>
                  <a:close/>
                  <a:moveTo>
                    <a:pt x="68531" y="179502"/>
                  </a:moveTo>
                  <a:cubicBezTo>
                    <a:pt x="120520" y="123785"/>
                    <a:pt x="156372" y="154702"/>
                    <a:pt x="215077" y="136928"/>
                  </a:cubicBezTo>
                  <a:cubicBezTo>
                    <a:pt x="293349" y="113229"/>
                    <a:pt x="421774" y="-152565"/>
                    <a:pt x="479357" y="126914"/>
                  </a:cubicBezTo>
                  <a:cubicBezTo>
                    <a:pt x="542057" y="197759"/>
                    <a:pt x="497492" y="166309"/>
                    <a:pt x="548992" y="206183"/>
                  </a:cubicBezTo>
                  <a:lnTo>
                    <a:pt x="1171956" y="361394"/>
                  </a:lnTo>
                  <a:cubicBezTo>
                    <a:pt x="1423376" y="350921"/>
                    <a:pt x="1739585" y="423464"/>
                    <a:pt x="1839006" y="565429"/>
                  </a:cubicBezTo>
                  <a:cubicBezTo>
                    <a:pt x="1938427" y="707395"/>
                    <a:pt x="1977646" y="981555"/>
                    <a:pt x="1768483" y="1213188"/>
                  </a:cubicBezTo>
                  <a:cubicBezTo>
                    <a:pt x="1551785" y="1475245"/>
                    <a:pt x="1283263" y="1496812"/>
                    <a:pt x="1091152" y="1338460"/>
                  </a:cubicBezTo>
                  <a:cubicBezTo>
                    <a:pt x="935007" y="1194435"/>
                    <a:pt x="901963" y="962101"/>
                    <a:pt x="862751" y="813017"/>
                  </a:cubicBezTo>
                  <a:lnTo>
                    <a:pt x="315720" y="494813"/>
                  </a:lnTo>
                  <a:cubicBezTo>
                    <a:pt x="288475" y="580662"/>
                    <a:pt x="147882" y="686779"/>
                    <a:pt x="85076" y="675101"/>
                  </a:cubicBezTo>
                  <a:cubicBezTo>
                    <a:pt x="-19406" y="644513"/>
                    <a:pt x="24732" y="576187"/>
                    <a:pt x="67036" y="487080"/>
                  </a:cubicBezTo>
                  <a:cubicBezTo>
                    <a:pt x="147487" y="320661"/>
                    <a:pt x="-44197" y="440379"/>
                    <a:pt x="9718" y="269109"/>
                  </a:cubicBezTo>
                  <a:cubicBezTo>
                    <a:pt x="32078" y="226272"/>
                    <a:pt x="51201" y="198074"/>
                    <a:pt x="68531" y="179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A20209-B5AD-45A9-ABB5-CEFF167F985E}"/>
                </a:ext>
              </a:extLst>
            </p:cNvPr>
            <p:cNvGrpSpPr/>
            <p:nvPr/>
          </p:nvGrpSpPr>
          <p:grpSpPr>
            <a:xfrm flipH="1">
              <a:off x="6733684" y="2443095"/>
              <a:ext cx="2061606" cy="753164"/>
              <a:chOff x="2181528" y="3397417"/>
              <a:chExt cx="2100224" cy="767272"/>
            </a:xfrm>
          </p:grpSpPr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B8C82AFF-3E34-4A56-B806-108D02F2AED4}"/>
                  </a:ext>
                </a:extLst>
              </p:cNvPr>
              <p:cNvSpPr/>
              <p:nvPr/>
            </p:nvSpPr>
            <p:spPr>
              <a:xfrm>
                <a:off x="3500604" y="3397417"/>
                <a:ext cx="781148" cy="767272"/>
              </a:xfrm>
              <a:custGeom>
                <a:avLst/>
                <a:gdLst>
                  <a:gd name="connsiteX0" fmla="*/ 543464 w 1086928"/>
                  <a:gd name="connsiteY0" fmla="*/ 0 h 1000664"/>
                  <a:gd name="connsiteX1" fmla="*/ 0 w 1086928"/>
                  <a:gd name="connsiteY1" fmla="*/ 276045 h 1000664"/>
                  <a:gd name="connsiteX2" fmla="*/ 0 w 1086928"/>
                  <a:gd name="connsiteY2" fmla="*/ 862641 h 1000664"/>
                  <a:gd name="connsiteX3" fmla="*/ 362309 w 1086928"/>
                  <a:gd name="connsiteY3" fmla="*/ 974784 h 1000664"/>
                  <a:gd name="connsiteX4" fmla="*/ 923026 w 1086928"/>
                  <a:gd name="connsiteY4" fmla="*/ 1000664 h 1000664"/>
                  <a:gd name="connsiteX5" fmla="*/ 974785 w 1086928"/>
                  <a:gd name="connsiteY5" fmla="*/ 793630 h 1000664"/>
                  <a:gd name="connsiteX6" fmla="*/ 1017917 w 1086928"/>
                  <a:gd name="connsiteY6" fmla="*/ 621101 h 1000664"/>
                  <a:gd name="connsiteX7" fmla="*/ 1086928 w 1086928"/>
                  <a:gd name="connsiteY7" fmla="*/ 439947 h 1000664"/>
                  <a:gd name="connsiteX8" fmla="*/ 1069675 w 1086928"/>
                  <a:gd name="connsiteY8" fmla="*/ 224286 h 1000664"/>
                  <a:gd name="connsiteX9" fmla="*/ 974785 w 1086928"/>
                  <a:gd name="connsiteY9" fmla="*/ 181154 h 1000664"/>
                  <a:gd name="connsiteX10" fmla="*/ 491706 w 1086928"/>
                  <a:gd name="connsiteY10" fmla="*/ 189781 h 1000664"/>
                  <a:gd name="connsiteX11" fmla="*/ 543464 w 1086928"/>
                  <a:gd name="connsiteY11" fmla="*/ 0 h 1000664"/>
                  <a:gd name="connsiteX0" fmla="*/ 543464 w 1086928"/>
                  <a:gd name="connsiteY0" fmla="*/ 0 h 1000664"/>
                  <a:gd name="connsiteX1" fmla="*/ 0 w 1086928"/>
                  <a:gd name="connsiteY1" fmla="*/ 276045 h 1000664"/>
                  <a:gd name="connsiteX2" fmla="*/ 0 w 1086928"/>
                  <a:gd name="connsiteY2" fmla="*/ 862641 h 1000664"/>
                  <a:gd name="connsiteX3" fmla="*/ 362309 w 1086928"/>
                  <a:gd name="connsiteY3" fmla="*/ 974784 h 1000664"/>
                  <a:gd name="connsiteX4" fmla="*/ 923026 w 1086928"/>
                  <a:gd name="connsiteY4" fmla="*/ 1000664 h 1000664"/>
                  <a:gd name="connsiteX5" fmla="*/ 974785 w 1086928"/>
                  <a:gd name="connsiteY5" fmla="*/ 793630 h 1000664"/>
                  <a:gd name="connsiteX6" fmla="*/ 1017917 w 1086928"/>
                  <a:gd name="connsiteY6" fmla="*/ 621101 h 1000664"/>
                  <a:gd name="connsiteX7" fmla="*/ 1086928 w 1086928"/>
                  <a:gd name="connsiteY7" fmla="*/ 439947 h 1000664"/>
                  <a:gd name="connsiteX8" fmla="*/ 1069675 w 1086928"/>
                  <a:gd name="connsiteY8" fmla="*/ 224286 h 1000664"/>
                  <a:gd name="connsiteX9" fmla="*/ 974785 w 1086928"/>
                  <a:gd name="connsiteY9" fmla="*/ 181154 h 1000664"/>
                  <a:gd name="connsiteX10" fmla="*/ 491706 w 1086928"/>
                  <a:gd name="connsiteY10" fmla="*/ 189781 h 1000664"/>
                  <a:gd name="connsiteX11" fmla="*/ 543464 w 1086928"/>
                  <a:gd name="connsiteY11" fmla="*/ 0 h 1000664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980502"/>
                  <a:gd name="connsiteX1" fmla="*/ 0 w 1086928"/>
                  <a:gd name="connsiteY1" fmla="*/ 267418 h 980502"/>
                  <a:gd name="connsiteX2" fmla="*/ 0 w 1086928"/>
                  <a:gd name="connsiteY2" fmla="*/ 854014 h 980502"/>
                  <a:gd name="connsiteX3" fmla="*/ 362309 w 1086928"/>
                  <a:gd name="connsiteY3" fmla="*/ 966157 h 980502"/>
                  <a:gd name="connsiteX4" fmla="*/ 934932 w 1086928"/>
                  <a:gd name="connsiteY4" fmla="*/ 946794 h 980502"/>
                  <a:gd name="connsiteX5" fmla="*/ 974785 w 1086928"/>
                  <a:gd name="connsiteY5" fmla="*/ 785003 h 980502"/>
                  <a:gd name="connsiteX6" fmla="*/ 1017917 w 1086928"/>
                  <a:gd name="connsiteY6" fmla="*/ 612474 h 980502"/>
                  <a:gd name="connsiteX7" fmla="*/ 1086928 w 1086928"/>
                  <a:gd name="connsiteY7" fmla="*/ 431320 h 980502"/>
                  <a:gd name="connsiteX8" fmla="*/ 1069675 w 1086928"/>
                  <a:gd name="connsiteY8" fmla="*/ 215659 h 980502"/>
                  <a:gd name="connsiteX9" fmla="*/ 974785 w 1086928"/>
                  <a:gd name="connsiteY9" fmla="*/ 172527 h 980502"/>
                  <a:gd name="connsiteX10" fmla="*/ 491706 w 1086928"/>
                  <a:gd name="connsiteY10" fmla="*/ 181154 h 980502"/>
                  <a:gd name="connsiteX11" fmla="*/ 595223 w 1086928"/>
                  <a:gd name="connsiteY11" fmla="*/ 0 h 980502"/>
                  <a:gd name="connsiteX0" fmla="*/ 595223 w 1086928"/>
                  <a:gd name="connsiteY0" fmla="*/ 0 h 1010346"/>
                  <a:gd name="connsiteX1" fmla="*/ 0 w 1086928"/>
                  <a:gd name="connsiteY1" fmla="*/ 267418 h 1010346"/>
                  <a:gd name="connsiteX2" fmla="*/ 0 w 1086928"/>
                  <a:gd name="connsiteY2" fmla="*/ 854014 h 1010346"/>
                  <a:gd name="connsiteX3" fmla="*/ 362309 w 1086928"/>
                  <a:gd name="connsiteY3" fmla="*/ 966157 h 1010346"/>
                  <a:gd name="connsiteX4" fmla="*/ 925407 w 1086928"/>
                  <a:gd name="connsiteY4" fmla="*/ 996801 h 1010346"/>
                  <a:gd name="connsiteX5" fmla="*/ 974785 w 1086928"/>
                  <a:gd name="connsiteY5" fmla="*/ 785003 h 1010346"/>
                  <a:gd name="connsiteX6" fmla="*/ 1017917 w 1086928"/>
                  <a:gd name="connsiteY6" fmla="*/ 612474 h 1010346"/>
                  <a:gd name="connsiteX7" fmla="*/ 1086928 w 1086928"/>
                  <a:gd name="connsiteY7" fmla="*/ 431320 h 1010346"/>
                  <a:gd name="connsiteX8" fmla="*/ 1069675 w 1086928"/>
                  <a:gd name="connsiteY8" fmla="*/ 215659 h 1010346"/>
                  <a:gd name="connsiteX9" fmla="*/ 974785 w 1086928"/>
                  <a:gd name="connsiteY9" fmla="*/ 172527 h 1010346"/>
                  <a:gd name="connsiteX10" fmla="*/ 491706 w 1086928"/>
                  <a:gd name="connsiteY10" fmla="*/ 181154 h 1010346"/>
                  <a:gd name="connsiteX11" fmla="*/ 595223 w 1086928"/>
                  <a:gd name="connsiteY11" fmla="*/ 0 h 1010346"/>
                  <a:gd name="connsiteX0" fmla="*/ 595223 w 1086928"/>
                  <a:gd name="connsiteY0" fmla="*/ 0 h 1010346"/>
                  <a:gd name="connsiteX1" fmla="*/ 0 w 1086928"/>
                  <a:gd name="connsiteY1" fmla="*/ 267418 h 1010346"/>
                  <a:gd name="connsiteX2" fmla="*/ 0 w 1086928"/>
                  <a:gd name="connsiteY2" fmla="*/ 854014 h 1010346"/>
                  <a:gd name="connsiteX3" fmla="*/ 362309 w 1086928"/>
                  <a:gd name="connsiteY3" fmla="*/ 966157 h 1010346"/>
                  <a:gd name="connsiteX4" fmla="*/ 925407 w 1086928"/>
                  <a:gd name="connsiteY4" fmla="*/ 996801 h 1010346"/>
                  <a:gd name="connsiteX5" fmla="*/ 974785 w 1086928"/>
                  <a:gd name="connsiteY5" fmla="*/ 785003 h 1010346"/>
                  <a:gd name="connsiteX6" fmla="*/ 1017917 w 1086928"/>
                  <a:gd name="connsiteY6" fmla="*/ 612474 h 1010346"/>
                  <a:gd name="connsiteX7" fmla="*/ 1086928 w 1086928"/>
                  <a:gd name="connsiteY7" fmla="*/ 431320 h 1010346"/>
                  <a:gd name="connsiteX8" fmla="*/ 1069675 w 1086928"/>
                  <a:gd name="connsiteY8" fmla="*/ 215659 h 1010346"/>
                  <a:gd name="connsiteX9" fmla="*/ 974785 w 1086928"/>
                  <a:gd name="connsiteY9" fmla="*/ 172527 h 1010346"/>
                  <a:gd name="connsiteX10" fmla="*/ 491706 w 1086928"/>
                  <a:gd name="connsiteY10" fmla="*/ 181154 h 1010346"/>
                  <a:gd name="connsiteX11" fmla="*/ 595223 w 1086928"/>
                  <a:gd name="connsiteY11" fmla="*/ 0 h 1010346"/>
                  <a:gd name="connsiteX0" fmla="*/ 595223 w 1086928"/>
                  <a:gd name="connsiteY0" fmla="*/ 0 h 1010346"/>
                  <a:gd name="connsiteX1" fmla="*/ 0 w 1086928"/>
                  <a:gd name="connsiteY1" fmla="*/ 267418 h 1010346"/>
                  <a:gd name="connsiteX2" fmla="*/ 0 w 1086928"/>
                  <a:gd name="connsiteY2" fmla="*/ 854014 h 1010346"/>
                  <a:gd name="connsiteX3" fmla="*/ 362309 w 1086928"/>
                  <a:gd name="connsiteY3" fmla="*/ 966157 h 1010346"/>
                  <a:gd name="connsiteX4" fmla="*/ 925407 w 1086928"/>
                  <a:gd name="connsiteY4" fmla="*/ 996801 h 1010346"/>
                  <a:gd name="connsiteX5" fmla="*/ 981929 w 1086928"/>
                  <a:gd name="connsiteY5" fmla="*/ 820721 h 1010346"/>
                  <a:gd name="connsiteX6" fmla="*/ 1017917 w 1086928"/>
                  <a:gd name="connsiteY6" fmla="*/ 612474 h 1010346"/>
                  <a:gd name="connsiteX7" fmla="*/ 1086928 w 1086928"/>
                  <a:gd name="connsiteY7" fmla="*/ 431320 h 1010346"/>
                  <a:gd name="connsiteX8" fmla="*/ 1069675 w 1086928"/>
                  <a:gd name="connsiteY8" fmla="*/ 215659 h 1010346"/>
                  <a:gd name="connsiteX9" fmla="*/ 974785 w 1086928"/>
                  <a:gd name="connsiteY9" fmla="*/ 172527 h 1010346"/>
                  <a:gd name="connsiteX10" fmla="*/ 491706 w 1086928"/>
                  <a:gd name="connsiteY10" fmla="*/ 181154 h 1010346"/>
                  <a:gd name="connsiteX11" fmla="*/ 595223 w 1086928"/>
                  <a:gd name="connsiteY11" fmla="*/ 0 h 1010346"/>
                  <a:gd name="connsiteX0" fmla="*/ 925407 w 1086928"/>
                  <a:gd name="connsiteY0" fmla="*/ 996801 h 1088241"/>
                  <a:gd name="connsiteX1" fmla="*/ 981929 w 1086928"/>
                  <a:gd name="connsiteY1" fmla="*/ 820721 h 1088241"/>
                  <a:gd name="connsiteX2" fmla="*/ 1017917 w 1086928"/>
                  <a:gd name="connsiteY2" fmla="*/ 612474 h 1088241"/>
                  <a:gd name="connsiteX3" fmla="*/ 1086928 w 1086928"/>
                  <a:gd name="connsiteY3" fmla="*/ 431320 h 1088241"/>
                  <a:gd name="connsiteX4" fmla="*/ 1069675 w 1086928"/>
                  <a:gd name="connsiteY4" fmla="*/ 215659 h 1088241"/>
                  <a:gd name="connsiteX5" fmla="*/ 974785 w 1086928"/>
                  <a:gd name="connsiteY5" fmla="*/ 172527 h 1088241"/>
                  <a:gd name="connsiteX6" fmla="*/ 491706 w 1086928"/>
                  <a:gd name="connsiteY6" fmla="*/ 181154 h 1088241"/>
                  <a:gd name="connsiteX7" fmla="*/ 595223 w 1086928"/>
                  <a:gd name="connsiteY7" fmla="*/ 0 h 1088241"/>
                  <a:gd name="connsiteX8" fmla="*/ 0 w 1086928"/>
                  <a:gd name="connsiteY8" fmla="*/ 267418 h 1088241"/>
                  <a:gd name="connsiteX9" fmla="*/ 0 w 1086928"/>
                  <a:gd name="connsiteY9" fmla="*/ 854014 h 1088241"/>
                  <a:gd name="connsiteX10" fmla="*/ 362309 w 1086928"/>
                  <a:gd name="connsiteY10" fmla="*/ 966157 h 1088241"/>
                  <a:gd name="connsiteX11" fmla="*/ 1016847 w 1086928"/>
                  <a:gd name="connsiteY11" fmla="*/ 1088241 h 1088241"/>
                  <a:gd name="connsiteX0" fmla="*/ 925407 w 1086928"/>
                  <a:gd name="connsiteY0" fmla="*/ 996801 h 1088241"/>
                  <a:gd name="connsiteX1" fmla="*/ 981929 w 1086928"/>
                  <a:gd name="connsiteY1" fmla="*/ 820721 h 1088241"/>
                  <a:gd name="connsiteX2" fmla="*/ 1017917 w 1086928"/>
                  <a:gd name="connsiteY2" fmla="*/ 612474 h 1088241"/>
                  <a:gd name="connsiteX3" fmla="*/ 1086928 w 1086928"/>
                  <a:gd name="connsiteY3" fmla="*/ 431320 h 1088241"/>
                  <a:gd name="connsiteX4" fmla="*/ 1069675 w 1086928"/>
                  <a:gd name="connsiteY4" fmla="*/ 215659 h 1088241"/>
                  <a:gd name="connsiteX5" fmla="*/ 974785 w 1086928"/>
                  <a:gd name="connsiteY5" fmla="*/ 172527 h 1088241"/>
                  <a:gd name="connsiteX6" fmla="*/ 491706 w 1086928"/>
                  <a:gd name="connsiteY6" fmla="*/ 181154 h 1088241"/>
                  <a:gd name="connsiteX7" fmla="*/ 595223 w 1086928"/>
                  <a:gd name="connsiteY7" fmla="*/ 0 h 1088241"/>
                  <a:gd name="connsiteX8" fmla="*/ 0 w 1086928"/>
                  <a:gd name="connsiteY8" fmla="*/ 267418 h 1088241"/>
                  <a:gd name="connsiteX9" fmla="*/ 0 w 1086928"/>
                  <a:gd name="connsiteY9" fmla="*/ 854014 h 1088241"/>
                  <a:gd name="connsiteX10" fmla="*/ 362309 w 1086928"/>
                  <a:gd name="connsiteY10" fmla="*/ 966157 h 1088241"/>
                  <a:gd name="connsiteX11" fmla="*/ 1016847 w 1086928"/>
                  <a:gd name="connsiteY11" fmla="*/ 1088241 h 108824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11" fmla="*/ 925407 w 1086928"/>
                  <a:gd name="connsiteY11" fmla="*/ 996801 h 996801"/>
                  <a:gd name="connsiteX0" fmla="*/ 925407 w 1086928"/>
                  <a:gd name="connsiteY0" fmla="*/ 996801 h 1038224"/>
                  <a:gd name="connsiteX1" fmla="*/ 981929 w 1086928"/>
                  <a:gd name="connsiteY1" fmla="*/ 820721 h 1038224"/>
                  <a:gd name="connsiteX2" fmla="*/ 1017917 w 1086928"/>
                  <a:gd name="connsiteY2" fmla="*/ 612474 h 1038224"/>
                  <a:gd name="connsiteX3" fmla="*/ 1086928 w 1086928"/>
                  <a:gd name="connsiteY3" fmla="*/ 431320 h 1038224"/>
                  <a:gd name="connsiteX4" fmla="*/ 1069675 w 1086928"/>
                  <a:gd name="connsiteY4" fmla="*/ 215659 h 1038224"/>
                  <a:gd name="connsiteX5" fmla="*/ 974785 w 1086928"/>
                  <a:gd name="connsiteY5" fmla="*/ 172527 h 1038224"/>
                  <a:gd name="connsiteX6" fmla="*/ 491706 w 1086928"/>
                  <a:gd name="connsiteY6" fmla="*/ 181154 h 1038224"/>
                  <a:gd name="connsiteX7" fmla="*/ 595223 w 1086928"/>
                  <a:gd name="connsiteY7" fmla="*/ 0 h 1038224"/>
                  <a:gd name="connsiteX8" fmla="*/ 0 w 1086928"/>
                  <a:gd name="connsiteY8" fmla="*/ 267418 h 1038224"/>
                  <a:gd name="connsiteX9" fmla="*/ 0 w 1086928"/>
                  <a:gd name="connsiteY9" fmla="*/ 854014 h 1038224"/>
                  <a:gd name="connsiteX10" fmla="*/ 362309 w 1086928"/>
                  <a:gd name="connsiteY10" fmla="*/ 966157 h 1038224"/>
                  <a:gd name="connsiteX11" fmla="*/ 743220 w 1086928"/>
                  <a:gd name="connsiteY11" fmla="*/ 1038224 h 1038224"/>
                  <a:gd name="connsiteX12" fmla="*/ 925407 w 1086928"/>
                  <a:gd name="connsiteY12" fmla="*/ 996801 h 1038224"/>
                  <a:gd name="connsiteX0" fmla="*/ 925407 w 1086928"/>
                  <a:gd name="connsiteY0" fmla="*/ 996801 h 1038224"/>
                  <a:gd name="connsiteX1" fmla="*/ 981929 w 1086928"/>
                  <a:gd name="connsiteY1" fmla="*/ 820721 h 1038224"/>
                  <a:gd name="connsiteX2" fmla="*/ 1017917 w 1086928"/>
                  <a:gd name="connsiteY2" fmla="*/ 612474 h 1038224"/>
                  <a:gd name="connsiteX3" fmla="*/ 1086928 w 1086928"/>
                  <a:gd name="connsiteY3" fmla="*/ 431320 h 1038224"/>
                  <a:gd name="connsiteX4" fmla="*/ 1069675 w 1086928"/>
                  <a:gd name="connsiteY4" fmla="*/ 215659 h 1038224"/>
                  <a:gd name="connsiteX5" fmla="*/ 974785 w 1086928"/>
                  <a:gd name="connsiteY5" fmla="*/ 172527 h 1038224"/>
                  <a:gd name="connsiteX6" fmla="*/ 491706 w 1086928"/>
                  <a:gd name="connsiteY6" fmla="*/ 181154 h 1038224"/>
                  <a:gd name="connsiteX7" fmla="*/ 595223 w 1086928"/>
                  <a:gd name="connsiteY7" fmla="*/ 0 h 1038224"/>
                  <a:gd name="connsiteX8" fmla="*/ 0 w 1086928"/>
                  <a:gd name="connsiteY8" fmla="*/ 267418 h 1038224"/>
                  <a:gd name="connsiteX9" fmla="*/ 0 w 1086928"/>
                  <a:gd name="connsiteY9" fmla="*/ 854014 h 1038224"/>
                  <a:gd name="connsiteX10" fmla="*/ 362309 w 1086928"/>
                  <a:gd name="connsiteY10" fmla="*/ 966157 h 1038224"/>
                  <a:gd name="connsiteX11" fmla="*/ 743220 w 1086928"/>
                  <a:gd name="connsiteY11" fmla="*/ 1038224 h 1038224"/>
                  <a:gd name="connsiteX12" fmla="*/ 925407 w 1086928"/>
                  <a:gd name="connsiteY12" fmla="*/ 996801 h 1038224"/>
                  <a:gd name="connsiteX0" fmla="*/ 925407 w 1086928"/>
                  <a:gd name="connsiteY0" fmla="*/ 996801 h 1005589"/>
                  <a:gd name="connsiteX1" fmla="*/ 981929 w 1086928"/>
                  <a:gd name="connsiteY1" fmla="*/ 820721 h 1005589"/>
                  <a:gd name="connsiteX2" fmla="*/ 1017917 w 1086928"/>
                  <a:gd name="connsiteY2" fmla="*/ 612474 h 1005589"/>
                  <a:gd name="connsiteX3" fmla="*/ 1086928 w 1086928"/>
                  <a:gd name="connsiteY3" fmla="*/ 431320 h 1005589"/>
                  <a:gd name="connsiteX4" fmla="*/ 1069675 w 1086928"/>
                  <a:gd name="connsiteY4" fmla="*/ 215659 h 1005589"/>
                  <a:gd name="connsiteX5" fmla="*/ 974785 w 1086928"/>
                  <a:gd name="connsiteY5" fmla="*/ 172527 h 1005589"/>
                  <a:gd name="connsiteX6" fmla="*/ 491706 w 1086928"/>
                  <a:gd name="connsiteY6" fmla="*/ 181154 h 1005589"/>
                  <a:gd name="connsiteX7" fmla="*/ 595223 w 1086928"/>
                  <a:gd name="connsiteY7" fmla="*/ 0 h 1005589"/>
                  <a:gd name="connsiteX8" fmla="*/ 0 w 1086928"/>
                  <a:gd name="connsiteY8" fmla="*/ 267418 h 1005589"/>
                  <a:gd name="connsiteX9" fmla="*/ 0 w 1086928"/>
                  <a:gd name="connsiteY9" fmla="*/ 854014 h 1005589"/>
                  <a:gd name="connsiteX10" fmla="*/ 362309 w 1086928"/>
                  <a:gd name="connsiteY10" fmla="*/ 966157 h 1005589"/>
                  <a:gd name="connsiteX11" fmla="*/ 925407 w 1086928"/>
                  <a:gd name="connsiteY11" fmla="*/ 996801 h 1005589"/>
                  <a:gd name="connsiteX0" fmla="*/ 925407 w 1086928"/>
                  <a:gd name="connsiteY0" fmla="*/ 996801 h 1013821"/>
                  <a:gd name="connsiteX1" fmla="*/ 981929 w 1086928"/>
                  <a:gd name="connsiteY1" fmla="*/ 820721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25407 w 1086928"/>
                  <a:gd name="connsiteY0" fmla="*/ 996801 h 1013821"/>
                  <a:gd name="connsiteX1" fmla="*/ 981929 w 1086928"/>
                  <a:gd name="connsiteY1" fmla="*/ 820721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25407 w 1086928"/>
                  <a:gd name="connsiteY0" fmla="*/ 996801 h 1013821"/>
                  <a:gd name="connsiteX1" fmla="*/ 991454 w 1086928"/>
                  <a:gd name="connsiteY1" fmla="*/ 823103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25407 w 1086928"/>
                  <a:gd name="connsiteY0" fmla="*/ 996801 h 1013821"/>
                  <a:gd name="connsiteX1" fmla="*/ 991454 w 1086928"/>
                  <a:gd name="connsiteY1" fmla="*/ 823103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12" fmla="*/ 991454 w 1086928"/>
                  <a:gd name="connsiteY12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12" fmla="*/ 991454 w 1086928"/>
                  <a:gd name="connsiteY12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91454 w 1086928"/>
                  <a:gd name="connsiteY11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91454 w 1086928"/>
                  <a:gd name="connsiteY11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91454 w 1086928"/>
                  <a:gd name="connsiteY11" fmla="*/ 823103 h 1013821"/>
                  <a:gd name="connsiteX0" fmla="*/ 977167 w 1086928"/>
                  <a:gd name="connsiteY0" fmla="*/ 825484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88488 w 1086928"/>
                  <a:gd name="connsiteY11" fmla="*/ 833437 h 1013821"/>
                  <a:gd name="connsiteX12" fmla="*/ 977167 w 1086928"/>
                  <a:gd name="connsiteY12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88488 w 1086928"/>
                  <a:gd name="connsiteY11" fmla="*/ 833437 h 1013821"/>
                  <a:gd name="connsiteX12" fmla="*/ 977167 w 1086928"/>
                  <a:gd name="connsiteY12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88488 w 1086928"/>
                  <a:gd name="connsiteY11" fmla="*/ 833437 h 1013821"/>
                  <a:gd name="connsiteX12" fmla="*/ 977167 w 1086928"/>
                  <a:gd name="connsiteY12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27442 w 1086928"/>
                  <a:gd name="connsiteY1" fmla="*/ 638668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27442 w 1086928"/>
                  <a:gd name="connsiteY1" fmla="*/ 638668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69675"/>
                  <a:gd name="connsiteY0" fmla="*/ 825484 h 1013821"/>
                  <a:gd name="connsiteX1" fmla="*/ 1027442 w 1069675"/>
                  <a:gd name="connsiteY1" fmla="*/ 638668 h 1013821"/>
                  <a:gd name="connsiteX2" fmla="*/ 1051209 w 1069675"/>
                  <a:gd name="connsiteY2" fmla="*/ 447988 h 1013821"/>
                  <a:gd name="connsiteX3" fmla="*/ 1069675 w 1069675"/>
                  <a:gd name="connsiteY3" fmla="*/ 215659 h 1013821"/>
                  <a:gd name="connsiteX4" fmla="*/ 974785 w 1069675"/>
                  <a:gd name="connsiteY4" fmla="*/ 172527 h 1013821"/>
                  <a:gd name="connsiteX5" fmla="*/ 491706 w 1069675"/>
                  <a:gd name="connsiteY5" fmla="*/ 181154 h 1013821"/>
                  <a:gd name="connsiteX6" fmla="*/ 595223 w 1069675"/>
                  <a:gd name="connsiteY6" fmla="*/ 0 h 1013821"/>
                  <a:gd name="connsiteX7" fmla="*/ 0 w 1069675"/>
                  <a:gd name="connsiteY7" fmla="*/ 267418 h 1013821"/>
                  <a:gd name="connsiteX8" fmla="*/ 0 w 1069675"/>
                  <a:gd name="connsiteY8" fmla="*/ 854014 h 1013821"/>
                  <a:gd name="connsiteX9" fmla="*/ 362309 w 1069675"/>
                  <a:gd name="connsiteY9" fmla="*/ 966157 h 1013821"/>
                  <a:gd name="connsiteX10" fmla="*/ 925407 w 1069675"/>
                  <a:gd name="connsiteY10" fmla="*/ 996801 h 1013821"/>
                  <a:gd name="connsiteX11" fmla="*/ 977167 w 1069675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69675 w 1083772"/>
                  <a:gd name="connsiteY3" fmla="*/ 215659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69675 w 1083772"/>
                  <a:gd name="connsiteY3" fmla="*/ 215659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69675 w 1083772"/>
                  <a:gd name="connsiteY3" fmla="*/ 215659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53006 w 1083772"/>
                  <a:gd name="connsiteY3" fmla="*/ 182321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107851"/>
                  <a:gd name="connsiteY0" fmla="*/ 825484 h 1013821"/>
                  <a:gd name="connsiteX1" fmla="*/ 1027442 w 1107851"/>
                  <a:gd name="connsiteY1" fmla="*/ 638668 h 1013821"/>
                  <a:gd name="connsiteX2" fmla="*/ 1051209 w 1107851"/>
                  <a:gd name="connsiteY2" fmla="*/ 447988 h 1013821"/>
                  <a:gd name="connsiteX3" fmla="*/ 1053006 w 1107851"/>
                  <a:gd name="connsiteY3" fmla="*/ 182321 h 1013821"/>
                  <a:gd name="connsiteX4" fmla="*/ 974785 w 1107851"/>
                  <a:gd name="connsiteY4" fmla="*/ 172527 h 1013821"/>
                  <a:gd name="connsiteX5" fmla="*/ 491706 w 1107851"/>
                  <a:gd name="connsiteY5" fmla="*/ 181154 h 1013821"/>
                  <a:gd name="connsiteX6" fmla="*/ 595223 w 1107851"/>
                  <a:gd name="connsiteY6" fmla="*/ 0 h 1013821"/>
                  <a:gd name="connsiteX7" fmla="*/ 0 w 1107851"/>
                  <a:gd name="connsiteY7" fmla="*/ 267418 h 1013821"/>
                  <a:gd name="connsiteX8" fmla="*/ 0 w 1107851"/>
                  <a:gd name="connsiteY8" fmla="*/ 854014 h 1013821"/>
                  <a:gd name="connsiteX9" fmla="*/ 362309 w 1107851"/>
                  <a:gd name="connsiteY9" fmla="*/ 966157 h 1013821"/>
                  <a:gd name="connsiteX10" fmla="*/ 925407 w 1107851"/>
                  <a:gd name="connsiteY10" fmla="*/ 996801 h 1013821"/>
                  <a:gd name="connsiteX11" fmla="*/ 977167 w 1107851"/>
                  <a:gd name="connsiteY11" fmla="*/ 825484 h 1013821"/>
                  <a:gd name="connsiteX0" fmla="*/ 977167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77167 w 1109996"/>
                  <a:gd name="connsiteY11" fmla="*/ 825484 h 1013821"/>
                  <a:gd name="connsiteX0" fmla="*/ 977167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77167 w 1109996"/>
                  <a:gd name="connsiteY11" fmla="*/ 825484 h 1013821"/>
                  <a:gd name="connsiteX0" fmla="*/ 977167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77167 w 1109996"/>
                  <a:gd name="connsiteY11" fmla="*/ 825484 h 1013821"/>
                  <a:gd name="connsiteX0" fmla="*/ 986692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86692 w 1109996"/>
                  <a:gd name="connsiteY11" fmla="*/ 825484 h 1013821"/>
                  <a:gd name="connsiteX0" fmla="*/ 986692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86692 w 1109996"/>
                  <a:gd name="connsiteY11" fmla="*/ 825484 h 1013821"/>
                  <a:gd name="connsiteX0" fmla="*/ 986692 w 1109996"/>
                  <a:gd name="connsiteY0" fmla="*/ 825484 h 996152"/>
                  <a:gd name="connsiteX1" fmla="*/ 1027442 w 1109996"/>
                  <a:gd name="connsiteY1" fmla="*/ 638668 h 996152"/>
                  <a:gd name="connsiteX2" fmla="*/ 1055972 w 1109996"/>
                  <a:gd name="connsiteY2" fmla="*/ 407507 h 996152"/>
                  <a:gd name="connsiteX3" fmla="*/ 1053006 w 1109996"/>
                  <a:gd name="connsiteY3" fmla="*/ 182321 h 996152"/>
                  <a:gd name="connsiteX4" fmla="*/ 974785 w 1109996"/>
                  <a:gd name="connsiteY4" fmla="*/ 172527 h 996152"/>
                  <a:gd name="connsiteX5" fmla="*/ 491706 w 1109996"/>
                  <a:gd name="connsiteY5" fmla="*/ 181154 h 996152"/>
                  <a:gd name="connsiteX6" fmla="*/ 595223 w 1109996"/>
                  <a:gd name="connsiteY6" fmla="*/ 0 h 996152"/>
                  <a:gd name="connsiteX7" fmla="*/ 0 w 1109996"/>
                  <a:gd name="connsiteY7" fmla="*/ 267418 h 996152"/>
                  <a:gd name="connsiteX8" fmla="*/ 0 w 1109996"/>
                  <a:gd name="connsiteY8" fmla="*/ 854014 h 996152"/>
                  <a:gd name="connsiteX9" fmla="*/ 362309 w 1109996"/>
                  <a:gd name="connsiteY9" fmla="*/ 966157 h 996152"/>
                  <a:gd name="connsiteX10" fmla="*/ 880164 w 1109996"/>
                  <a:gd name="connsiteY10" fmla="*/ 972989 h 996152"/>
                  <a:gd name="connsiteX11" fmla="*/ 986692 w 1109996"/>
                  <a:gd name="connsiteY11" fmla="*/ 825484 h 996152"/>
                  <a:gd name="connsiteX0" fmla="*/ 986692 w 1109996"/>
                  <a:gd name="connsiteY0" fmla="*/ 825484 h 996152"/>
                  <a:gd name="connsiteX1" fmla="*/ 1027442 w 1109996"/>
                  <a:gd name="connsiteY1" fmla="*/ 638668 h 996152"/>
                  <a:gd name="connsiteX2" fmla="*/ 1055972 w 1109996"/>
                  <a:gd name="connsiteY2" fmla="*/ 407507 h 996152"/>
                  <a:gd name="connsiteX3" fmla="*/ 1053006 w 1109996"/>
                  <a:gd name="connsiteY3" fmla="*/ 182321 h 996152"/>
                  <a:gd name="connsiteX4" fmla="*/ 974785 w 1109996"/>
                  <a:gd name="connsiteY4" fmla="*/ 172527 h 996152"/>
                  <a:gd name="connsiteX5" fmla="*/ 491706 w 1109996"/>
                  <a:gd name="connsiteY5" fmla="*/ 181154 h 996152"/>
                  <a:gd name="connsiteX6" fmla="*/ 595223 w 1109996"/>
                  <a:gd name="connsiteY6" fmla="*/ 0 h 996152"/>
                  <a:gd name="connsiteX7" fmla="*/ 0 w 1109996"/>
                  <a:gd name="connsiteY7" fmla="*/ 267418 h 996152"/>
                  <a:gd name="connsiteX8" fmla="*/ 0 w 1109996"/>
                  <a:gd name="connsiteY8" fmla="*/ 854014 h 996152"/>
                  <a:gd name="connsiteX9" fmla="*/ 362309 w 1109996"/>
                  <a:gd name="connsiteY9" fmla="*/ 966157 h 996152"/>
                  <a:gd name="connsiteX10" fmla="*/ 880164 w 1109996"/>
                  <a:gd name="connsiteY10" fmla="*/ 972989 h 996152"/>
                  <a:gd name="connsiteX11" fmla="*/ 986692 w 1109996"/>
                  <a:gd name="connsiteY11" fmla="*/ 825484 h 996152"/>
                  <a:gd name="connsiteX0" fmla="*/ 986692 w 1109996"/>
                  <a:gd name="connsiteY0" fmla="*/ 825484 h 986974"/>
                  <a:gd name="connsiteX1" fmla="*/ 1027442 w 1109996"/>
                  <a:gd name="connsiteY1" fmla="*/ 638668 h 986974"/>
                  <a:gd name="connsiteX2" fmla="*/ 1055972 w 1109996"/>
                  <a:gd name="connsiteY2" fmla="*/ 407507 h 986974"/>
                  <a:gd name="connsiteX3" fmla="*/ 1053006 w 1109996"/>
                  <a:gd name="connsiteY3" fmla="*/ 182321 h 986974"/>
                  <a:gd name="connsiteX4" fmla="*/ 974785 w 1109996"/>
                  <a:gd name="connsiteY4" fmla="*/ 172527 h 986974"/>
                  <a:gd name="connsiteX5" fmla="*/ 491706 w 1109996"/>
                  <a:gd name="connsiteY5" fmla="*/ 181154 h 986974"/>
                  <a:gd name="connsiteX6" fmla="*/ 595223 w 1109996"/>
                  <a:gd name="connsiteY6" fmla="*/ 0 h 986974"/>
                  <a:gd name="connsiteX7" fmla="*/ 0 w 1109996"/>
                  <a:gd name="connsiteY7" fmla="*/ 267418 h 986974"/>
                  <a:gd name="connsiteX8" fmla="*/ 0 w 1109996"/>
                  <a:gd name="connsiteY8" fmla="*/ 854014 h 986974"/>
                  <a:gd name="connsiteX9" fmla="*/ 362309 w 1109996"/>
                  <a:gd name="connsiteY9" fmla="*/ 966157 h 986974"/>
                  <a:gd name="connsiteX10" fmla="*/ 880164 w 1109996"/>
                  <a:gd name="connsiteY10" fmla="*/ 972989 h 986974"/>
                  <a:gd name="connsiteX11" fmla="*/ 986692 w 1109996"/>
                  <a:gd name="connsiteY11" fmla="*/ 825484 h 986974"/>
                  <a:gd name="connsiteX0" fmla="*/ 986692 w 1109996"/>
                  <a:gd name="connsiteY0" fmla="*/ 825484 h 986974"/>
                  <a:gd name="connsiteX1" fmla="*/ 1027442 w 1109996"/>
                  <a:gd name="connsiteY1" fmla="*/ 638668 h 986974"/>
                  <a:gd name="connsiteX2" fmla="*/ 1055972 w 1109996"/>
                  <a:gd name="connsiteY2" fmla="*/ 407507 h 986974"/>
                  <a:gd name="connsiteX3" fmla="*/ 1053006 w 1109996"/>
                  <a:gd name="connsiteY3" fmla="*/ 182321 h 986974"/>
                  <a:gd name="connsiteX4" fmla="*/ 974785 w 1109996"/>
                  <a:gd name="connsiteY4" fmla="*/ 172527 h 986974"/>
                  <a:gd name="connsiteX5" fmla="*/ 491706 w 1109996"/>
                  <a:gd name="connsiteY5" fmla="*/ 181154 h 986974"/>
                  <a:gd name="connsiteX6" fmla="*/ 595223 w 1109996"/>
                  <a:gd name="connsiteY6" fmla="*/ 0 h 986974"/>
                  <a:gd name="connsiteX7" fmla="*/ 0 w 1109996"/>
                  <a:gd name="connsiteY7" fmla="*/ 267418 h 986974"/>
                  <a:gd name="connsiteX8" fmla="*/ 0 w 1109996"/>
                  <a:gd name="connsiteY8" fmla="*/ 854014 h 986974"/>
                  <a:gd name="connsiteX9" fmla="*/ 362309 w 1109996"/>
                  <a:gd name="connsiteY9" fmla="*/ 966157 h 986974"/>
                  <a:gd name="connsiteX10" fmla="*/ 880164 w 1109996"/>
                  <a:gd name="connsiteY10" fmla="*/ 972989 h 986974"/>
                  <a:gd name="connsiteX11" fmla="*/ 986692 w 1109996"/>
                  <a:gd name="connsiteY11" fmla="*/ 825484 h 986974"/>
                  <a:gd name="connsiteX0" fmla="*/ 986692 w 1109996"/>
                  <a:gd name="connsiteY0" fmla="*/ 825484 h 986974"/>
                  <a:gd name="connsiteX1" fmla="*/ 1027442 w 1109996"/>
                  <a:gd name="connsiteY1" fmla="*/ 638668 h 986974"/>
                  <a:gd name="connsiteX2" fmla="*/ 1055972 w 1109996"/>
                  <a:gd name="connsiteY2" fmla="*/ 407507 h 986974"/>
                  <a:gd name="connsiteX3" fmla="*/ 1053006 w 1109996"/>
                  <a:gd name="connsiteY3" fmla="*/ 182321 h 986974"/>
                  <a:gd name="connsiteX4" fmla="*/ 974785 w 1109996"/>
                  <a:gd name="connsiteY4" fmla="*/ 172527 h 986974"/>
                  <a:gd name="connsiteX5" fmla="*/ 491706 w 1109996"/>
                  <a:gd name="connsiteY5" fmla="*/ 181154 h 986974"/>
                  <a:gd name="connsiteX6" fmla="*/ 595223 w 1109996"/>
                  <a:gd name="connsiteY6" fmla="*/ 0 h 986974"/>
                  <a:gd name="connsiteX7" fmla="*/ 0 w 1109996"/>
                  <a:gd name="connsiteY7" fmla="*/ 267418 h 986974"/>
                  <a:gd name="connsiteX8" fmla="*/ 0 w 1109996"/>
                  <a:gd name="connsiteY8" fmla="*/ 854014 h 986974"/>
                  <a:gd name="connsiteX9" fmla="*/ 362309 w 1109996"/>
                  <a:gd name="connsiteY9" fmla="*/ 966157 h 986974"/>
                  <a:gd name="connsiteX10" fmla="*/ 880164 w 1109996"/>
                  <a:gd name="connsiteY10" fmla="*/ 972989 h 986974"/>
                  <a:gd name="connsiteX11" fmla="*/ 986692 w 1109996"/>
                  <a:gd name="connsiteY11" fmla="*/ 825484 h 986974"/>
                  <a:gd name="connsiteX0" fmla="*/ 986692 w 1109996"/>
                  <a:gd name="connsiteY0" fmla="*/ 825484 h 995044"/>
                  <a:gd name="connsiteX1" fmla="*/ 1027442 w 1109996"/>
                  <a:gd name="connsiteY1" fmla="*/ 638668 h 995044"/>
                  <a:gd name="connsiteX2" fmla="*/ 1055972 w 1109996"/>
                  <a:gd name="connsiteY2" fmla="*/ 407507 h 995044"/>
                  <a:gd name="connsiteX3" fmla="*/ 1053006 w 1109996"/>
                  <a:gd name="connsiteY3" fmla="*/ 182321 h 995044"/>
                  <a:gd name="connsiteX4" fmla="*/ 974785 w 1109996"/>
                  <a:gd name="connsiteY4" fmla="*/ 172527 h 995044"/>
                  <a:gd name="connsiteX5" fmla="*/ 491706 w 1109996"/>
                  <a:gd name="connsiteY5" fmla="*/ 181154 h 995044"/>
                  <a:gd name="connsiteX6" fmla="*/ 595223 w 1109996"/>
                  <a:gd name="connsiteY6" fmla="*/ 0 h 995044"/>
                  <a:gd name="connsiteX7" fmla="*/ 0 w 1109996"/>
                  <a:gd name="connsiteY7" fmla="*/ 267418 h 995044"/>
                  <a:gd name="connsiteX8" fmla="*/ 0 w 1109996"/>
                  <a:gd name="connsiteY8" fmla="*/ 854014 h 995044"/>
                  <a:gd name="connsiteX9" fmla="*/ 362309 w 1109996"/>
                  <a:gd name="connsiteY9" fmla="*/ 966157 h 995044"/>
                  <a:gd name="connsiteX10" fmla="*/ 884927 w 1109996"/>
                  <a:gd name="connsiteY10" fmla="*/ 984895 h 995044"/>
                  <a:gd name="connsiteX11" fmla="*/ 986692 w 1109996"/>
                  <a:gd name="connsiteY11" fmla="*/ 825484 h 995044"/>
                  <a:gd name="connsiteX0" fmla="*/ 986692 w 1109996"/>
                  <a:gd name="connsiteY0" fmla="*/ 825484 h 995044"/>
                  <a:gd name="connsiteX1" fmla="*/ 1027442 w 1109996"/>
                  <a:gd name="connsiteY1" fmla="*/ 638668 h 995044"/>
                  <a:gd name="connsiteX2" fmla="*/ 1055972 w 1109996"/>
                  <a:gd name="connsiteY2" fmla="*/ 407507 h 995044"/>
                  <a:gd name="connsiteX3" fmla="*/ 1053006 w 1109996"/>
                  <a:gd name="connsiteY3" fmla="*/ 182321 h 995044"/>
                  <a:gd name="connsiteX4" fmla="*/ 974785 w 1109996"/>
                  <a:gd name="connsiteY4" fmla="*/ 172527 h 995044"/>
                  <a:gd name="connsiteX5" fmla="*/ 491706 w 1109996"/>
                  <a:gd name="connsiteY5" fmla="*/ 181154 h 995044"/>
                  <a:gd name="connsiteX6" fmla="*/ 595223 w 1109996"/>
                  <a:gd name="connsiteY6" fmla="*/ 0 h 995044"/>
                  <a:gd name="connsiteX7" fmla="*/ 0 w 1109996"/>
                  <a:gd name="connsiteY7" fmla="*/ 267418 h 995044"/>
                  <a:gd name="connsiteX8" fmla="*/ 0 w 1109996"/>
                  <a:gd name="connsiteY8" fmla="*/ 854014 h 995044"/>
                  <a:gd name="connsiteX9" fmla="*/ 362309 w 1109996"/>
                  <a:gd name="connsiteY9" fmla="*/ 966157 h 995044"/>
                  <a:gd name="connsiteX10" fmla="*/ 884927 w 1109996"/>
                  <a:gd name="connsiteY10" fmla="*/ 984895 h 995044"/>
                  <a:gd name="connsiteX11" fmla="*/ 986692 w 1109996"/>
                  <a:gd name="connsiteY11" fmla="*/ 825484 h 995044"/>
                  <a:gd name="connsiteX0" fmla="*/ 986692 w 1109996"/>
                  <a:gd name="connsiteY0" fmla="*/ 825484 h 988698"/>
                  <a:gd name="connsiteX1" fmla="*/ 1027442 w 1109996"/>
                  <a:gd name="connsiteY1" fmla="*/ 638668 h 988698"/>
                  <a:gd name="connsiteX2" fmla="*/ 1055972 w 1109996"/>
                  <a:gd name="connsiteY2" fmla="*/ 407507 h 988698"/>
                  <a:gd name="connsiteX3" fmla="*/ 1053006 w 1109996"/>
                  <a:gd name="connsiteY3" fmla="*/ 182321 h 988698"/>
                  <a:gd name="connsiteX4" fmla="*/ 974785 w 1109996"/>
                  <a:gd name="connsiteY4" fmla="*/ 172527 h 988698"/>
                  <a:gd name="connsiteX5" fmla="*/ 491706 w 1109996"/>
                  <a:gd name="connsiteY5" fmla="*/ 181154 h 988698"/>
                  <a:gd name="connsiteX6" fmla="*/ 595223 w 1109996"/>
                  <a:gd name="connsiteY6" fmla="*/ 0 h 988698"/>
                  <a:gd name="connsiteX7" fmla="*/ 0 w 1109996"/>
                  <a:gd name="connsiteY7" fmla="*/ 267418 h 988698"/>
                  <a:gd name="connsiteX8" fmla="*/ 0 w 1109996"/>
                  <a:gd name="connsiteY8" fmla="*/ 854014 h 988698"/>
                  <a:gd name="connsiteX9" fmla="*/ 362309 w 1109996"/>
                  <a:gd name="connsiteY9" fmla="*/ 966157 h 988698"/>
                  <a:gd name="connsiteX10" fmla="*/ 884927 w 1109996"/>
                  <a:gd name="connsiteY10" fmla="*/ 984895 h 988698"/>
                  <a:gd name="connsiteX11" fmla="*/ 986692 w 1109996"/>
                  <a:gd name="connsiteY11" fmla="*/ 825484 h 988698"/>
                  <a:gd name="connsiteX0" fmla="*/ 986692 w 1109996"/>
                  <a:gd name="connsiteY0" fmla="*/ 825484 h 988698"/>
                  <a:gd name="connsiteX1" fmla="*/ 1027442 w 1109996"/>
                  <a:gd name="connsiteY1" fmla="*/ 638668 h 988698"/>
                  <a:gd name="connsiteX2" fmla="*/ 1055972 w 1109996"/>
                  <a:gd name="connsiteY2" fmla="*/ 407507 h 988698"/>
                  <a:gd name="connsiteX3" fmla="*/ 1053006 w 1109996"/>
                  <a:gd name="connsiteY3" fmla="*/ 182321 h 988698"/>
                  <a:gd name="connsiteX4" fmla="*/ 974785 w 1109996"/>
                  <a:gd name="connsiteY4" fmla="*/ 172527 h 988698"/>
                  <a:gd name="connsiteX5" fmla="*/ 491706 w 1109996"/>
                  <a:gd name="connsiteY5" fmla="*/ 181154 h 988698"/>
                  <a:gd name="connsiteX6" fmla="*/ 595223 w 1109996"/>
                  <a:gd name="connsiteY6" fmla="*/ 0 h 988698"/>
                  <a:gd name="connsiteX7" fmla="*/ 0 w 1109996"/>
                  <a:gd name="connsiteY7" fmla="*/ 267418 h 988698"/>
                  <a:gd name="connsiteX8" fmla="*/ 0 w 1109996"/>
                  <a:gd name="connsiteY8" fmla="*/ 854014 h 988698"/>
                  <a:gd name="connsiteX9" fmla="*/ 362309 w 1109996"/>
                  <a:gd name="connsiteY9" fmla="*/ 966157 h 988698"/>
                  <a:gd name="connsiteX10" fmla="*/ 884927 w 1109996"/>
                  <a:gd name="connsiteY10" fmla="*/ 984895 h 988698"/>
                  <a:gd name="connsiteX11" fmla="*/ 986692 w 1109996"/>
                  <a:gd name="connsiteY11" fmla="*/ 825484 h 988698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491706 w 1109996"/>
                  <a:gd name="connsiteY5" fmla="*/ 137941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3741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3741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3741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0584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0584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9996" h="942755">
                    <a:moveTo>
                      <a:pt x="986692" y="779541"/>
                    </a:moveTo>
                    <a:cubicBezTo>
                      <a:pt x="1020437" y="749688"/>
                      <a:pt x="1117840" y="705004"/>
                      <a:pt x="1027442" y="592725"/>
                    </a:cubicBezTo>
                    <a:cubicBezTo>
                      <a:pt x="1094896" y="559327"/>
                      <a:pt x="1129012" y="425918"/>
                      <a:pt x="1055972" y="361564"/>
                    </a:cubicBezTo>
                    <a:cubicBezTo>
                      <a:pt x="1119277" y="300790"/>
                      <a:pt x="1137338" y="211439"/>
                      <a:pt x="1053006" y="136378"/>
                    </a:cubicBezTo>
                    <a:cubicBezTo>
                      <a:pt x="1003120" y="125969"/>
                      <a:pt x="1000859" y="129849"/>
                      <a:pt x="974785" y="126584"/>
                    </a:cubicBezTo>
                    <a:cubicBezTo>
                      <a:pt x="855720" y="122614"/>
                      <a:pt x="705087" y="124105"/>
                      <a:pt x="570238" y="122865"/>
                    </a:cubicBezTo>
                    <a:cubicBezTo>
                      <a:pt x="566862" y="73399"/>
                      <a:pt x="578688" y="74034"/>
                      <a:pt x="540584" y="0"/>
                    </a:cubicBezTo>
                    <a:cubicBezTo>
                      <a:pt x="221406" y="48883"/>
                      <a:pt x="181155" y="129460"/>
                      <a:pt x="0" y="221475"/>
                    </a:cubicBezTo>
                    <a:lnTo>
                      <a:pt x="0" y="808071"/>
                    </a:lnTo>
                    <a:cubicBezTo>
                      <a:pt x="69011" y="810946"/>
                      <a:pt x="189780" y="900086"/>
                      <a:pt x="362309" y="920214"/>
                    </a:cubicBezTo>
                    <a:cubicBezTo>
                      <a:pt x="516544" y="944012"/>
                      <a:pt x="753082" y="946522"/>
                      <a:pt x="884927" y="938952"/>
                    </a:cubicBezTo>
                    <a:cubicBezTo>
                      <a:pt x="1065985" y="934556"/>
                      <a:pt x="1049459" y="820975"/>
                      <a:pt x="986692" y="77954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AE3626-C57E-40B5-9122-589F40498504}"/>
                  </a:ext>
                </a:extLst>
              </p:cNvPr>
              <p:cNvSpPr/>
              <p:nvPr/>
            </p:nvSpPr>
            <p:spPr>
              <a:xfrm>
                <a:off x="2181528" y="3533421"/>
                <a:ext cx="1072717" cy="63126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1933318-AD17-4742-BEE7-2E5D3A506666}"/>
                  </a:ext>
                </a:extLst>
              </p:cNvPr>
              <p:cNvSpPr/>
              <p:nvPr/>
            </p:nvSpPr>
            <p:spPr>
              <a:xfrm>
                <a:off x="3254243" y="3562478"/>
                <a:ext cx="246361" cy="50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2B9748E-9725-4524-A907-E31B8E596124}"/>
                  </a:ext>
                </a:extLst>
              </p:cNvPr>
              <p:cNvSpPr/>
              <p:nvPr/>
            </p:nvSpPr>
            <p:spPr>
              <a:xfrm>
                <a:off x="3314041" y="392816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DB2E06-8A09-459F-B4F3-ECE92BEAED21}"/>
                </a:ext>
              </a:extLst>
            </p:cNvPr>
            <p:cNvSpPr/>
            <p:nvPr/>
          </p:nvSpPr>
          <p:spPr>
            <a:xfrm>
              <a:off x="4379506" y="4568547"/>
              <a:ext cx="117353" cy="1173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0045A43-1AC0-4B81-B56B-677A3C9C498A}"/>
              </a:ext>
            </a:extLst>
          </p:cNvPr>
          <p:cNvGrpSpPr/>
          <p:nvPr/>
        </p:nvGrpSpPr>
        <p:grpSpPr>
          <a:xfrm>
            <a:off x="0" y="4643718"/>
            <a:ext cx="3199982" cy="2164672"/>
            <a:chOff x="3215054" y="2714184"/>
            <a:chExt cx="4468548" cy="302281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DF472A0-F152-4353-A270-CAC9FC2708D3}"/>
                </a:ext>
              </a:extLst>
            </p:cNvPr>
            <p:cNvGrpSpPr/>
            <p:nvPr/>
          </p:nvGrpSpPr>
          <p:grpSpPr>
            <a:xfrm>
              <a:off x="5265761" y="4206086"/>
              <a:ext cx="687680" cy="1530911"/>
              <a:chOff x="5300009" y="4076497"/>
              <a:chExt cx="756533" cy="1684191"/>
            </a:xfrm>
          </p:grpSpPr>
          <p:sp>
            <p:nvSpPr>
              <p:cNvPr id="51" name="Circle: Hollow 50">
                <a:extLst>
                  <a:ext uri="{FF2B5EF4-FFF2-40B4-BE49-F238E27FC236}">
                    <a16:creationId xmlns:a16="http://schemas.microsoft.com/office/drawing/2014/main" id="{1F0F2884-B47B-4DE3-80E3-22B939F236E7}"/>
                  </a:ext>
                </a:extLst>
              </p:cNvPr>
              <p:cNvSpPr/>
              <p:nvPr/>
            </p:nvSpPr>
            <p:spPr>
              <a:xfrm rot="18000000">
                <a:off x="5533301" y="4076497"/>
                <a:ext cx="484302" cy="484302"/>
              </a:xfrm>
              <a:prstGeom prst="donut">
                <a:avLst>
                  <a:gd name="adj" fmla="val 150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  <a:scene3d>
                <a:camera prst="isometricOffAxis1Top">
                  <a:rot lat="20561058" lon="19595284" rev="2221325"/>
                </a:camera>
                <a:lightRig rig="threePt" dir="t"/>
              </a:scene3d>
              <a:sp3d extrusionH="76200"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1014998-7C3D-4E27-87DB-16C7814D9D89}"/>
                  </a:ext>
                </a:extLst>
              </p:cNvPr>
              <p:cNvGrpSpPr/>
              <p:nvPr/>
            </p:nvGrpSpPr>
            <p:grpSpPr>
              <a:xfrm rot="18000000">
                <a:off x="4981037" y="4685182"/>
                <a:ext cx="1394478" cy="756533"/>
                <a:chOff x="6104811" y="2933651"/>
                <a:chExt cx="2771179" cy="1503421"/>
              </a:xfrm>
            </p:grpSpPr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D823B8E9-A81D-46CD-987C-42A8A37EB7CE}"/>
                    </a:ext>
                  </a:extLst>
                </p:cNvPr>
                <p:cNvSpPr/>
                <p:nvPr/>
              </p:nvSpPr>
              <p:spPr>
                <a:xfrm rot="3782544">
                  <a:off x="6896284" y="2457367"/>
                  <a:ext cx="1206591" cy="2752820"/>
                </a:xfrm>
                <a:custGeom>
                  <a:avLst/>
                  <a:gdLst>
                    <a:gd name="connsiteX0" fmla="*/ 47410 w 1206591"/>
                    <a:gd name="connsiteY0" fmla="*/ 368466 h 2752820"/>
                    <a:gd name="connsiteX1" fmla="*/ 603296 w 1206591"/>
                    <a:gd name="connsiteY1" fmla="*/ 0 h 2752820"/>
                    <a:gd name="connsiteX2" fmla="*/ 838125 w 1206591"/>
                    <a:gd name="connsiteY2" fmla="*/ 47410 h 2752820"/>
                    <a:gd name="connsiteX3" fmla="*/ 897862 w 1206591"/>
                    <a:gd name="connsiteY3" fmla="*/ 79833 h 2752820"/>
                    <a:gd name="connsiteX4" fmla="*/ 803376 w 1206591"/>
                    <a:gd name="connsiteY4" fmla="*/ 156473 h 2752820"/>
                    <a:gd name="connsiteX5" fmla="*/ 703894 w 1206591"/>
                    <a:gd name="connsiteY5" fmla="*/ 201995 h 2752820"/>
                    <a:gd name="connsiteX6" fmla="*/ 665356 w 1206591"/>
                    <a:gd name="connsiteY6" fmla="*/ 176012 h 2752820"/>
                    <a:gd name="connsiteX7" fmla="*/ 603296 w 1206591"/>
                    <a:gd name="connsiteY7" fmla="*/ 163483 h 2752820"/>
                    <a:gd name="connsiteX8" fmla="*/ 443859 w 1206591"/>
                    <a:gd name="connsiteY8" fmla="*/ 322919 h 2752820"/>
                    <a:gd name="connsiteX9" fmla="*/ 603296 w 1206591"/>
                    <a:gd name="connsiteY9" fmla="*/ 482356 h 2752820"/>
                    <a:gd name="connsiteX10" fmla="*/ 762733 w 1206591"/>
                    <a:gd name="connsiteY10" fmla="*/ 322919 h 2752820"/>
                    <a:gd name="connsiteX11" fmla="*/ 753492 w 1206591"/>
                    <a:gd name="connsiteY11" fmla="*/ 277148 h 2752820"/>
                    <a:gd name="connsiteX12" fmla="*/ 785562 w 1206591"/>
                    <a:gd name="connsiteY12" fmla="*/ 266006 h 2752820"/>
                    <a:gd name="connsiteX13" fmla="*/ 963332 w 1206591"/>
                    <a:gd name="connsiteY13" fmla="*/ 139490 h 2752820"/>
                    <a:gd name="connsiteX14" fmla="*/ 972122 w 1206591"/>
                    <a:gd name="connsiteY14" fmla="*/ 129039 h 2752820"/>
                    <a:gd name="connsiteX15" fmla="*/ 1029890 w 1206591"/>
                    <a:gd name="connsiteY15" fmla="*/ 176701 h 2752820"/>
                    <a:gd name="connsiteX16" fmla="*/ 1206591 w 1206591"/>
                    <a:gd name="connsiteY16" fmla="*/ 603295 h 2752820"/>
                    <a:gd name="connsiteX17" fmla="*/ 940604 w 1206591"/>
                    <a:gd name="connsiteY17" fmla="*/ 1103558 h 2752820"/>
                    <a:gd name="connsiteX18" fmla="*/ 857670 w 1206591"/>
                    <a:gd name="connsiteY18" fmla="*/ 1148573 h 2752820"/>
                    <a:gd name="connsiteX19" fmla="*/ 857670 w 1206591"/>
                    <a:gd name="connsiteY19" fmla="*/ 2588272 h 2752820"/>
                    <a:gd name="connsiteX20" fmla="*/ 858547 w 1206591"/>
                    <a:gd name="connsiteY20" fmla="*/ 2599022 h 2752820"/>
                    <a:gd name="connsiteX21" fmla="*/ 853940 w 1206591"/>
                    <a:gd name="connsiteY21" fmla="*/ 2605603 h 2752820"/>
                    <a:gd name="connsiteX22" fmla="*/ 792294 w 1206591"/>
                    <a:gd name="connsiteY22" fmla="*/ 2666372 h 2752820"/>
                    <a:gd name="connsiteX23" fmla="*/ 755438 w 1206591"/>
                    <a:gd name="connsiteY23" fmla="*/ 2700595 h 2752820"/>
                    <a:gd name="connsiteX24" fmla="*/ 754564 w 1206591"/>
                    <a:gd name="connsiteY24" fmla="*/ 2698017 h 2752820"/>
                    <a:gd name="connsiteX25" fmla="*/ 754561 w 1206591"/>
                    <a:gd name="connsiteY25" fmla="*/ 2698182 h 2752820"/>
                    <a:gd name="connsiteX26" fmla="*/ 753684 w 1206591"/>
                    <a:gd name="connsiteY26" fmla="*/ 2702350 h 2752820"/>
                    <a:gd name="connsiteX27" fmla="*/ 710465 w 1206591"/>
                    <a:gd name="connsiteY27" fmla="*/ 2745349 h 2752820"/>
                    <a:gd name="connsiteX28" fmla="*/ 691819 w 1206591"/>
                    <a:gd name="connsiteY28" fmla="*/ 2752808 h 2752820"/>
                    <a:gd name="connsiteX29" fmla="*/ 657156 w 1206591"/>
                    <a:gd name="connsiteY29" fmla="*/ 2751930 h 2752820"/>
                    <a:gd name="connsiteX30" fmla="*/ 657149 w 1206591"/>
                    <a:gd name="connsiteY30" fmla="*/ 2747739 h 2752820"/>
                    <a:gd name="connsiteX31" fmla="*/ 655130 w 1206591"/>
                    <a:gd name="connsiteY31" fmla="*/ 2750014 h 2752820"/>
                    <a:gd name="connsiteX32" fmla="*/ 650136 w 1206591"/>
                    <a:gd name="connsiteY32" fmla="*/ 2750394 h 2752820"/>
                    <a:gd name="connsiteX33" fmla="*/ 636754 w 1206591"/>
                    <a:gd name="connsiteY33" fmla="*/ 2739645 h 2752820"/>
                    <a:gd name="connsiteX34" fmla="*/ 464979 w 1206591"/>
                    <a:gd name="connsiteY34" fmla="*/ 2536499 h 2752820"/>
                    <a:gd name="connsiteX35" fmla="*/ 466076 w 1206591"/>
                    <a:gd name="connsiteY35" fmla="*/ 2504909 h 2752820"/>
                    <a:gd name="connsiteX36" fmla="*/ 512365 w 1206591"/>
                    <a:gd name="connsiteY36" fmla="*/ 2450064 h 2752820"/>
                    <a:gd name="connsiteX37" fmla="*/ 513461 w 1206591"/>
                    <a:gd name="connsiteY37" fmla="*/ 2414304 h 2752820"/>
                    <a:gd name="connsiteX38" fmla="*/ 542639 w 1206591"/>
                    <a:gd name="connsiteY38" fmla="*/ 2356607 h 2752820"/>
                    <a:gd name="connsiteX39" fmla="*/ 640702 w 1206591"/>
                    <a:gd name="connsiteY39" fmla="*/ 2281579 h 2752820"/>
                    <a:gd name="connsiteX40" fmla="*/ 657156 w 1206591"/>
                    <a:gd name="connsiteY40" fmla="*/ 2261176 h 2752820"/>
                    <a:gd name="connsiteX41" fmla="*/ 659999 w 1206591"/>
                    <a:gd name="connsiteY41" fmla="*/ 2263633 h 2752820"/>
                    <a:gd name="connsiteX42" fmla="*/ 660008 w 1206591"/>
                    <a:gd name="connsiteY42" fmla="*/ 2261397 h 2752820"/>
                    <a:gd name="connsiteX43" fmla="*/ 661105 w 1206591"/>
                    <a:gd name="connsiteY43" fmla="*/ 2256131 h 2752820"/>
                    <a:gd name="connsiteX44" fmla="*/ 679094 w 1206591"/>
                    <a:gd name="connsiteY44" fmla="*/ 2199970 h 2752820"/>
                    <a:gd name="connsiteX45" fmla="*/ 680850 w 1206591"/>
                    <a:gd name="connsiteY45" fmla="*/ 2198873 h 2752820"/>
                    <a:gd name="connsiteX46" fmla="*/ 678655 w 1206591"/>
                    <a:gd name="connsiteY46" fmla="*/ 2173205 h 2752820"/>
                    <a:gd name="connsiteX47" fmla="*/ 663080 w 1206591"/>
                    <a:gd name="connsiteY47" fmla="*/ 2157849 h 2752820"/>
                    <a:gd name="connsiteX48" fmla="*/ 663299 w 1206591"/>
                    <a:gd name="connsiteY48" fmla="*/ 2156313 h 2752820"/>
                    <a:gd name="connsiteX49" fmla="*/ 663807 w 1206591"/>
                    <a:gd name="connsiteY49" fmla="*/ 2151829 h 2752820"/>
                    <a:gd name="connsiteX50" fmla="*/ 661325 w 1206591"/>
                    <a:gd name="connsiteY50" fmla="*/ 2155874 h 2752820"/>
                    <a:gd name="connsiteX51" fmla="*/ 582567 w 1206591"/>
                    <a:gd name="connsiteY51" fmla="*/ 2089402 h 2752820"/>
                    <a:gd name="connsiteX52" fmla="*/ 580320 w 1206591"/>
                    <a:gd name="connsiteY52" fmla="*/ 2084265 h 2752820"/>
                    <a:gd name="connsiteX53" fmla="*/ 577741 w 1206591"/>
                    <a:gd name="connsiteY53" fmla="*/ 2085892 h 2752820"/>
                    <a:gd name="connsiteX54" fmla="*/ 573792 w 1206591"/>
                    <a:gd name="connsiteY54" fmla="*/ 2083259 h 2752820"/>
                    <a:gd name="connsiteX55" fmla="*/ 559971 w 1206591"/>
                    <a:gd name="connsiteY55" fmla="*/ 2070316 h 2752820"/>
                    <a:gd name="connsiteX56" fmla="*/ 575766 w 1206591"/>
                    <a:gd name="connsiteY56" fmla="*/ 2039603 h 2752820"/>
                    <a:gd name="connsiteX57" fmla="*/ 581909 w 1206591"/>
                    <a:gd name="connsiteY57" fmla="*/ 2023588 h 2752820"/>
                    <a:gd name="connsiteX58" fmla="*/ 575985 w 1206591"/>
                    <a:gd name="connsiteY58" fmla="*/ 1975544 h 2752820"/>
                    <a:gd name="connsiteX59" fmla="*/ 527502 w 1206591"/>
                    <a:gd name="connsiteY59" fmla="*/ 1912143 h 2752820"/>
                    <a:gd name="connsiteX60" fmla="*/ 527502 w 1206591"/>
                    <a:gd name="connsiteY60" fmla="*/ 1883623 h 2752820"/>
                    <a:gd name="connsiteX61" fmla="*/ 562164 w 1206591"/>
                    <a:gd name="connsiteY61" fmla="*/ 1814738 h 2752820"/>
                    <a:gd name="connsiteX62" fmla="*/ 543736 w 1206591"/>
                    <a:gd name="connsiteY62" fmla="*/ 1755725 h 2752820"/>
                    <a:gd name="connsiteX63" fmla="*/ 532109 w 1206591"/>
                    <a:gd name="connsiteY63" fmla="*/ 1738613 h 2752820"/>
                    <a:gd name="connsiteX64" fmla="*/ 534084 w 1206591"/>
                    <a:gd name="connsiteY64" fmla="*/ 1736639 h 2752820"/>
                    <a:gd name="connsiteX65" fmla="*/ 534303 w 1206591"/>
                    <a:gd name="connsiteY65" fmla="*/ 1736200 h 2752820"/>
                    <a:gd name="connsiteX66" fmla="*/ 532109 w 1206591"/>
                    <a:gd name="connsiteY66" fmla="*/ 1735103 h 2752820"/>
                    <a:gd name="connsiteX67" fmla="*/ 501616 w 1206591"/>
                    <a:gd name="connsiteY67" fmla="*/ 1709874 h 2752820"/>
                    <a:gd name="connsiteX68" fmla="*/ 497008 w 1206591"/>
                    <a:gd name="connsiteY68" fmla="*/ 1687937 h 2752820"/>
                    <a:gd name="connsiteX69" fmla="*/ 531808 w 1206591"/>
                    <a:gd name="connsiteY69" fmla="*/ 1626564 h 2752820"/>
                    <a:gd name="connsiteX70" fmla="*/ 531822 w 1206591"/>
                    <a:gd name="connsiteY70" fmla="*/ 1627420 h 2752820"/>
                    <a:gd name="connsiteX71" fmla="*/ 532461 w 1206591"/>
                    <a:gd name="connsiteY71" fmla="*/ 1563126 h 2752820"/>
                    <a:gd name="connsiteX72" fmla="*/ 473315 w 1206591"/>
                    <a:gd name="connsiteY72" fmla="*/ 1495321 h 2752820"/>
                    <a:gd name="connsiteX73" fmla="*/ 471341 w 1206591"/>
                    <a:gd name="connsiteY73" fmla="*/ 1476454 h 2752820"/>
                    <a:gd name="connsiteX74" fmla="*/ 495253 w 1206591"/>
                    <a:gd name="connsiteY74" fmla="*/ 1441134 h 2752820"/>
                    <a:gd name="connsiteX75" fmla="*/ 463662 w 1206591"/>
                    <a:gd name="connsiteY75" fmla="*/ 1350750 h 2752820"/>
                    <a:gd name="connsiteX76" fmla="*/ 449841 w 1206591"/>
                    <a:gd name="connsiteY76" fmla="*/ 1348117 h 2752820"/>
                    <a:gd name="connsiteX77" fmla="*/ 437556 w 1206591"/>
                    <a:gd name="connsiteY77" fmla="*/ 1335173 h 2752820"/>
                    <a:gd name="connsiteX78" fmla="*/ 438214 w 1206591"/>
                    <a:gd name="connsiteY78" fmla="*/ 1311042 h 2752820"/>
                    <a:gd name="connsiteX79" fmla="*/ 422638 w 1206591"/>
                    <a:gd name="connsiteY79" fmla="*/ 1304021 h 2752820"/>
                    <a:gd name="connsiteX80" fmla="*/ 406404 w 1206591"/>
                    <a:gd name="connsiteY80" fmla="*/ 1304021 h 2752820"/>
                    <a:gd name="connsiteX81" fmla="*/ 348049 w 1206591"/>
                    <a:gd name="connsiteY81" fmla="*/ 1311041 h 2752820"/>
                    <a:gd name="connsiteX82" fmla="*/ 334447 w 1206591"/>
                    <a:gd name="connsiteY82" fmla="*/ 1296343 h 2752820"/>
                    <a:gd name="connsiteX83" fmla="*/ 338177 w 1206591"/>
                    <a:gd name="connsiteY83" fmla="*/ 1192356 h 2752820"/>
                    <a:gd name="connsiteX84" fmla="*/ 339472 w 1206591"/>
                    <a:gd name="connsiteY84" fmla="*/ 1143444 h 2752820"/>
                    <a:gd name="connsiteX85" fmla="*/ 265987 w 1206591"/>
                    <a:gd name="connsiteY85" fmla="*/ 1103558 h 2752820"/>
                    <a:gd name="connsiteX86" fmla="*/ 0 w 1206591"/>
                    <a:gd name="connsiteY86" fmla="*/ 603296 h 2752820"/>
                    <a:gd name="connsiteX87" fmla="*/ 47410 w 1206591"/>
                    <a:gd name="connsiteY87" fmla="*/ 368466 h 2752820"/>
                    <a:gd name="connsiteX0" fmla="*/ 47410 w 1206591"/>
                    <a:gd name="connsiteY0" fmla="*/ 368466 h 2752820"/>
                    <a:gd name="connsiteX1" fmla="*/ 603296 w 1206591"/>
                    <a:gd name="connsiteY1" fmla="*/ 0 h 2752820"/>
                    <a:gd name="connsiteX2" fmla="*/ 838125 w 1206591"/>
                    <a:gd name="connsiteY2" fmla="*/ 47410 h 2752820"/>
                    <a:gd name="connsiteX3" fmla="*/ 897862 w 1206591"/>
                    <a:gd name="connsiteY3" fmla="*/ 79833 h 2752820"/>
                    <a:gd name="connsiteX4" fmla="*/ 803376 w 1206591"/>
                    <a:gd name="connsiteY4" fmla="*/ 156473 h 2752820"/>
                    <a:gd name="connsiteX5" fmla="*/ 665356 w 1206591"/>
                    <a:gd name="connsiteY5" fmla="*/ 176012 h 2752820"/>
                    <a:gd name="connsiteX6" fmla="*/ 603296 w 1206591"/>
                    <a:gd name="connsiteY6" fmla="*/ 163483 h 2752820"/>
                    <a:gd name="connsiteX7" fmla="*/ 443859 w 1206591"/>
                    <a:gd name="connsiteY7" fmla="*/ 322919 h 2752820"/>
                    <a:gd name="connsiteX8" fmla="*/ 603296 w 1206591"/>
                    <a:gd name="connsiteY8" fmla="*/ 482356 h 2752820"/>
                    <a:gd name="connsiteX9" fmla="*/ 762733 w 1206591"/>
                    <a:gd name="connsiteY9" fmla="*/ 322919 h 2752820"/>
                    <a:gd name="connsiteX10" fmla="*/ 753492 w 1206591"/>
                    <a:gd name="connsiteY10" fmla="*/ 277148 h 2752820"/>
                    <a:gd name="connsiteX11" fmla="*/ 785562 w 1206591"/>
                    <a:gd name="connsiteY11" fmla="*/ 266006 h 2752820"/>
                    <a:gd name="connsiteX12" fmla="*/ 963332 w 1206591"/>
                    <a:gd name="connsiteY12" fmla="*/ 139490 h 2752820"/>
                    <a:gd name="connsiteX13" fmla="*/ 972122 w 1206591"/>
                    <a:gd name="connsiteY13" fmla="*/ 129039 h 2752820"/>
                    <a:gd name="connsiteX14" fmla="*/ 1029890 w 1206591"/>
                    <a:gd name="connsiteY14" fmla="*/ 176701 h 2752820"/>
                    <a:gd name="connsiteX15" fmla="*/ 1206591 w 1206591"/>
                    <a:gd name="connsiteY15" fmla="*/ 603295 h 2752820"/>
                    <a:gd name="connsiteX16" fmla="*/ 940604 w 1206591"/>
                    <a:gd name="connsiteY16" fmla="*/ 1103558 h 2752820"/>
                    <a:gd name="connsiteX17" fmla="*/ 857670 w 1206591"/>
                    <a:gd name="connsiteY17" fmla="*/ 1148573 h 2752820"/>
                    <a:gd name="connsiteX18" fmla="*/ 857670 w 1206591"/>
                    <a:gd name="connsiteY18" fmla="*/ 2588272 h 2752820"/>
                    <a:gd name="connsiteX19" fmla="*/ 858547 w 1206591"/>
                    <a:gd name="connsiteY19" fmla="*/ 2599022 h 2752820"/>
                    <a:gd name="connsiteX20" fmla="*/ 853940 w 1206591"/>
                    <a:gd name="connsiteY20" fmla="*/ 2605603 h 2752820"/>
                    <a:gd name="connsiteX21" fmla="*/ 792294 w 1206591"/>
                    <a:gd name="connsiteY21" fmla="*/ 2666372 h 2752820"/>
                    <a:gd name="connsiteX22" fmla="*/ 755438 w 1206591"/>
                    <a:gd name="connsiteY22" fmla="*/ 2700595 h 2752820"/>
                    <a:gd name="connsiteX23" fmla="*/ 754564 w 1206591"/>
                    <a:gd name="connsiteY23" fmla="*/ 2698017 h 2752820"/>
                    <a:gd name="connsiteX24" fmla="*/ 754561 w 1206591"/>
                    <a:gd name="connsiteY24" fmla="*/ 2698182 h 2752820"/>
                    <a:gd name="connsiteX25" fmla="*/ 753684 w 1206591"/>
                    <a:gd name="connsiteY25" fmla="*/ 2702350 h 2752820"/>
                    <a:gd name="connsiteX26" fmla="*/ 710465 w 1206591"/>
                    <a:gd name="connsiteY26" fmla="*/ 2745349 h 2752820"/>
                    <a:gd name="connsiteX27" fmla="*/ 691819 w 1206591"/>
                    <a:gd name="connsiteY27" fmla="*/ 2752808 h 2752820"/>
                    <a:gd name="connsiteX28" fmla="*/ 657156 w 1206591"/>
                    <a:gd name="connsiteY28" fmla="*/ 2751930 h 2752820"/>
                    <a:gd name="connsiteX29" fmla="*/ 657149 w 1206591"/>
                    <a:gd name="connsiteY29" fmla="*/ 2747739 h 2752820"/>
                    <a:gd name="connsiteX30" fmla="*/ 655130 w 1206591"/>
                    <a:gd name="connsiteY30" fmla="*/ 2750014 h 2752820"/>
                    <a:gd name="connsiteX31" fmla="*/ 650136 w 1206591"/>
                    <a:gd name="connsiteY31" fmla="*/ 2750394 h 2752820"/>
                    <a:gd name="connsiteX32" fmla="*/ 636754 w 1206591"/>
                    <a:gd name="connsiteY32" fmla="*/ 2739645 h 2752820"/>
                    <a:gd name="connsiteX33" fmla="*/ 464979 w 1206591"/>
                    <a:gd name="connsiteY33" fmla="*/ 2536499 h 2752820"/>
                    <a:gd name="connsiteX34" fmla="*/ 466076 w 1206591"/>
                    <a:gd name="connsiteY34" fmla="*/ 2504909 h 2752820"/>
                    <a:gd name="connsiteX35" fmla="*/ 512365 w 1206591"/>
                    <a:gd name="connsiteY35" fmla="*/ 2450064 h 2752820"/>
                    <a:gd name="connsiteX36" fmla="*/ 513461 w 1206591"/>
                    <a:gd name="connsiteY36" fmla="*/ 2414304 h 2752820"/>
                    <a:gd name="connsiteX37" fmla="*/ 542639 w 1206591"/>
                    <a:gd name="connsiteY37" fmla="*/ 2356607 h 2752820"/>
                    <a:gd name="connsiteX38" fmla="*/ 640702 w 1206591"/>
                    <a:gd name="connsiteY38" fmla="*/ 2281579 h 2752820"/>
                    <a:gd name="connsiteX39" fmla="*/ 657156 w 1206591"/>
                    <a:gd name="connsiteY39" fmla="*/ 2261176 h 2752820"/>
                    <a:gd name="connsiteX40" fmla="*/ 659999 w 1206591"/>
                    <a:gd name="connsiteY40" fmla="*/ 2263633 h 2752820"/>
                    <a:gd name="connsiteX41" fmla="*/ 660008 w 1206591"/>
                    <a:gd name="connsiteY41" fmla="*/ 2261397 h 2752820"/>
                    <a:gd name="connsiteX42" fmla="*/ 661105 w 1206591"/>
                    <a:gd name="connsiteY42" fmla="*/ 2256131 h 2752820"/>
                    <a:gd name="connsiteX43" fmla="*/ 679094 w 1206591"/>
                    <a:gd name="connsiteY43" fmla="*/ 2199970 h 2752820"/>
                    <a:gd name="connsiteX44" fmla="*/ 680850 w 1206591"/>
                    <a:gd name="connsiteY44" fmla="*/ 2198873 h 2752820"/>
                    <a:gd name="connsiteX45" fmla="*/ 678655 w 1206591"/>
                    <a:gd name="connsiteY45" fmla="*/ 2173205 h 2752820"/>
                    <a:gd name="connsiteX46" fmla="*/ 663080 w 1206591"/>
                    <a:gd name="connsiteY46" fmla="*/ 2157849 h 2752820"/>
                    <a:gd name="connsiteX47" fmla="*/ 663299 w 1206591"/>
                    <a:gd name="connsiteY47" fmla="*/ 2156313 h 2752820"/>
                    <a:gd name="connsiteX48" fmla="*/ 663807 w 1206591"/>
                    <a:gd name="connsiteY48" fmla="*/ 2151829 h 2752820"/>
                    <a:gd name="connsiteX49" fmla="*/ 661325 w 1206591"/>
                    <a:gd name="connsiteY49" fmla="*/ 2155874 h 2752820"/>
                    <a:gd name="connsiteX50" fmla="*/ 582567 w 1206591"/>
                    <a:gd name="connsiteY50" fmla="*/ 2089402 h 2752820"/>
                    <a:gd name="connsiteX51" fmla="*/ 580320 w 1206591"/>
                    <a:gd name="connsiteY51" fmla="*/ 2084265 h 2752820"/>
                    <a:gd name="connsiteX52" fmla="*/ 577741 w 1206591"/>
                    <a:gd name="connsiteY52" fmla="*/ 2085892 h 2752820"/>
                    <a:gd name="connsiteX53" fmla="*/ 573792 w 1206591"/>
                    <a:gd name="connsiteY53" fmla="*/ 2083259 h 2752820"/>
                    <a:gd name="connsiteX54" fmla="*/ 559971 w 1206591"/>
                    <a:gd name="connsiteY54" fmla="*/ 2070316 h 2752820"/>
                    <a:gd name="connsiteX55" fmla="*/ 575766 w 1206591"/>
                    <a:gd name="connsiteY55" fmla="*/ 2039603 h 2752820"/>
                    <a:gd name="connsiteX56" fmla="*/ 581909 w 1206591"/>
                    <a:gd name="connsiteY56" fmla="*/ 2023588 h 2752820"/>
                    <a:gd name="connsiteX57" fmla="*/ 575985 w 1206591"/>
                    <a:gd name="connsiteY57" fmla="*/ 1975544 h 2752820"/>
                    <a:gd name="connsiteX58" fmla="*/ 527502 w 1206591"/>
                    <a:gd name="connsiteY58" fmla="*/ 1912143 h 2752820"/>
                    <a:gd name="connsiteX59" fmla="*/ 527502 w 1206591"/>
                    <a:gd name="connsiteY59" fmla="*/ 1883623 h 2752820"/>
                    <a:gd name="connsiteX60" fmla="*/ 562164 w 1206591"/>
                    <a:gd name="connsiteY60" fmla="*/ 1814738 h 2752820"/>
                    <a:gd name="connsiteX61" fmla="*/ 543736 w 1206591"/>
                    <a:gd name="connsiteY61" fmla="*/ 1755725 h 2752820"/>
                    <a:gd name="connsiteX62" fmla="*/ 532109 w 1206591"/>
                    <a:gd name="connsiteY62" fmla="*/ 1738613 h 2752820"/>
                    <a:gd name="connsiteX63" fmla="*/ 534084 w 1206591"/>
                    <a:gd name="connsiteY63" fmla="*/ 1736639 h 2752820"/>
                    <a:gd name="connsiteX64" fmla="*/ 534303 w 1206591"/>
                    <a:gd name="connsiteY64" fmla="*/ 1736200 h 2752820"/>
                    <a:gd name="connsiteX65" fmla="*/ 532109 w 1206591"/>
                    <a:gd name="connsiteY65" fmla="*/ 1735103 h 2752820"/>
                    <a:gd name="connsiteX66" fmla="*/ 501616 w 1206591"/>
                    <a:gd name="connsiteY66" fmla="*/ 1709874 h 2752820"/>
                    <a:gd name="connsiteX67" fmla="*/ 497008 w 1206591"/>
                    <a:gd name="connsiteY67" fmla="*/ 1687937 h 2752820"/>
                    <a:gd name="connsiteX68" fmla="*/ 531808 w 1206591"/>
                    <a:gd name="connsiteY68" fmla="*/ 1626564 h 2752820"/>
                    <a:gd name="connsiteX69" fmla="*/ 531822 w 1206591"/>
                    <a:gd name="connsiteY69" fmla="*/ 1627420 h 2752820"/>
                    <a:gd name="connsiteX70" fmla="*/ 532461 w 1206591"/>
                    <a:gd name="connsiteY70" fmla="*/ 1563126 h 2752820"/>
                    <a:gd name="connsiteX71" fmla="*/ 473315 w 1206591"/>
                    <a:gd name="connsiteY71" fmla="*/ 1495321 h 2752820"/>
                    <a:gd name="connsiteX72" fmla="*/ 471341 w 1206591"/>
                    <a:gd name="connsiteY72" fmla="*/ 1476454 h 2752820"/>
                    <a:gd name="connsiteX73" fmla="*/ 495253 w 1206591"/>
                    <a:gd name="connsiteY73" fmla="*/ 1441134 h 2752820"/>
                    <a:gd name="connsiteX74" fmla="*/ 463662 w 1206591"/>
                    <a:gd name="connsiteY74" fmla="*/ 1350750 h 2752820"/>
                    <a:gd name="connsiteX75" fmla="*/ 449841 w 1206591"/>
                    <a:gd name="connsiteY75" fmla="*/ 1348117 h 2752820"/>
                    <a:gd name="connsiteX76" fmla="*/ 437556 w 1206591"/>
                    <a:gd name="connsiteY76" fmla="*/ 1335173 h 2752820"/>
                    <a:gd name="connsiteX77" fmla="*/ 438214 w 1206591"/>
                    <a:gd name="connsiteY77" fmla="*/ 1311042 h 2752820"/>
                    <a:gd name="connsiteX78" fmla="*/ 422638 w 1206591"/>
                    <a:gd name="connsiteY78" fmla="*/ 1304021 h 2752820"/>
                    <a:gd name="connsiteX79" fmla="*/ 406404 w 1206591"/>
                    <a:gd name="connsiteY79" fmla="*/ 1304021 h 2752820"/>
                    <a:gd name="connsiteX80" fmla="*/ 348049 w 1206591"/>
                    <a:gd name="connsiteY80" fmla="*/ 1311041 h 2752820"/>
                    <a:gd name="connsiteX81" fmla="*/ 334447 w 1206591"/>
                    <a:gd name="connsiteY81" fmla="*/ 1296343 h 2752820"/>
                    <a:gd name="connsiteX82" fmla="*/ 338177 w 1206591"/>
                    <a:gd name="connsiteY82" fmla="*/ 1192356 h 2752820"/>
                    <a:gd name="connsiteX83" fmla="*/ 339472 w 1206591"/>
                    <a:gd name="connsiteY83" fmla="*/ 1143444 h 2752820"/>
                    <a:gd name="connsiteX84" fmla="*/ 265987 w 1206591"/>
                    <a:gd name="connsiteY84" fmla="*/ 1103558 h 2752820"/>
                    <a:gd name="connsiteX85" fmla="*/ 0 w 1206591"/>
                    <a:gd name="connsiteY85" fmla="*/ 603296 h 2752820"/>
                    <a:gd name="connsiteX86" fmla="*/ 47410 w 1206591"/>
                    <a:gd name="connsiteY86" fmla="*/ 368466 h 2752820"/>
                    <a:gd name="connsiteX0" fmla="*/ 47410 w 1206591"/>
                    <a:gd name="connsiteY0" fmla="*/ 368466 h 2752820"/>
                    <a:gd name="connsiteX1" fmla="*/ 603296 w 1206591"/>
                    <a:gd name="connsiteY1" fmla="*/ 0 h 2752820"/>
                    <a:gd name="connsiteX2" fmla="*/ 838125 w 1206591"/>
                    <a:gd name="connsiteY2" fmla="*/ 47410 h 2752820"/>
                    <a:gd name="connsiteX3" fmla="*/ 897862 w 1206591"/>
                    <a:gd name="connsiteY3" fmla="*/ 79833 h 2752820"/>
                    <a:gd name="connsiteX4" fmla="*/ 665356 w 1206591"/>
                    <a:gd name="connsiteY4" fmla="*/ 176012 h 2752820"/>
                    <a:gd name="connsiteX5" fmla="*/ 603296 w 1206591"/>
                    <a:gd name="connsiteY5" fmla="*/ 163483 h 2752820"/>
                    <a:gd name="connsiteX6" fmla="*/ 443859 w 1206591"/>
                    <a:gd name="connsiteY6" fmla="*/ 322919 h 2752820"/>
                    <a:gd name="connsiteX7" fmla="*/ 603296 w 1206591"/>
                    <a:gd name="connsiteY7" fmla="*/ 482356 h 2752820"/>
                    <a:gd name="connsiteX8" fmla="*/ 762733 w 1206591"/>
                    <a:gd name="connsiteY8" fmla="*/ 322919 h 2752820"/>
                    <a:gd name="connsiteX9" fmla="*/ 753492 w 1206591"/>
                    <a:gd name="connsiteY9" fmla="*/ 277148 h 2752820"/>
                    <a:gd name="connsiteX10" fmla="*/ 785562 w 1206591"/>
                    <a:gd name="connsiteY10" fmla="*/ 266006 h 2752820"/>
                    <a:gd name="connsiteX11" fmla="*/ 963332 w 1206591"/>
                    <a:gd name="connsiteY11" fmla="*/ 139490 h 2752820"/>
                    <a:gd name="connsiteX12" fmla="*/ 972122 w 1206591"/>
                    <a:gd name="connsiteY12" fmla="*/ 129039 h 2752820"/>
                    <a:gd name="connsiteX13" fmla="*/ 1029890 w 1206591"/>
                    <a:gd name="connsiteY13" fmla="*/ 176701 h 2752820"/>
                    <a:gd name="connsiteX14" fmla="*/ 1206591 w 1206591"/>
                    <a:gd name="connsiteY14" fmla="*/ 603295 h 2752820"/>
                    <a:gd name="connsiteX15" fmla="*/ 940604 w 1206591"/>
                    <a:gd name="connsiteY15" fmla="*/ 1103558 h 2752820"/>
                    <a:gd name="connsiteX16" fmla="*/ 857670 w 1206591"/>
                    <a:gd name="connsiteY16" fmla="*/ 1148573 h 2752820"/>
                    <a:gd name="connsiteX17" fmla="*/ 857670 w 1206591"/>
                    <a:gd name="connsiteY17" fmla="*/ 2588272 h 2752820"/>
                    <a:gd name="connsiteX18" fmla="*/ 858547 w 1206591"/>
                    <a:gd name="connsiteY18" fmla="*/ 2599022 h 2752820"/>
                    <a:gd name="connsiteX19" fmla="*/ 853940 w 1206591"/>
                    <a:gd name="connsiteY19" fmla="*/ 2605603 h 2752820"/>
                    <a:gd name="connsiteX20" fmla="*/ 792294 w 1206591"/>
                    <a:gd name="connsiteY20" fmla="*/ 2666372 h 2752820"/>
                    <a:gd name="connsiteX21" fmla="*/ 755438 w 1206591"/>
                    <a:gd name="connsiteY21" fmla="*/ 2700595 h 2752820"/>
                    <a:gd name="connsiteX22" fmla="*/ 754564 w 1206591"/>
                    <a:gd name="connsiteY22" fmla="*/ 2698017 h 2752820"/>
                    <a:gd name="connsiteX23" fmla="*/ 754561 w 1206591"/>
                    <a:gd name="connsiteY23" fmla="*/ 2698182 h 2752820"/>
                    <a:gd name="connsiteX24" fmla="*/ 753684 w 1206591"/>
                    <a:gd name="connsiteY24" fmla="*/ 2702350 h 2752820"/>
                    <a:gd name="connsiteX25" fmla="*/ 710465 w 1206591"/>
                    <a:gd name="connsiteY25" fmla="*/ 2745349 h 2752820"/>
                    <a:gd name="connsiteX26" fmla="*/ 691819 w 1206591"/>
                    <a:gd name="connsiteY26" fmla="*/ 2752808 h 2752820"/>
                    <a:gd name="connsiteX27" fmla="*/ 657156 w 1206591"/>
                    <a:gd name="connsiteY27" fmla="*/ 2751930 h 2752820"/>
                    <a:gd name="connsiteX28" fmla="*/ 657149 w 1206591"/>
                    <a:gd name="connsiteY28" fmla="*/ 2747739 h 2752820"/>
                    <a:gd name="connsiteX29" fmla="*/ 655130 w 1206591"/>
                    <a:gd name="connsiteY29" fmla="*/ 2750014 h 2752820"/>
                    <a:gd name="connsiteX30" fmla="*/ 650136 w 1206591"/>
                    <a:gd name="connsiteY30" fmla="*/ 2750394 h 2752820"/>
                    <a:gd name="connsiteX31" fmla="*/ 636754 w 1206591"/>
                    <a:gd name="connsiteY31" fmla="*/ 2739645 h 2752820"/>
                    <a:gd name="connsiteX32" fmla="*/ 464979 w 1206591"/>
                    <a:gd name="connsiteY32" fmla="*/ 2536499 h 2752820"/>
                    <a:gd name="connsiteX33" fmla="*/ 466076 w 1206591"/>
                    <a:gd name="connsiteY33" fmla="*/ 2504909 h 2752820"/>
                    <a:gd name="connsiteX34" fmla="*/ 512365 w 1206591"/>
                    <a:gd name="connsiteY34" fmla="*/ 2450064 h 2752820"/>
                    <a:gd name="connsiteX35" fmla="*/ 513461 w 1206591"/>
                    <a:gd name="connsiteY35" fmla="*/ 2414304 h 2752820"/>
                    <a:gd name="connsiteX36" fmla="*/ 542639 w 1206591"/>
                    <a:gd name="connsiteY36" fmla="*/ 2356607 h 2752820"/>
                    <a:gd name="connsiteX37" fmla="*/ 640702 w 1206591"/>
                    <a:gd name="connsiteY37" fmla="*/ 2281579 h 2752820"/>
                    <a:gd name="connsiteX38" fmla="*/ 657156 w 1206591"/>
                    <a:gd name="connsiteY38" fmla="*/ 2261176 h 2752820"/>
                    <a:gd name="connsiteX39" fmla="*/ 659999 w 1206591"/>
                    <a:gd name="connsiteY39" fmla="*/ 2263633 h 2752820"/>
                    <a:gd name="connsiteX40" fmla="*/ 660008 w 1206591"/>
                    <a:gd name="connsiteY40" fmla="*/ 2261397 h 2752820"/>
                    <a:gd name="connsiteX41" fmla="*/ 661105 w 1206591"/>
                    <a:gd name="connsiteY41" fmla="*/ 2256131 h 2752820"/>
                    <a:gd name="connsiteX42" fmla="*/ 679094 w 1206591"/>
                    <a:gd name="connsiteY42" fmla="*/ 2199970 h 2752820"/>
                    <a:gd name="connsiteX43" fmla="*/ 680850 w 1206591"/>
                    <a:gd name="connsiteY43" fmla="*/ 2198873 h 2752820"/>
                    <a:gd name="connsiteX44" fmla="*/ 678655 w 1206591"/>
                    <a:gd name="connsiteY44" fmla="*/ 2173205 h 2752820"/>
                    <a:gd name="connsiteX45" fmla="*/ 663080 w 1206591"/>
                    <a:gd name="connsiteY45" fmla="*/ 2157849 h 2752820"/>
                    <a:gd name="connsiteX46" fmla="*/ 663299 w 1206591"/>
                    <a:gd name="connsiteY46" fmla="*/ 2156313 h 2752820"/>
                    <a:gd name="connsiteX47" fmla="*/ 663807 w 1206591"/>
                    <a:gd name="connsiteY47" fmla="*/ 2151829 h 2752820"/>
                    <a:gd name="connsiteX48" fmla="*/ 661325 w 1206591"/>
                    <a:gd name="connsiteY48" fmla="*/ 2155874 h 2752820"/>
                    <a:gd name="connsiteX49" fmla="*/ 582567 w 1206591"/>
                    <a:gd name="connsiteY49" fmla="*/ 2089402 h 2752820"/>
                    <a:gd name="connsiteX50" fmla="*/ 580320 w 1206591"/>
                    <a:gd name="connsiteY50" fmla="*/ 2084265 h 2752820"/>
                    <a:gd name="connsiteX51" fmla="*/ 577741 w 1206591"/>
                    <a:gd name="connsiteY51" fmla="*/ 2085892 h 2752820"/>
                    <a:gd name="connsiteX52" fmla="*/ 573792 w 1206591"/>
                    <a:gd name="connsiteY52" fmla="*/ 2083259 h 2752820"/>
                    <a:gd name="connsiteX53" fmla="*/ 559971 w 1206591"/>
                    <a:gd name="connsiteY53" fmla="*/ 2070316 h 2752820"/>
                    <a:gd name="connsiteX54" fmla="*/ 575766 w 1206591"/>
                    <a:gd name="connsiteY54" fmla="*/ 2039603 h 2752820"/>
                    <a:gd name="connsiteX55" fmla="*/ 581909 w 1206591"/>
                    <a:gd name="connsiteY55" fmla="*/ 2023588 h 2752820"/>
                    <a:gd name="connsiteX56" fmla="*/ 575985 w 1206591"/>
                    <a:gd name="connsiteY56" fmla="*/ 1975544 h 2752820"/>
                    <a:gd name="connsiteX57" fmla="*/ 527502 w 1206591"/>
                    <a:gd name="connsiteY57" fmla="*/ 1912143 h 2752820"/>
                    <a:gd name="connsiteX58" fmla="*/ 527502 w 1206591"/>
                    <a:gd name="connsiteY58" fmla="*/ 1883623 h 2752820"/>
                    <a:gd name="connsiteX59" fmla="*/ 562164 w 1206591"/>
                    <a:gd name="connsiteY59" fmla="*/ 1814738 h 2752820"/>
                    <a:gd name="connsiteX60" fmla="*/ 543736 w 1206591"/>
                    <a:gd name="connsiteY60" fmla="*/ 1755725 h 2752820"/>
                    <a:gd name="connsiteX61" fmla="*/ 532109 w 1206591"/>
                    <a:gd name="connsiteY61" fmla="*/ 1738613 h 2752820"/>
                    <a:gd name="connsiteX62" fmla="*/ 534084 w 1206591"/>
                    <a:gd name="connsiteY62" fmla="*/ 1736639 h 2752820"/>
                    <a:gd name="connsiteX63" fmla="*/ 534303 w 1206591"/>
                    <a:gd name="connsiteY63" fmla="*/ 1736200 h 2752820"/>
                    <a:gd name="connsiteX64" fmla="*/ 532109 w 1206591"/>
                    <a:gd name="connsiteY64" fmla="*/ 1735103 h 2752820"/>
                    <a:gd name="connsiteX65" fmla="*/ 501616 w 1206591"/>
                    <a:gd name="connsiteY65" fmla="*/ 1709874 h 2752820"/>
                    <a:gd name="connsiteX66" fmla="*/ 497008 w 1206591"/>
                    <a:gd name="connsiteY66" fmla="*/ 1687937 h 2752820"/>
                    <a:gd name="connsiteX67" fmla="*/ 531808 w 1206591"/>
                    <a:gd name="connsiteY67" fmla="*/ 1626564 h 2752820"/>
                    <a:gd name="connsiteX68" fmla="*/ 531822 w 1206591"/>
                    <a:gd name="connsiteY68" fmla="*/ 1627420 h 2752820"/>
                    <a:gd name="connsiteX69" fmla="*/ 532461 w 1206591"/>
                    <a:gd name="connsiteY69" fmla="*/ 1563126 h 2752820"/>
                    <a:gd name="connsiteX70" fmla="*/ 473315 w 1206591"/>
                    <a:gd name="connsiteY70" fmla="*/ 1495321 h 2752820"/>
                    <a:gd name="connsiteX71" fmla="*/ 471341 w 1206591"/>
                    <a:gd name="connsiteY71" fmla="*/ 1476454 h 2752820"/>
                    <a:gd name="connsiteX72" fmla="*/ 495253 w 1206591"/>
                    <a:gd name="connsiteY72" fmla="*/ 1441134 h 2752820"/>
                    <a:gd name="connsiteX73" fmla="*/ 463662 w 1206591"/>
                    <a:gd name="connsiteY73" fmla="*/ 1350750 h 2752820"/>
                    <a:gd name="connsiteX74" fmla="*/ 449841 w 1206591"/>
                    <a:gd name="connsiteY74" fmla="*/ 1348117 h 2752820"/>
                    <a:gd name="connsiteX75" fmla="*/ 437556 w 1206591"/>
                    <a:gd name="connsiteY75" fmla="*/ 1335173 h 2752820"/>
                    <a:gd name="connsiteX76" fmla="*/ 438214 w 1206591"/>
                    <a:gd name="connsiteY76" fmla="*/ 1311042 h 2752820"/>
                    <a:gd name="connsiteX77" fmla="*/ 422638 w 1206591"/>
                    <a:gd name="connsiteY77" fmla="*/ 1304021 h 2752820"/>
                    <a:gd name="connsiteX78" fmla="*/ 406404 w 1206591"/>
                    <a:gd name="connsiteY78" fmla="*/ 1304021 h 2752820"/>
                    <a:gd name="connsiteX79" fmla="*/ 348049 w 1206591"/>
                    <a:gd name="connsiteY79" fmla="*/ 1311041 h 2752820"/>
                    <a:gd name="connsiteX80" fmla="*/ 334447 w 1206591"/>
                    <a:gd name="connsiteY80" fmla="*/ 1296343 h 2752820"/>
                    <a:gd name="connsiteX81" fmla="*/ 338177 w 1206591"/>
                    <a:gd name="connsiteY81" fmla="*/ 1192356 h 2752820"/>
                    <a:gd name="connsiteX82" fmla="*/ 339472 w 1206591"/>
                    <a:gd name="connsiteY82" fmla="*/ 1143444 h 2752820"/>
                    <a:gd name="connsiteX83" fmla="*/ 265987 w 1206591"/>
                    <a:gd name="connsiteY83" fmla="*/ 1103558 h 2752820"/>
                    <a:gd name="connsiteX84" fmla="*/ 0 w 1206591"/>
                    <a:gd name="connsiteY84" fmla="*/ 603296 h 2752820"/>
                    <a:gd name="connsiteX85" fmla="*/ 47410 w 1206591"/>
                    <a:gd name="connsiteY85" fmla="*/ 368466 h 2752820"/>
                    <a:gd name="connsiteX0" fmla="*/ 47410 w 1206591"/>
                    <a:gd name="connsiteY0" fmla="*/ 368466 h 2752820"/>
                    <a:gd name="connsiteX1" fmla="*/ 603296 w 1206591"/>
                    <a:gd name="connsiteY1" fmla="*/ 0 h 2752820"/>
                    <a:gd name="connsiteX2" fmla="*/ 838125 w 1206591"/>
                    <a:gd name="connsiteY2" fmla="*/ 47410 h 2752820"/>
                    <a:gd name="connsiteX3" fmla="*/ 888365 w 1206591"/>
                    <a:gd name="connsiteY3" fmla="*/ 66990 h 2752820"/>
                    <a:gd name="connsiteX4" fmla="*/ 665356 w 1206591"/>
                    <a:gd name="connsiteY4" fmla="*/ 176012 h 2752820"/>
                    <a:gd name="connsiteX5" fmla="*/ 603296 w 1206591"/>
                    <a:gd name="connsiteY5" fmla="*/ 163483 h 2752820"/>
                    <a:gd name="connsiteX6" fmla="*/ 443859 w 1206591"/>
                    <a:gd name="connsiteY6" fmla="*/ 322919 h 2752820"/>
                    <a:gd name="connsiteX7" fmla="*/ 603296 w 1206591"/>
                    <a:gd name="connsiteY7" fmla="*/ 482356 h 2752820"/>
                    <a:gd name="connsiteX8" fmla="*/ 762733 w 1206591"/>
                    <a:gd name="connsiteY8" fmla="*/ 322919 h 2752820"/>
                    <a:gd name="connsiteX9" fmla="*/ 753492 w 1206591"/>
                    <a:gd name="connsiteY9" fmla="*/ 277148 h 2752820"/>
                    <a:gd name="connsiteX10" fmla="*/ 785562 w 1206591"/>
                    <a:gd name="connsiteY10" fmla="*/ 266006 h 2752820"/>
                    <a:gd name="connsiteX11" fmla="*/ 963332 w 1206591"/>
                    <a:gd name="connsiteY11" fmla="*/ 139490 h 2752820"/>
                    <a:gd name="connsiteX12" fmla="*/ 972122 w 1206591"/>
                    <a:gd name="connsiteY12" fmla="*/ 129039 h 2752820"/>
                    <a:gd name="connsiteX13" fmla="*/ 1029890 w 1206591"/>
                    <a:gd name="connsiteY13" fmla="*/ 176701 h 2752820"/>
                    <a:gd name="connsiteX14" fmla="*/ 1206591 w 1206591"/>
                    <a:gd name="connsiteY14" fmla="*/ 603295 h 2752820"/>
                    <a:gd name="connsiteX15" fmla="*/ 940604 w 1206591"/>
                    <a:gd name="connsiteY15" fmla="*/ 1103558 h 2752820"/>
                    <a:gd name="connsiteX16" fmla="*/ 857670 w 1206591"/>
                    <a:gd name="connsiteY16" fmla="*/ 1148573 h 2752820"/>
                    <a:gd name="connsiteX17" fmla="*/ 857670 w 1206591"/>
                    <a:gd name="connsiteY17" fmla="*/ 2588272 h 2752820"/>
                    <a:gd name="connsiteX18" fmla="*/ 858547 w 1206591"/>
                    <a:gd name="connsiteY18" fmla="*/ 2599022 h 2752820"/>
                    <a:gd name="connsiteX19" fmla="*/ 853940 w 1206591"/>
                    <a:gd name="connsiteY19" fmla="*/ 2605603 h 2752820"/>
                    <a:gd name="connsiteX20" fmla="*/ 792294 w 1206591"/>
                    <a:gd name="connsiteY20" fmla="*/ 2666372 h 2752820"/>
                    <a:gd name="connsiteX21" fmla="*/ 755438 w 1206591"/>
                    <a:gd name="connsiteY21" fmla="*/ 2700595 h 2752820"/>
                    <a:gd name="connsiteX22" fmla="*/ 754564 w 1206591"/>
                    <a:gd name="connsiteY22" fmla="*/ 2698017 h 2752820"/>
                    <a:gd name="connsiteX23" fmla="*/ 754561 w 1206591"/>
                    <a:gd name="connsiteY23" fmla="*/ 2698182 h 2752820"/>
                    <a:gd name="connsiteX24" fmla="*/ 753684 w 1206591"/>
                    <a:gd name="connsiteY24" fmla="*/ 2702350 h 2752820"/>
                    <a:gd name="connsiteX25" fmla="*/ 710465 w 1206591"/>
                    <a:gd name="connsiteY25" fmla="*/ 2745349 h 2752820"/>
                    <a:gd name="connsiteX26" fmla="*/ 691819 w 1206591"/>
                    <a:gd name="connsiteY26" fmla="*/ 2752808 h 2752820"/>
                    <a:gd name="connsiteX27" fmla="*/ 657156 w 1206591"/>
                    <a:gd name="connsiteY27" fmla="*/ 2751930 h 2752820"/>
                    <a:gd name="connsiteX28" fmla="*/ 657149 w 1206591"/>
                    <a:gd name="connsiteY28" fmla="*/ 2747739 h 2752820"/>
                    <a:gd name="connsiteX29" fmla="*/ 655130 w 1206591"/>
                    <a:gd name="connsiteY29" fmla="*/ 2750014 h 2752820"/>
                    <a:gd name="connsiteX30" fmla="*/ 650136 w 1206591"/>
                    <a:gd name="connsiteY30" fmla="*/ 2750394 h 2752820"/>
                    <a:gd name="connsiteX31" fmla="*/ 636754 w 1206591"/>
                    <a:gd name="connsiteY31" fmla="*/ 2739645 h 2752820"/>
                    <a:gd name="connsiteX32" fmla="*/ 464979 w 1206591"/>
                    <a:gd name="connsiteY32" fmla="*/ 2536499 h 2752820"/>
                    <a:gd name="connsiteX33" fmla="*/ 466076 w 1206591"/>
                    <a:gd name="connsiteY33" fmla="*/ 2504909 h 2752820"/>
                    <a:gd name="connsiteX34" fmla="*/ 512365 w 1206591"/>
                    <a:gd name="connsiteY34" fmla="*/ 2450064 h 2752820"/>
                    <a:gd name="connsiteX35" fmla="*/ 513461 w 1206591"/>
                    <a:gd name="connsiteY35" fmla="*/ 2414304 h 2752820"/>
                    <a:gd name="connsiteX36" fmla="*/ 542639 w 1206591"/>
                    <a:gd name="connsiteY36" fmla="*/ 2356607 h 2752820"/>
                    <a:gd name="connsiteX37" fmla="*/ 640702 w 1206591"/>
                    <a:gd name="connsiteY37" fmla="*/ 2281579 h 2752820"/>
                    <a:gd name="connsiteX38" fmla="*/ 657156 w 1206591"/>
                    <a:gd name="connsiteY38" fmla="*/ 2261176 h 2752820"/>
                    <a:gd name="connsiteX39" fmla="*/ 659999 w 1206591"/>
                    <a:gd name="connsiteY39" fmla="*/ 2263633 h 2752820"/>
                    <a:gd name="connsiteX40" fmla="*/ 660008 w 1206591"/>
                    <a:gd name="connsiteY40" fmla="*/ 2261397 h 2752820"/>
                    <a:gd name="connsiteX41" fmla="*/ 661105 w 1206591"/>
                    <a:gd name="connsiteY41" fmla="*/ 2256131 h 2752820"/>
                    <a:gd name="connsiteX42" fmla="*/ 679094 w 1206591"/>
                    <a:gd name="connsiteY42" fmla="*/ 2199970 h 2752820"/>
                    <a:gd name="connsiteX43" fmla="*/ 680850 w 1206591"/>
                    <a:gd name="connsiteY43" fmla="*/ 2198873 h 2752820"/>
                    <a:gd name="connsiteX44" fmla="*/ 678655 w 1206591"/>
                    <a:gd name="connsiteY44" fmla="*/ 2173205 h 2752820"/>
                    <a:gd name="connsiteX45" fmla="*/ 663080 w 1206591"/>
                    <a:gd name="connsiteY45" fmla="*/ 2157849 h 2752820"/>
                    <a:gd name="connsiteX46" fmla="*/ 663299 w 1206591"/>
                    <a:gd name="connsiteY46" fmla="*/ 2156313 h 2752820"/>
                    <a:gd name="connsiteX47" fmla="*/ 663807 w 1206591"/>
                    <a:gd name="connsiteY47" fmla="*/ 2151829 h 2752820"/>
                    <a:gd name="connsiteX48" fmla="*/ 661325 w 1206591"/>
                    <a:gd name="connsiteY48" fmla="*/ 2155874 h 2752820"/>
                    <a:gd name="connsiteX49" fmla="*/ 582567 w 1206591"/>
                    <a:gd name="connsiteY49" fmla="*/ 2089402 h 2752820"/>
                    <a:gd name="connsiteX50" fmla="*/ 580320 w 1206591"/>
                    <a:gd name="connsiteY50" fmla="*/ 2084265 h 2752820"/>
                    <a:gd name="connsiteX51" fmla="*/ 577741 w 1206591"/>
                    <a:gd name="connsiteY51" fmla="*/ 2085892 h 2752820"/>
                    <a:gd name="connsiteX52" fmla="*/ 573792 w 1206591"/>
                    <a:gd name="connsiteY52" fmla="*/ 2083259 h 2752820"/>
                    <a:gd name="connsiteX53" fmla="*/ 559971 w 1206591"/>
                    <a:gd name="connsiteY53" fmla="*/ 2070316 h 2752820"/>
                    <a:gd name="connsiteX54" fmla="*/ 575766 w 1206591"/>
                    <a:gd name="connsiteY54" fmla="*/ 2039603 h 2752820"/>
                    <a:gd name="connsiteX55" fmla="*/ 581909 w 1206591"/>
                    <a:gd name="connsiteY55" fmla="*/ 2023588 h 2752820"/>
                    <a:gd name="connsiteX56" fmla="*/ 575985 w 1206591"/>
                    <a:gd name="connsiteY56" fmla="*/ 1975544 h 2752820"/>
                    <a:gd name="connsiteX57" fmla="*/ 527502 w 1206591"/>
                    <a:gd name="connsiteY57" fmla="*/ 1912143 h 2752820"/>
                    <a:gd name="connsiteX58" fmla="*/ 527502 w 1206591"/>
                    <a:gd name="connsiteY58" fmla="*/ 1883623 h 2752820"/>
                    <a:gd name="connsiteX59" fmla="*/ 562164 w 1206591"/>
                    <a:gd name="connsiteY59" fmla="*/ 1814738 h 2752820"/>
                    <a:gd name="connsiteX60" fmla="*/ 543736 w 1206591"/>
                    <a:gd name="connsiteY60" fmla="*/ 1755725 h 2752820"/>
                    <a:gd name="connsiteX61" fmla="*/ 532109 w 1206591"/>
                    <a:gd name="connsiteY61" fmla="*/ 1738613 h 2752820"/>
                    <a:gd name="connsiteX62" fmla="*/ 534084 w 1206591"/>
                    <a:gd name="connsiteY62" fmla="*/ 1736639 h 2752820"/>
                    <a:gd name="connsiteX63" fmla="*/ 534303 w 1206591"/>
                    <a:gd name="connsiteY63" fmla="*/ 1736200 h 2752820"/>
                    <a:gd name="connsiteX64" fmla="*/ 532109 w 1206591"/>
                    <a:gd name="connsiteY64" fmla="*/ 1735103 h 2752820"/>
                    <a:gd name="connsiteX65" fmla="*/ 501616 w 1206591"/>
                    <a:gd name="connsiteY65" fmla="*/ 1709874 h 2752820"/>
                    <a:gd name="connsiteX66" fmla="*/ 497008 w 1206591"/>
                    <a:gd name="connsiteY66" fmla="*/ 1687937 h 2752820"/>
                    <a:gd name="connsiteX67" fmla="*/ 531808 w 1206591"/>
                    <a:gd name="connsiteY67" fmla="*/ 1626564 h 2752820"/>
                    <a:gd name="connsiteX68" fmla="*/ 531822 w 1206591"/>
                    <a:gd name="connsiteY68" fmla="*/ 1627420 h 2752820"/>
                    <a:gd name="connsiteX69" fmla="*/ 532461 w 1206591"/>
                    <a:gd name="connsiteY69" fmla="*/ 1563126 h 2752820"/>
                    <a:gd name="connsiteX70" fmla="*/ 473315 w 1206591"/>
                    <a:gd name="connsiteY70" fmla="*/ 1495321 h 2752820"/>
                    <a:gd name="connsiteX71" fmla="*/ 471341 w 1206591"/>
                    <a:gd name="connsiteY71" fmla="*/ 1476454 h 2752820"/>
                    <a:gd name="connsiteX72" fmla="*/ 495253 w 1206591"/>
                    <a:gd name="connsiteY72" fmla="*/ 1441134 h 2752820"/>
                    <a:gd name="connsiteX73" fmla="*/ 463662 w 1206591"/>
                    <a:gd name="connsiteY73" fmla="*/ 1350750 h 2752820"/>
                    <a:gd name="connsiteX74" fmla="*/ 449841 w 1206591"/>
                    <a:gd name="connsiteY74" fmla="*/ 1348117 h 2752820"/>
                    <a:gd name="connsiteX75" fmla="*/ 437556 w 1206591"/>
                    <a:gd name="connsiteY75" fmla="*/ 1335173 h 2752820"/>
                    <a:gd name="connsiteX76" fmla="*/ 438214 w 1206591"/>
                    <a:gd name="connsiteY76" fmla="*/ 1311042 h 2752820"/>
                    <a:gd name="connsiteX77" fmla="*/ 422638 w 1206591"/>
                    <a:gd name="connsiteY77" fmla="*/ 1304021 h 2752820"/>
                    <a:gd name="connsiteX78" fmla="*/ 406404 w 1206591"/>
                    <a:gd name="connsiteY78" fmla="*/ 1304021 h 2752820"/>
                    <a:gd name="connsiteX79" fmla="*/ 348049 w 1206591"/>
                    <a:gd name="connsiteY79" fmla="*/ 1311041 h 2752820"/>
                    <a:gd name="connsiteX80" fmla="*/ 334447 w 1206591"/>
                    <a:gd name="connsiteY80" fmla="*/ 1296343 h 2752820"/>
                    <a:gd name="connsiteX81" fmla="*/ 338177 w 1206591"/>
                    <a:gd name="connsiteY81" fmla="*/ 1192356 h 2752820"/>
                    <a:gd name="connsiteX82" fmla="*/ 339472 w 1206591"/>
                    <a:gd name="connsiteY82" fmla="*/ 1143444 h 2752820"/>
                    <a:gd name="connsiteX83" fmla="*/ 265987 w 1206591"/>
                    <a:gd name="connsiteY83" fmla="*/ 1103558 h 2752820"/>
                    <a:gd name="connsiteX84" fmla="*/ 0 w 1206591"/>
                    <a:gd name="connsiteY84" fmla="*/ 603296 h 2752820"/>
                    <a:gd name="connsiteX85" fmla="*/ 47410 w 1206591"/>
                    <a:gd name="connsiteY85" fmla="*/ 368466 h 2752820"/>
                    <a:gd name="connsiteX0" fmla="*/ 47410 w 1206591"/>
                    <a:gd name="connsiteY0" fmla="*/ 368466 h 2752820"/>
                    <a:gd name="connsiteX1" fmla="*/ 603296 w 1206591"/>
                    <a:gd name="connsiteY1" fmla="*/ 0 h 2752820"/>
                    <a:gd name="connsiteX2" fmla="*/ 838125 w 1206591"/>
                    <a:gd name="connsiteY2" fmla="*/ 47410 h 2752820"/>
                    <a:gd name="connsiteX3" fmla="*/ 877680 w 1206591"/>
                    <a:gd name="connsiteY3" fmla="*/ 72242 h 2752820"/>
                    <a:gd name="connsiteX4" fmla="*/ 665356 w 1206591"/>
                    <a:gd name="connsiteY4" fmla="*/ 176012 h 2752820"/>
                    <a:gd name="connsiteX5" fmla="*/ 603296 w 1206591"/>
                    <a:gd name="connsiteY5" fmla="*/ 163483 h 2752820"/>
                    <a:gd name="connsiteX6" fmla="*/ 443859 w 1206591"/>
                    <a:gd name="connsiteY6" fmla="*/ 322919 h 2752820"/>
                    <a:gd name="connsiteX7" fmla="*/ 603296 w 1206591"/>
                    <a:gd name="connsiteY7" fmla="*/ 482356 h 2752820"/>
                    <a:gd name="connsiteX8" fmla="*/ 762733 w 1206591"/>
                    <a:gd name="connsiteY8" fmla="*/ 322919 h 2752820"/>
                    <a:gd name="connsiteX9" fmla="*/ 753492 w 1206591"/>
                    <a:gd name="connsiteY9" fmla="*/ 277148 h 2752820"/>
                    <a:gd name="connsiteX10" fmla="*/ 785562 w 1206591"/>
                    <a:gd name="connsiteY10" fmla="*/ 266006 h 2752820"/>
                    <a:gd name="connsiteX11" fmla="*/ 963332 w 1206591"/>
                    <a:gd name="connsiteY11" fmla="*/ 139490 h 2752820"/>
                    <a:gd name="connsiteX12" fmla="*/ 972122 w 1206591"/>
                    <a:gd name="connsiteY12" fmla="*/ 129039 h 2752820"/>
                    <a:gd name="connsiteX13" fmla="*/ 1029890 w 1206591"/>
                    <a:gd name="connsiteY13" fmla="*/ 176701 h 2752820"/>
                    <a:gd name="connsiteX14" fmla="*/ 1206591 w 1206591"/>
                    <a:gd name="connsiteY14" fmla="*/ 603295 h 2752820"/>
                    <a:gd name="connsiteX15" fmla="*/ 940604 w 1206591"/>
                    <a:gd name="connsiteY15" fmla="*/ 1103558 h 2752820"/>
                    <a:gd name="connsiteX16" fmla="*/ 857670 w 1206591"/>
                    <a:gd name="connsiteY16" fmla="*/ 1148573 h 2752820"/>
                    <a:gd name="connsiteX17" fmla="*/ 857670 w 1206591"/>
                    <a:gd name="connsiteY17" fmla="*/ 2588272 h 2752820"/>
                    <a:gd name="connsiteX18" fmla="*/ 858547 w 1206591"/>
                    <a:gd name="connsiteY18" fmla="*/ 2599022 h 2752820"/>
                    <a:gd name="connsiteX19" fmla="*/ 853940 w 1206591"/>
                    <a:gd name="connsiteY19" fmla="*/ 2605603 h 2752820"/>
                    <a:gd name="connsiteX20" fmla="*/ 792294 w 1206591"/>
                    <a:gd name="connsiteY20" fmla="*/ 2666372 h 2752820"/>
                    <a:gd name="connsiteX21" fmla="*/ 755438 w 1206591"/>
                    <a:gd name="connsiteY21" fmla="*/ 2700595 h 2752820"/>
                    <a:gd name="connsiteX22" fmla="*/ 754564 w 1206591"/>
                    <a:gd name="connsiteY22" fmla="*/ 2698017 h 2752820"/>
                    <a:gd name="connsiteX23" fmla="*/ 754561 w 1206591"/>
                    <a:gd name="connsiteY23" fmla="*/ 2698182 h 2752820"/>
                    <a:gd name="connsiteX24" fmla="*/ 753684 w 1206591"/>
                    <a:gd name="connsiteY24" fmla="*/ 2702350 h 2752820"/>
                    <a:gd name="connsiteX25" fmla="*/ 710465 w 1206591"/>
                    <a:gd name="connsiteY25" fmla="*/ 2745349 h 2752820"/>
                    <a:gd name="connsiteX26" fmla="*/ 691819 w 1206591"/>
                    <a:gd name="connsiteY26" fmla="*/ 2752808 h 2752820"/>
                    <a:gd name="connsiteX27" fmla="*/ 657156 w 1206591"/>
                    <a:gd name="connsiteY27" fmla="*/ 2751930 h 2752820"/>
                    <a:gd name="connsiteX28" fmla="*/ 657149 w 1206591"/>
                    <a:gd name="connsiteY28" fmla="*/ 2747739 h 2752820"/>
                    <a:gd name="connsiteX29" fmla="*/ 655130 w 1206591"/>
                    <a:gd name="connsiteY29" fmla="*/ 2750014 h 2752820"/>
                    <a:gd name="connsiteX30" fmla="*/ 650136 w 1206591"/>
                    <a:gd name="connsiteY30" fmla="*/ 2750394 h 2752820"/>
                    <a:gd name="connsiteX31" fmla="*/ 636754 w 1206591"/>
                    <a:gd name="connsiteY31" fmla="*/ 2739645 h 2752820"/>
                    <a:gd name="connsiteX32" fmla="*/ 464979 w 1206591"/>
                    <a:gd name="connsiteY32" fmla="*/ 2536499 h 2752820"/>
                    <a:gd name="connsiteX33" fmla="*/ 466076 w 1206591"/>
                    <a:gd name="connsiteY33" fmla="*/ 2504909 h 2752820"/>
                    <a:gd name="connsiteX34" fmla="*/ 512365 w 1206591"/>
                    <a:gd name="connsiteY34" fmla="*/ 2450064 h 2752820"/>
                    <a:gd name="connsiteX35" fmla="*/ 513461 w 1206591"/>
                    <a:gd name="connsiteY35" fmla="*/ 2414304 h 2752820"/>
                    <a:gd name="connsiteX36" fmla="*/ 542639 w 1206591"/>
                    <a:gd name="connsiteY36" fmla="*/ 2356607 h 2752820"/>
                    <a:gd name="connsiteX37" fmla="*/ 640702 w 1206591"/>
                    <a:gd name="connsiteY37" fmla="*/ 2281579 h 2752820"/>
                    <a:gd name="connsiteX38" fmla="*/ 657156 w 1206591"/>
                    <a:gd name="connsiteY38" fmla="*/ 2261176 h 2752820"/>
                    <a:gd name="connsiteX39" fmla="*/ 659999 w 1206591"/>
                    <a:gd name="connsiteY39" fmla="*/ 2263633 h 2752820"/>
                    <a:gd name="connsiteX40" fmla="*/ 660008 w 1206591"/>
                    <a:gd name="connsiteY40" fmla="*/ 2261397 h 2752820"/>
                    <a:gd name="connsiteX41" fmla="*/ 661105 w 1206591"/>
                    <a:gd name="connsiteY41" fmla="*/ 2256131 h 2752820"/>
                    <a:gd name="connsiteX42" fmla="*/ 679094 w 1206591"/>
                    <a:gd name="connsiteY42" fmla="*/ 2199970 h 2752820"/>
                    <a:gd name="connsiteX43" fmla="*/ 680850 w 1206591"/>
                    <a:gd name="connsiteY43" fmla="*/ 2198873 h 2752820"/>
                    <a:gd name="connsiteX44" fmla="*/ 678655 w 1206591"/>
                    <a:gd name="connsiteY44" fmla="*/ 2173205 h 2752820"/>
                    <a:gd name="connsiteX45" fmla="*/ 663080 w 1206591"/>
                    <a:gd name="connsiteY45" fmla="*/ 2157849 h 2752820"/>
                    <a:gd name="connsiteX46" fmla="*/ 663299 w 1206591"/>
                    <a:gd name="connsiteY46" fmla="*/ 2156313 h 2752820"/>
                    <a:gd name="connsiteX47" fmla="*/ 663807 w 1206591"/>
                    <a:gd name="connsiteY47" fmla="*/ 2151829 h 2752820"/>
                    <a:gd name="connsiteX48" fmla="*/ 661325 w 1206591"/>
                    <a:gd name="connsiteY48" fmla="*/ 2155874 h 2752820"/>
                    <a:gd name="connsiteX49" fmla="*/ 582567 w 1206591"/>
                    <a:gd name="connsiteY49" fmla="*/ 2089402 h 2752820"/>
                    <a:gd name="connsiteX50" fmla="*/ 580320 w 1206591"/>
                    <a:gd name="connsiteY50" fmla="*/ 2084265 h 2752820"/>
                    <a:gd name="connsiteX51" fmla="*/ 577741 w 1206591"/>
                    <a:gd name="connsiteY51" fmla="*/ 2085892 h 2752820"/>
                    <a:gd name="connsiteX52" fmla="*/ 573792 w 1206591"/>
                    <a:gd name="connsiteY52" fmla="*/ 2083259 h 2752820"/>
                    <a:gd name="connsiteX53" fmla="*/ 559971 w 1206591"/>
                    <a:gd name="connsiteY53" fmla="*/ 2070316 h 2752820"/>
                    <a:gd name="connsiteX54" fmla="*/ 575766 w 1206591"/>
                    <a:gd name="connsiteY54" fmla="*/ 2039603 h 2752820"/>
                    <a:gd name="connsiteX55" fmla="*/ 581909 w 1206591"/>
                    <a:gd name="connsiteY55" fmla="*/ 2023588 h 2752820"/>
                    <a:gd name="connsiteX56" fmla="*/ 575985 w 1206591"/>
                    <a:gd name="connsiteY56" fmla="*/ 1975544 h 2752820"/>
                    <a:gd name="connsiteX57" fmla="*/ 527502 w 1206591"/>
                    <a:gd name="connsiteY57" fmla="*/ 1912143 h 2752820"/>
                    <a:gd name="connsiteX58" fmla="*/ 527502 w 1206591"/>
                    <a:gd name="connsiteY58" fmla="*/ 1883623 h 2752820"/>
                    <a:gd name="connsiteX59" fmla="*/ 562164 w 1206591"/>
                    <a:gd name="connsiteY59" fmla="*/ 1814738 h 2752820"/>
                    <a:gd name="connsiteX60" fmla="*/ 543736 w 1206591"/>
                    <a:gd name="connsiteY60" fmla="*/ 1755725 h 2752820"/>
                    <a:gd name="connsiteX61" fmla="*/ 532109 w 1206591"/>
                    <a:gd name="connsiteY61" fmla="*/ 1738613 h 2752820"/>
                    <a:gd name="connsiteX62" fmla="*/ 534084 w 1206591"/>
                    <a:gd name="connsiteY62" fmla="*/ 1736639 h 2752820"/>
                    <a:gd name="connsiteX63" fmla="*/ 534303 w 1206591"/>
                    <a:gd name="connsiteY63" fmla="*/ 1736200 h 2752820"/>
                    <a:gd name="connsiteX64" fmla="*/ 532109 w 1206591"/>
                    <a:gd name="connsiteY64" fmla="*/ 1735103 h 2752820"/>
                    <a:gd name="connsiteX65" fmla="*/ 501616 w 1206591"/>
                    <a:gd name="connsiteY65" fmla="*/ 1709874 h 2752820"/>
                    <a:gd name="connsiteX66" fmla="*/ 497008 w 1206591"/>
                    <a:gd name="connsiteY66" fmla="*/ 1687937 h 2752820"/>
                    <a:gd name="connsiteX67" fmla="*/ 531808 w 1206591"/>
                    <a:gd name="connsiteY67" fmla="*/ 1626564 h 2752820"/>
                    <a:gd name="connsiteX68" fmla="*/ 531822 w 1206591"/>
                    <a:gd name="connsiteY68" fmla="*/ 1627420 h 2752820"/>
                    <a:gd name="connsiteX69" fmla="*/ 532461 w 1206591"/>
                    <a:gd name="connsiteY69" fmla="*/ 1563126 h 2752820"/>
                    <a:gd name="connsiteX70" fmla="*/ 473315 w 1206591"/>
                    <a:gd name="connsiteY70" fmla="*/ 1495321 h 2752820"/>
                    <a:gd name="connsiteX71" fmla="*/ 471341 w 1206591"/>
                    <a:gd name="connsiteY71" fmla="*/ 1476454 h 2752820"/>
                    <a:gd name="connsiteX72" fmla="*/ 495253 w 1206591"/>
                    <a:gd name="connsiteY72" fmla="*/ 1441134 h 2752820"/>
                    <a:gd name="connsiteX73" fmla="*/ 463662 w 1206591"/>
                    <a:gd name="connsiteY73" fmla="*/ 1350750 h 2752820"/>
                    <a:gd name="connsiteX74" fmla="*/ 449841 w 1206591"/>
                    <a:gd name="connsiteY74" fmla="*/ 1348117 h 2752820"/>
                    <a:gd name="connsiteX75" fmla="*/ 437556 w 1206591"/>
                    <a:gd name="connsiteY75" fmla="*/ 1335173 h 2752820"/>
                    <a:gd name="connsiteX76" fmla="*/ 438214 w 1206591"/>
                    <a:gd name="connsiteY76" fmla="*/ 1311042 h 2752820"/>
                    <a:gd name="connsiteX77" fmla="*/ 422638 w 1206591"/>
                    <a:gd name="connsiteY77" fmla="*/ 1304021 h 2752820"/>
                    <a:gd name="connsiteX78" fmla="*/ 406404 w 1206591"/>
                    <a:gd name="connsiteY78" fmla="*/ 1304021 h 2752820"/>
                    <a:gd name="connsiteX79" fmla="*/ 348049 w 1206591"/>
                    <a:gd name="connsiteY79" fmla="*/ 1311041 h 2752820"/>
                    <a:gd name="connsiteX80" fmla="*/ 334447 w 1206591"/>
                    <a:gd name="connsiteY80" fmla="*/ 1296343 h 2752820"/>
                    <a:gd name="connsiteX81" fmla="*/ 338177 w 1206591"/>
                    <a:gd name="connsiteY81" fmla="*/ 1192356 h 2752820"/>
                    <a:gd name="connsiteX82" fmla="*/ 339472 w 1206591"/>
                    <a:gd name="connsiteY82" fmla="*/ 1143444 h 2752820"/>
                    <a:gd name="connsiteX83" fmla="*/ 265987 w 1206591"/>
                    <a:gd name="connsiteY83" fmla="*/ 1103558 h 2752820"/>
                    <a:gd name="connsiteX84" fmla="*/ 0 w 1206591"/>
                    <a:gd name="connsiteY84" fmla="*/ 603296 h 2752820"/>
                    <a:gd name="connsiteX85" fmla="*/ 47410 w 1206591"/>
                    <a:gd name="connsiteY85" fmla="*/ 368466 h 2752820"/>
                    <a:gd name="connsiteX0" fmla="*/ 47410 w 1206591"/>
                    <a:gd name="connsiteY0" fmla="*/ 368466 h 2752820"/>
                    <a:gd name="connsiteX1" fmla="*/ 603296 w 1206591"/>
                    <a:gd name="connsiteY1" fmla="*/ 0 h 2752820"/>
                    <a:gd name="connsiteX2" fmla="*/ 838125 w 1206591"/>
                    <a:gd name="connsiteY2" fmla="*/ 47410 h 2752820"/>
                    <a:gd name="connsiteX3" fmla="*/ 877680 w 1206591"/>
                    <a:gd name="connsiteY3" fmla="*/ 72242 h 2752820"/>
                    <a:gd name="connsiteX4" fmla="*/ 665356 w 1206591"/>
                    <a:gd name="connsiteY4" fmla="*/ 176012 h 2752820"/>
                    <a:gd name="connsiteX5" fmla="*/ 603296 w 1206591"/>
                    <a:gd name="connsiteY5" fmla="*/ 163483 h 2752820"/>
                    <a:gd name="connsiteX6" fmla="*/ 443859 w 1206591"/>
                    <a:gd name="connsiteY6" fmla="*/ 322919 h 2752820"/>
                    <a:gd name="connsiteX7" fmla="*/ 603296 w 1206591"/>
                    <a:gd name="connsiteY7" fmla="*/ 482356 h 2752820"/>
                    <a:gd name="connsiteX8" fmla="*/ 762733 w 1206591"/>
                    <a:gd name="connsiteY8" fmla="*/ 322919 h 2752820"/>
                    <a:gd name="connsiteX9" fmla="*/ 753492 w 1206591"/>
                    <a:gd name="connsiteY9" fmla="*/ 277148 h 2752820"/>
                    <a:gd name="connsiteX10" fmla="*/ 785562 w 1206591"/>
                    <a:gd name="connsiteY10" fmla="*/ 266006 h 2752820"/>
                    <a:gd name="connsiteX11" fmla="*/ 941063 w 1206591"/>
                    <a:gd name="connsiteY11" fmla="*/ 125493 h 2752820"/>
                    <a:gd name="connsiteX12" fmla="*/ 972122 w 1206591"/>
                    <a:gd name="connsiteY12" fmla="*/ 129039 h 2752820"/>
                    <a:gd name="connsiteX13" fmla="*/ 1029890 w 1206591"/>
                    <a:gd name="connsiteY13" fmla="*/ 176701 h 2752820"/>
                    <a:gd name="connsiteX14" fmla="*/ 1206591 w 1206591"/>
                    <a:gd name="connsiteY14" fmla="*/ 603295 h 2752820"/>
                    <a:gd name="connsiteX15" fmla="*/ 940604 w 1206591"/>
                    <a:gd name="connsiteY15" fmla="*/ 1103558 h 2752820"/>
                    <a:gd name="connsiteX16" fmla="*/ 857670 w 1206591"/>
                    <a:gd name="connsiteY16" fmla="*/ 1148573 h 2752820"/>
                    <a:gd name="connsiteX17" fmla="*/ 857670 w 1206591"/>
                    <a:gd name="connsiteY17" fmla="*/ 2588272 h 2752820"/>
                    <a:gd name="connsiteX18" fmla="*/ 858547 w 1206591"/>
                    <a:gd name="connsiteY18" fmla="*/ 2599022 h 2752820"/>
                    <a:gd name="connsiteX19" fmla="*/ 853940 w 1206591"/>
                    <a:gd name="connsiteY19" fmla="*/ 2605603 h 2752820"/>
                    <a:gd name="connsiteX20" fmla="*/ 792294 w 1206591"/>
                    <a:gd name="connsiteY20" fmla="*/ 2666372 h 2752820"/>
                    <a:gd name="connsiteX21" fmla="*/ 755438 w 1206591"/>
                    <a:gd name="connsiteY21" fmla="*/ 2700595 h 2752820"/>
                    <a:gd name="connsiteX22" fmla="*/ 754564 w 1206591"/>
                    <a:gd name="connsiteY22" fmla="*/ 2698017 h 2752820"/>
                    <a:gd name="connsiteX23" fmla="*/ 754561 w 1206591"/>
                    <a:gd name="connsiteY23" fmla="*/ 2698182 h 2752820"/>
                    <a:gd name="connsiteX24" fmla="*/ 753684 w 1206591"/>
                    <a:gd name="connsiteY24" fmla="*/ 2702350 h 2752820"/>
                    <a:gd name="connsiteX25" fmla="*/ 710465 w 1206591"/>
                    <a:gd name="connsiteY25" fmla="*/ 2745349 h 2752820"/>
                    <a:gd name="connsiteX26" fmla="*/ 691819 w 1206591"/>
                    <a:gd name="connsiteY26" fmla="*/ 2752808 h 2752820"/>
                    <a:gd name="connsiteX27" fmla="*/ 657156 w 1206591"/>
                    <a:gd name="connsiteY27" fmla="*/ 2751930 h 2752820"/>
                    <a:gd name="connsiteX28" fmla="*/ 657149 w 1206591"/>
                    <a:gd name="connsiteY28" fmla="*/ 2747739 h 2752820"/>
                    <a:gd name="connsiteX29" fmla="*/ 655130 w 1206591"/>
                    <a:gd name="connsiteY29" fmla="*/ 2750014 h 2752820"/>
                    <a:gd name="connsiteX30" fmla="*/ 650136 w 1206591"/>
                    <a:gd name="connsiteY30" fmla="*/ 2750394 h 2752820"/>
                    <a:gd name="connsiteX31" fmla="*/ 636754 w 1206591"/>
                    <a:gd name="connsiteY31" fmla="*/ 2739645 h 2752820"/>
                    <a:gd name="connsiteX32" fmla="*/ 464979 w 1206591"/>
                    <a:gd name="connsiteY32" fmla="*/ 2536499 h 2752820"/>
                    <a:gd name="connsiteX33" fmla="*/ 466076 w 1206591"/>
                    <a:gd name="connsiteY33" fmla="*/ 2504909 h 2752820"/>
                    <a:gd name="connsiteX34" fmla="*/ 512365 w 1206591"/>
                    <a:gd name="connsiteY34" fmla="*/ 2450064 h 2752820"/>
                    <a:gd name="connsiteX35" fmla="*/ 513461 w 1206591"/>
                    <a:gd name="connsiteY35" fmla="*/ 2414304 h 2752820"/>
                    <a:gd name="connsiteX36" fmla="*/ 542639 w 1206591"/>
                    <a:gd name="connsiteY36" fmla="*/ 2356607 h 2752820"/>
                    <a:gd name="connsiteX37" fmla="*/ 640702 w 1206591"/>
                    <a:gd name="connsiteY37" fmla="*/ 2281579 h 2752820"/>
                    <a:gd name="connsiteX38" fmla="*/ 657156 w 1206591"/>
                    <a:gd name="connsiteY38" fmla="*/ 2261176 h 2752820"/>
                    <a:gd name="connsiteX39" fmla="*/ 659999 w 1206591"/>
                    <a:gd name="connsiteY39" fmla="*/ 2263633 h 2752820"/>
                    <a:gd name="connsiteX40" fmla="*/ 660008 w 1206591"/>
                    <a:gd name="connsiteY40" fmla="*/ 2261397 h 2752820"/>
                    <a:gd name="connsiteX41" fmla="*/ 661105 w 1206591"/>
                    <a:gd name="connsiteY41" fmla="*/ 2256131 h 2752820"/>
                    <a:gd name="connsiteX42" fmla="*/ 679094 w 1206591"/>
                    <a:gd name="connsiteY42" fmla="*/ 2199970 h 2752820"/>
                    <a:gd name="connsiteX43" fmla="*/ 680850 w 1206591"/>
                    <a:gd name="connsiteY43" fmla="*/ 2198873 h 2752820"/>
                    <a:gd name="connsiteX44" fmla="*/ 678655 w 1206591"/>
                    <a:gd name="connsiteY44" fmla="*/ 2173205 h 2752820"/>
                    <a:gd name="connsiteX45" fmla="*/ 663080 w 1206591"/>
                    <a:gd name="connsiteY45" fmla="*/ 2157849 h 2752820"/>
                    <a:gd name="connsiteX46" fmla="*/ 663299 w 1206591"/>
                    <a:gd name="connsiteY46" fmla="*/ 2156313 h 2752820"/>
                    <a:gd name="connsiteX47" fmla="*/ 663807 w 1206591"/>
                    <a:gd name="connsiteY47" fmla="*/ 2151829 h 2752820"/>
                    <a:gd name="connsiteX48" fmla="*/ 661325 w 1206591"/>
                    <a:gd name="connsiteY48" fmla="*/ 2155874 h 2752820"/>
                    <a:gd name="connsiteX49" fmla="*/ 582567 w 1206591"/>
                    <a:gd name="connsiteY49" fmla="*/ 2089402 h 2752820"/>
                    <a:gd name="connsiteX50" fmla="*/ 580320 w 1206591"/>
                    <a:gd name="connsiteY50" fmla="*/ 2084265 h 2752820"/>
                    <a:gd name="connsiteX51" fmla="*/ 577741 w 1206591"/>
                    <a:gd name="connsiteY51" fmla="*/ 2085892 h 2752820"/>
                    <a:gd name="connsiteX52" fmla="*/ 573792 w 1206591"/>
                    <a:gd name="connsiteY52" fmla="*/ 2083259 h 2752820"/>
                    <a:gd name="connsiteX53" fmla="*/ 559971 w 1206591"/>
                    <a:gd name="connsiteY53" fmla="*/ 2070316 h 2752820"/>
                    <a:gd name="connsiteX54" fmla="*/ 575766 w 1206591"/>
                    <a:gd name="connsiteY54" fmla="*/ 2039603 h 2752820"/>
                    <a:gd name="connsiteX55" fmla="*/ 581909 w 1206591"/>
                    <a:gd name="connsiteY55" fmla="*/ 2023588 h 2752820"/>
                    <a:gd name="connsiteX56" fmla="*/ 575985 w 1206591"/>
                    <a:gd name="connsiteY56" fmla="*/ 1975544 h 2752820"/>
                    <a:gd name="connsiteX57" fmla="*/ 527502 w 1206591"/>
                    <a:gd name="connsiteY57" fmla="*/ 1912143 h 2752820"/>
                    <a:gd name="connsiteX58" fmla="*/ 527502 w 1206591"/>
                    <a:gd name="connsiteY58" fmla="*/ 1883623 h 2752820"/>
                    <a:gd name="connsiteX59" fmla="*/ 562164 w 1206591"/>
                    <a:gd name="connsiteY59" fmla="*/ 1814738 h 2752820"/>
                    <a:gd name="connsiteX60" fmla="*/ 543736 w 1206591"/>
                    <a:gd name="connsiteY60" fmla="*/ 1755725 h 2752820"/>
                    <a:gd name="connsiteX61" fmla="*/ 532109 w 1206591"/>
                    <a:gd name="connsiteY61" fmla="*/ 1738613 h 2752820"/>
                    <a:gd name="connsiteX62" fmla="*/ 534084 w 1206591"/>
                    <a:gd name="connsiteY62" fmla="*/ 1736639 h 2752820"/>
                    <a:gd name="connsiteX63" fmla="*/ 534303 w 1206591"/>
                    <a:gd name="connsiteY63" fmla="*/ 1736200 h 2752820"/>
                    <a:gd name="connsiteX64" fmla="*/ 532109 w 1206591"/>
                    <a:gd name="connsiteY64" fmla="*/ 1735103 h 2752820"/>
                    <a:gd name="connsiteX65" fmla="*/ 501616 w 1206591"/>
                    <a:gd name="connsiteY65" fmla="*/ 1709874 h 2752820"/>
                    <a:gd name="connsiteX66" fmla="*/ 497008 w 1206591"/>
                    <a:gd name="connsiteY66" fmla="*/ 1687937 h 2752820"/>
                    <a:gd name="connsiteX67" fmla="*/ 531808 w 1206591"/>
                    <a:gd name="connsiteY67" fmla="*/ 1626564 h 2752820"/>
                    <a:gd name="connsiteX68" fmla="*/ 531822 w 1206591"/>
                    <a:gd name="connsiteY68" fmla="*/ 1627420 h 2752820"/>
                    <a:gd name="connsiteX69" fmla="*/ 532461 w 1206591"/>
                    <a:gd name="connsiteY69" fmla="*/ 1563126 h 2752820"/>
                    <a:gd name="connsiteX70" fmla="*/ 473315 w 1206591"/>
                    <a:gd name="connsiteY70" fmla="*/ 1495321 h 2752820"/>
                    <a:gd name="connsiteX71" fmla="*/ 471341 w 1206591"/>
                    <a:gd name="connsiteY71" fmla="*/ 1476454 h 2752820"/>
                    <a:gd name="connsiteX72" fmla="*/ 495253 w 1206591"/>
                    <a:gd name="connsiteY72" fmla="*/ 1441134 h 2752820"/>
                    <a:gd name="connsiteX73" fmla="*/ 463662 w 1206591"/>
                    <a:gd name="connsiteY73" fmla="*/ 1350750 h 2752820"/>
                    <a:gd name="connsiteX74" fmla="*/ 449841 w 1206591"/>
                    <a:gd name="connsiteY74" fmla="*/ 1348117 h 2752820"/>
                    <a:gd name="connsiteX75" fmla="*/ 437556 w 1206591"/>
                    <a:gd name="connsiteY75" fmla="*/ 1335173 h 2752820"/>
                    <a:gd name="connsiteX76" fmla="*/ 438214 w 1206591"/>
                    <a:gd name="connsiteY76" fmla="*/ 1311042 h 2752820"/>
                    <a:gd name="connsiteX77" fmla="*/ 422638 w 1206591"/>
                    <a:gd name="connsiteY77" fmla="*/ 1304021 h 2752820"/>
                    <a:gd name="connsiteX78" fmla="*/ 406404 w 1206591"/>
                    <a:gd name="connsiteY78" fmla="*/ 1304021 h 2752820"/>
                    <a:gd name="connsiteX79" fmla="*/ 348049 w 1206591"/>
                    <a:gd name="connsiteY79" fmla="*/ 1311041 h 2752820"/>
                    <a:gd name="connsiteX80" fmla="*/ 334447 w 1206591"/>
                    <a:gd name="connsiteY80" fmla="*/ 1296343 h 2752820"/>
                    <a:gd name="connsiteX81" fmla="*/ 338177 w 1206591"/>
                    <a:gd name="connsiteY81" fmla="*/ 1192356 h 2752820"/>
                    <a:gd name="connsiteX82" fmla="*/ 339472 w 1206591"/>
                    <a:gd name="connsiteY82" fmla="*/ 1143444 h 2752820"/>
                    <a:gd name="connsiteX83" fmla="*/ 265987 w 1206591"/>
                    <a:gd name="connsiteY83" fmla="*/ 1103558 h 2752820"/>
                    <a:gd name="connsiteX84" fmla="*/ 0 w 1206591"/>
                    <a:gd name="connsiteY84" fmla="*/ 603296 h 2752820"/>
                    <a:gd name="connsiteX85" fmla="*/ 47410 w 1206591"/>
                    <a:gd name="connsiteY85" fmla="*/ 368466 h 2752820"/>
                    <a:gd name="connsiteX0" fmla="*/ 47410 w 1206591"/>
                    <a:gd name="connsiteY0" fmla="*/ 368466 h 2752820"/>
                    <a:gd name="connsiteX1" fmla="*/ 603296 w 1206591"/>
                    <a:gd name="connsiteY1" fmla="*/ 0 h 2752820"/>
                    <a:gd name="connsiteX2" fmla="*/ 838125 w 1206591"/>
                    <a:gd name="connsiteY2" fmla="*/ 47410 h 2752820"/>
                    <a:gd name="connsiteX3" fmla="*/ 877680 w 1206591"/>
                    <a:gd name="connsiteY3" fmla="*/ 72242 h 2752820"/>
                    <a:gd name="connsiteX4" fmla="*/ 665356 w 1206591"/>
                    <a:gd name="connsiteY4" fmla="*/ 176012 h 2752820"/>
                    <a:gd name="connsiteX5" fmla="*/ 603296 w 1206591"/>
                    <a:gd name="connsiteY5" fmla="*/ 163483 h 2752820"/>
                    <a:gd name="connsiteX6" fmla="*/ 443859 w 1206591"/>
                    <a:gd name="connsiteY6" fmla="*/ 322919 h 2752820"/>
                    <a:gd name="connsiteX7" fmla="*/ 603296 w 1206591"/>
                    <a:gd name="connsiteY7" fmla="*/ 482356 h 2752820"/>
                    <a:gd name="connsiteX8" fmla="*/ 762733 w 1206591"/>
                    <a:gd name="connsiteY8" fmla="*/ 322919 h 2752820"/>
                    <a:gd name="connsiteX9" fmla="*/ 753492 w 1206591"/>
                    <a:gd name="connsiteY9" fmla="*/ 277148 h 2752820"/>
                    <a:gd name="connsiteX10" fmla="*/ 785562 w 1206591"/>
                    <a:gd name="connsiteY10" fmla="*/ 266006 h 2752820"/>
                    <a:gd name="connsiteX11" fmla="*/ 938904 w 1206591"/>
                    <a:gd name="connsiteY11" fmla="*/ 129739 h 2752820"/>
                    <a:gd name="connsiteX12" fmla="*/ 972122 w 1206591"/>
                    <a:gd name="connsiteY12" fmla="*/ 129039 h 2752820"/>
                    <a:gd name="connsiteX13" fmla="*/ 1029890 w 1206591"/>
                    <a:gd name="connsiteY13" fmla="*/ 176701 h 2752820"/>
                    <a:gd name="connsiteX14" fmla="*/ 1206591 w 1206591"/>
                    <a:gd name="connsiteY14" fmla="*/ 603295 h 2752820"/>
                    <a:gd name="connsiteX15" fmla="*/ 940604 w 1206591"/>
                    <a:gd name="connsiteY15" fmla="*/ 1103558 h 2752820"/>
                    <a:gd name="connsiteX16" fmla="*/ 857670 w 1206591"/>
                    <a:gd name="connsiteY16" fmla="*/ 1148573 h 2752820"/>
                    <a:gd name="connsiteX17" fmla="*/ 857670 w 1206591"/>
                    <a:gd name="connsiteY17" fmla="*/ 2588272 h 2752820"/>
                    <a:gd name="connsiteX18" fmla="*/ 858547 w 1206591"/>
                    <a:gd name="connsiteY18" fmla="*/ 2599022 h 2752820"/>
                    <a:gd name="connsiteX19" fmla="*/ 853940 w 1206591"/>
                    <a:gd name="connsiteY19" fmla="*/ 2605603 h 2752820"/>
                    <a:gd name="connsiteX20" fmla="*/ 792294 w 1206591"/>
                    <a:gd name="connsiteY20" fmla="*/ 2666372 h 2752820"/>
                    <a:gd name="connsiteX21" fmla="*/ 755438 w 1206591"/>
                    <a:gd name="connsiteY21" fmla="*/ 2700595 h 2752820"/>
                    <a:gd name="connsiteX22" fmla="*/ 754564 w 1206591"/>
                    <a:gd name="connsiteY22" fmla="*/ 2698017 h 2752820"/>
                    <a:gd name="connsiteX23" fmla="*/ 754561 w 1206591"/>
                    <a:gd name="connsiteY23" fmla="*/ 2698182 h 2752820"/>
                    <a:gd name="connsiteX24" fmla="*/ 753684 w 1206591"/>
                    <a:gd name="connsiteY24" fmla="*/ 2702350 h 2752820"/>
                    <a:gd name="connsiteX25" fmla="*/ 710465 w 1206591"/>
                    <a:gd name="connsiteY25" fmla="*/ 2745349 h 2752820"/>
                    <a:gd name="connsiteX26" fmla="*/ 691819 w 1206591"/>
                    <a:gd name="connsiteY26" fmla="*/ 2752808 h 2752820"/>
                    <a:gd name="connsiteX27" fmla="*/ 657156 w 1206591"/>
                    <a:gd name="connsiteY27" fmla="*/ 2751930 h 2752820"/>
                    <a:gd name="connsiteX28" fmla="*/ 657149 w 1206591"/>
                    <a:gd name="connsiteY28" fmla="*/ 2747739 h 2752820"/>
                    <a:gd name="connsiteX29" fmla="*/ 655130 w 1206591"/>
                    <a:gd name="connsiteY29" fmla="*/ 2750014 h 2752820"/>
                    <a:gd name="connsiteX30" fmla="*/ 650136 w 1206591"/>
                    <a:gd name="connsiteY30" fmla="*/ 2750394 h 2752820"/>
                    <a:gd name="connsiteX31" fmla="*/ 636754 w 1206591"/>
                    <a:gd name="connsiteY31" fmla="*/ 2739645 h 2752820"/>
                    <a:gd name="connsiteX32" fmla="*/ 464979 w 1206591"/>
                    <a:gd name="connsiteY32" fmla="*/ 2536499 h 2752820"/>
                    <a:gd name="connsiteX33" fmla="*/ 466076 w 1206591"/>
                    <a:gd name="connsiteY33" fmla="*/ 2504909 h 2752820"/>
                    <a:gd name="connsiteX34" fmla="*/ 512365 w 1206591"/>
                    <a:gd name="connsiteY34" fmla="*/ 2450064 h 2752820"/>
                    <a:gd name="connsiteX35" fmla="*/ 513461 w 1206591"/>
                    <a:gd name="connsiteY35" fmla="*/ 2414304 h 2752820"/>
                    <a:gd name="connsiteX36" fmla="*/ 542639 w 1206591"/>
                    <a:gd name="connsiteY36" fmla="*/ 2356607 h 2752820"/>
                    <a:gd name="connsiteX37" fmla="*/ 640702 w 1206591"/>
                    <a:gd name="connsiteY37" fmla="*/ 2281579 h 2752820"/>
                    <a:gd name="connsiteX38" fmla="*/ 657156 w 1206591"/>
                    <a:gd name="connsiteY38" fmla="*/ 2261176 h 2752820"/>
                    <a:gd name="connsiteX39" fmla="*/ 659999 w 1206591"/>
                    <a:gd name="connsiteY39" fmla="*/ 2263633 h 2752820"/>
                    <a:gd name="connsiteX40" fmla="*/ 660008 w 1206591"/>
                    <a:gd name="connsiteY40" fmla="*/ 2261397 h 2752820"/>
                    <a:gd name="connsiteX41" fmla="*/ 661105 w 1206591"/>
                    <a:gd name="connsiteY41" fmla="*/ 2256131 h 2752820"/>
                    <a:gd name="connsiteX42" fmla="*/ 679094 w 1206591"/>
                    <a:gd name="connsiteY42" fmla="*/ 2199970 h 2752820"/>
                    <a:gd name="connsiteX43" fmla="*/ 680850 w 1206591"/>
                    <a:gd name="connsiteY43" fmla="*/ 2198873 h 2752820"/>
                    <a:gd name="connsiteX44" fmla="*/ 678655 w 1206591"/>
                    <a:gd name="connsiteY44" fmla="*/ 2173205 h 2752820"/>
                    <a:gd name="connsiteX45" fmla="*/ 663080 w 1206591"/>
                    <a:gd name="connsiteY45" fmla="*/ 2157849 h 2752820"/>
                    <a:gd name="connsiteX46" fmla="*/ 663299 w 1206591"/>
                    <a:gd name="connsiteY46" fmla="*/ 2156313 h 2752820"/>
                    <a:gd name="connsiteX47" fmla="*/ 663807 w 1206591"/>
                    <a:gd name="connsiteY47" fmla="*/ 2151829 h 2752820"/>
                    <a:gd name="connsiteX48" fmla="*/ 661325 w 1206591"/>
                    <a:gd name="connsiteY48" fmla="*/ 2155874 h 2752820"/>
                    <a:gd name="connsiteX49" fmla="*/ 582567 w 1206591"/>
                    <a:gd name="connsiteY49" fmla="*/ 2089402 h 2752820"/>
                    <a:gd name="connsiteX50" fmla="*/ 580320 w 1206591"/>
                    <a:gd name="connsiteY50" fmla="*/ 2084265 h 2752820"/>
                    <a:gd name="connsiteX51" fmla="*/ 577741 w 1206591"/>
                    <a:gd name="connsiteY51" fmla="*/ 2085892 h 2752820"/>
                    <a:gd name="connsiteX52" fmla="*/ 573792 w 1206591"/>
                    <a:gd name="connsiteY52" fmla="*/ 2083259 h 2752820"/>
                    <a:gd name="connsiteX53" fmla="*/ 559971 w 1206591"/>
                    <a:gd name="connsiteY53" fmla="*/ 2070316 h 2752820"/>
                    <a:gd name="connsiteX54" fmla="*/ 575766 w 1206591"/>
                    <a:gd name="connsiteY54" fmla="*/ 2039603 h 2752820"/>
                    <a:gd name="connsiteX55" fmla="*/ 581909 w 1206591"/>
                    <a:gd name="connsiteY55" fmla="*/ 2023588 h 2752820"/>
                    <a:gd name="connsiteX56" fmla="*/ 575985 w 1206591"/>
                    <a:gd name="connsiteY56" fmla="*/ 1975544 h 2752820"/>
                    <a:gd name="connsiteX57" fmla="*/ 527502 w 1206591"/>
                    <a:gd name="connsiteY57" fmla="*/ 1912143 h 2752820"/>
                    <a:gd name="connsiteX58" fmla="*/ 527502 w 1206591"/>
                    <a:gd name="connsiteY58" fmla="*/ 1883623 h 2752820"/>
                    <a:gd name="connsiteX59" fmla="*/ 562164 w 1206591"/>
                    <a:gd name="connsiteY59" fmla="*/ 1814738 h 2752820"/>
                    <a:gd name="connsiteX60" fmla="*/ 543736 w 1206591"/>
                    <a:gd name="connsiteY60" fmla="*/ 1755725 h 2752820"/>
                    <a:gd name="connsiteX61" fmla="*/ 532109 w 1206591"/>
                    <a:gd name="connsiteY61" fmla="*/ 1738613 h 2752820"/>
                    <a:gd name="connsiteX62" fmla="*/ 534084 w 1206591"/>
                    <a:gd name="connsiteY62" fmla="*/ 1736639 h 2752820"/>
                    <a:gd name="connsiteX63" fmla="*/ 534303 w 1206591"/>
                    <a:gd name="connsiteY63" fmla="*/ 1736200 h 2752820"/>
                    <a:gd name="connsiteX64" fmla="*/ 532109 w 1206591"/>
                    <a:gd name="connsiteY64" fmla="*/ 1735103 h 2752820"/>
                    <a:gd name="connsiteX65" fmla="*/ 501616 w 1206591"/>
                    <a:gd name="connsiteY65" fmla="*/ 1709874 h 2752820"/>
                    <a:gd name="connsiteX66" fmla="*/ 497008 w 1206591"/>
                    <a:gd name="connsiteY66" fmla="*/ 1687937 h 2752820"/>
                    <a:gd name="connsiteX67" fmla="*/ 531808 w 1206591"/>
                    <a:gd name="connsiteY67" fmla="*/ 1626564 h 2752820"/>
                    <a:gd name="connsiteX68" fmla="*/ 531822 w 1206591"/>
                    <a:gd name="connsiteY68" fmla="*/ 1627420 h 2752820"/>
                    <a:gd name="connsiteX69" fmla="*/ 532461 w 1206591"/>
                    <a:gd name="connsiteY69" fmla="*/ 1563126 h 2752820"/>
                    <a:gd name="connsiteX70" fmla="*/ 473315 w 1206591"/>
                    <a:gd name="connsiteY70" fmla="*/ 1495321 h 2752820"/>
                    <a:gd name="connsiteX71" fmla="*/ 471341 w 1206591"/>
                    <a:gd name="connsiteY71" fmla="*/ 1476454 h 2752820"/>
                    <a:gd name="connsiteX72" fmla="*/ 495253 w 1206591"/>
                    <a:gd name="connsiteY72" fmla="*/ 1441134 h 2752820"/>
                    <a:gd name="connsiteX73" fmla="*/ 463662 w 1206591"/>
                    <a:gd name="connsiteY73" fmla="*/ 1350750 h 2752820"/>
                    <a:gd name="connsiteX74" fmla="*/ 449841 w 1206591"/>
                    <a:gd name="connsiteY74" fmla="*/ 1348117 h 2752820"/>
                    <a:gd name="connsiteX75" fmla="*/ 437556 w 1206591"/>
                    <a:gd name="connsiteY75" fmla="*/ 1335173 h 2752820"/>
                    <a:gd name="connsiteX76" fmla="*/ 438214 w 1206591"/>
                    <a:gd name="connsiteY76" fmla="*/ 1311042 h 2752820"/>
                    <a:gd name="connsiteX77" fmla="*/ 422638 w 1206591"/>
                    <a:gd name="connsiteY77" fmla="*/ 1304021 h 2752820"/>
                    <a:gd name="connsiteX78" fmla="*/ 406404 w 1206591"/>
                    <a:gd name="connsiteY78" fmla="*/ 1304021 h 2752820"/>
                    <a:gd name="connsiteX79" fmla="*/ 348049 w 1206591"/>
                    <a:gd name="connsiteY79" fmla="*/ 1311041 h 2752820"/>
                    <a:gd name="connsiteX80" fmla="*/ 334447 w 1206591"/>
                    <a:gd name="connsiteY80" fmla="*/ 1296343 h 2752820"/>
                    <a:gd name="connsiteX81" fmla="*/ 338177 w 1206591"/>
                    <a:gd name="connsiteY81" fmla="*/ 1192356 h 2752820"/>
                    <a:gd name="connsiteX82" fmla="*/ 339472 w 1206591"/>
                    <a:gd name="connsiteY82" fmla="*/ 1143444 h 2752820"/>
                    <a:gd name="connsiteX83" fmla="*/ 265987 w 1206591"/>
                    <a:gd name="connsiteY83" fmla="*/ 1103558 h 2752820"/>
                    <a:gd name="connsiteX84" fmla="*/ 0 w 1206591"/>
                    <a:gd name="connsiteY84" fmla="*/ 603296 h 2752820"/>
                    <a:gd name="connsiteX85" fmla="*/ 47410 w 1206591"/>
                    <a:gd name="connsiteY85" fmla="*/ 368466 h 2752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1206591" h="2752820">
                      <a:moveTo>
                        <a:pt x="47410" y="368466"/>
                      </a:moveTo>
                      <a:cubicBezTo>
                        <a:pt x="138995" y="151934"/>
                        <a:pt x="353402" y="0"/>
                        <a:pt x="603296" y="0"/>
                      </a:cubicBezTo>
                      <a:cubicBezTo>
                        <a:pt x="686593" y="0"/>
                        <a:pt x="765948" y="16882"/>
                        <a:pt x="838125" y="47410"/>
                      </a:cubicBezTo>
                      <a:lnTo>
                        <a:pt x="877680" y="72242"/>
                      </a:lnTo>
                      <a:lnTo>
                        <a:pt x="665356" y="176012"/>
                      </a:lnTo>
                      <a:cubicBezTo>
                        <a:pt x="646281" y="167944"/>
                        <a:pt x="625309" y="163483"/>
                        <a:pt x="603296" y="163483"/>
                      </a:cubicBezTo>
                      <a:cubicBezTo>
                        <a:pt x="515241" y="163482"/>
                        <a:pt x="443859" y="234864"/>
                        <a:pt x="443859" y="322919"/>
                      </a:cubicBezTo>
                      <a:cubicBezTo>
                        <a:pt x="443859" y="410974"/>
                        <a:pt x="515241" y="482356"/>
                        <a:pt x="603296" y="482356"/>
                      </a:cubicBezTo>
                      <a:cubicBezTo>
                        <a:pt x="691351" y="482356"/>
                        <a:pt x="762733" y="410974"/>
                        <a:pt x="762733" y="322919"/>
                      </a:cubicBezTo>
                      <a:lnTo>
                        <a:pt x="753492" y="277148"/>
                      </a:lnTo>
                      <a:lnTo>
                        <a:pt x="785562" y="266006"/>
                      </a:lnTo>
                      <a:cubicBezTo>
                        <a:pt x="852084" y="235545"/>
                        <a:pt x="888055" y="182914"/>
                        <a:pt x="938904" y="129739"/>
                      </a:cubicBezTo>
                      <a:lnTo>
                        <a:pt x="972122" y="129039"/>
                      </a:lnTo>
                      <a:lnTo>
                        <a:pt x="1029890" y="176701"/>
                      </a:lnTo>
                      <a:cubicBezTo>
                        <a:pt x="1139065" y="285875"/>
                        <a:pt x="1206591" y="436699"/>
                        <a:pt x="1206591" y="603295"/>
                      </a:cubicBezTo>
                      <a:cubicBezTo>
                        <a:pt x="1206591" y="811540"/>
                        <a:pt x="1101081" y="995141"/>
                        <a:pt x="940604" y="1103558"/>
                      </a:cubicBezTo>
                      <a:lnTo>
                        <a:pt x="857670" y="1148573"/>
                      </a:lnTo>
                      <a:lnTo>
                        <a:pt x="857670" y="2588272"/>
                      </a:lnTo>
                      <a:cubicBezTo>
                        <a:pt x="857669" y="2591783"/>
                        <a:pt x="856792" y="2595512"/>
                        <a:pt x="858547" y="2599022"/>
                      </a:cubicBezTo>
                      <a:lnTo>
                        <a:pt x="853940" y="2605603"/>
                      </a:lnTo>
                      <a:cubicBezTo>
                        <a:pt x="832879" y="2625347"/>
                        <a:pt x="812258" y="2645530"/>
                        <a:pt x="792294" y="2666372"/>
                      </a:cubicBezTo>
                      <a:cubicBezTo>
                        <a:pt x="780667" y="2678657"/>
                        <a:pt x="768601" y="2690065"/>
                        <a:pt x="755438" y="2700595"/>
                      </a:cubicBezTo>
                      <a:lnTo>
                        <a:pt x="754564" y="2698017"/>
                      </a:lnTo>
                      <a:lnTo>
                        <a:pt x="754561" y="2698182"/>
                      </a:lnTo>
                      <a:cubicBezTo>
                        <a:pt x="754341" y="2699498"/>
                        <a:pt x="754342" y="2701034"/>
                        <a:pt x="753684" y="2702350"/>
                      </a:cubicBezTo>
                      <a:lnTo>
                        <a:pt x="710465" y="2745349"/>
                      </a:lnTo>
                      <a:cubicBezTo>
                        <a:pt x="705420" y="2750394"/>
                        <a:pt x="699058" y="2753027"/>
                        <a:pt x="691819" y="2752808"/>
                      </a:cubicBezTo>
                      <a:lnTo>
                        <a:pt x="657156" y="2751930"/>
                      </a:lnTo>
                      <a:cubicBezTo>
                        <a:pt x="657154" y="2750533"/>
                        <a:pt x="657151" y="2749136"/>
                        <a:pt x="657149" y="2747739"/>
                      </a:cubicBezTo>
                      <a:lnTo>
                        <a:pt x="655130" y="2750014"/>
                      </a:lnTo>
                      <a:cubicBezTo>
                        <a:pt x="653989" y="2750545"/>
                        <a:pt x="652385" y="2750724"/>
                        <a:pt x="650136" y="2750394"/>
                      </a:cubicBezTo>
                      <a:cubicBezTo>
                        <a:pt x="644213" y="2748639"/>
                        <a:pt x="640483" y="2744033"/>
                        <a:pt x="636754" y="2739645"/>
                      </a:cubicBezTo>
                      <a:lnTo>
                        <a:pt x="464979" y="2536499"/>
                      </a:lnTo>
                      <a:cubicBezTo>
                        <a:pt x="454668" y="2524433"/>
                        <a:pt x="455107" y="2516974"/>
                        <a:pt x="466076" y="2504909"/>
                      </a:cubicBezTo>
                      <a:cubicBezTo>
                        <a:pt x="482090" y="2487138"/>
                        <a:pt x="500298" y="2471343"/>
                        <a:pt x="512365" y="2450064"/>
                      </a:cubicBezTo>
                      <a:cubicBezTo>
                        <a:pt x="516313" y="2438216"/>
                        <a:pt x="514339" y="2426150"/>
                        <a:pt x="513461" y="2414304"/>
                      </a:cubicBezTo>
                      <a:cubicBezTo>
                        <a:pt x="509951" y="2368893"/>
                        <a:pt x="508635" y="2377229"/>
                        <a:pt x="542639" y="2356607"/>
                      </a:cubicBezTo>
                      <a:cubicBezTo>
                        <a:pt x="577960" y="2335108"/>
                        <a:pt x="612183" y="2312073"/>
                        <a:pt x="640702" y="2281579"/>
                      </a:cubicBezTo>
                      <a:cubicBezTo>
                        <a:pt x="646626" y="2275217"/>
                        <a:pt x="651672" y="2267978"/>
                        <a:pt x="657156" y="2261176"/>
                      </a:cubicBezTo>
                      <a:lnTo>
                        <a:pt x="659999" y="2263633"/>
                      </a:lnTo>
                      <a:cubicBezTo>
                        <a:pt x="660002" y="2262887"/>
                        <a:pt x="660005" y="2262142"/>
                        <a:pt x="660008" y="2261397"/>
                      </a:cubicBezTo>
                      <a:cubicBezTo>
                        <a:pt x="660008" y="2259421"/>
                        <a:pt x="660227" y="2257886"/>
                        <a:pt x="661105" y="2256131"/>
                      </a:cubicBezTo>
                      <a:cubicBezTo>
                        <a:pt x="669661" y="2238361"/>
                        <a:pt x="676681" y="2219933"/>
                        <a:pt x="679094" y="2199970"/>
                      </a:cubicBezTo>
                      <a:cubicBezTo>
                        <a:pt x="679752" y="2199751"/>
                        <a:pt x="680191" y="2199311"/>
                        <a:pt x="680850" y="2198873"/>
                      </a:cubicBezTo>
                      <a:cubicBezTo>
                        <a:pt x="682385" y="2190098"/>
                        <a:pt x="686992" y="2181103"/>
                        <a:pt x="678655" y="2173205"/>
                      </a:cubicBezTo>
                      <a:cubicBezTo>
                        <a:pt x="673390" y="2167940"/>
                        <a:pt x="668345" y="2162895"/>
                        <a:pt x="663080" y="2157849"/>
                      </a:cubicBezTo>
                      <a:cubicBezTo>
                        <a:pt x="663079" y="2157410"/>
                        <a:pt x="663299" y="2156752"/>
                        <a:pt x="663299" y="2156313"/>
                      </a:cubicBezTo>
                      <a:cubicBezTo>
                        <a:pt x="663468" y="2154818"/>
                        <a:pt x="663638" y="2153324"/>
                        <a:pt x="663807" y="2151829"/>
                      </a:cubicBezTo>
                      <a:lnTo>
                        <a:pt x="661325" y="2155874"/>
                      </a:lnTo>
                      <a:lnTo>
                        <a:pt x="582567" y="2089402"/>
                      </a:lnTo>
                      <a:lnTo>
                        <a:pt x="580320" y="2084265"/>
                      </a:lnTo>
                      <a:lnTo>
                        <a:pt x="577741" y="2085892"/>
                      </a:lnTo>
                      <a:lnTo>
                        <a:pt x="573792" y="2083259"/>
                      </a:lnTo>
                      <a:cubicBezTo>
                        <a:pt x="569185" y="2078872"/>
                        <a:pt x="564578" y="2074484"/>
                        <a:pt x="559971" y="2070316"/>
                      </a:cubicBezTo>
                      <a:cubicBezTo>
                        <a:pt x="564578" y="2059566"/>
                        <a:pt x="568526" y="2048817"/>
                        <a:pt x="575766" y="2039603"/>
                      </a:cubicBezTo>
                      <a:cubicBezTo>
                        <a:pt x="579423" y="2031814"/>
                        <a:pt x="581292" y="2034438"/>
                        <a:pt x="581909" y="2023588"/>
                      </a:cubicBezTo>
                      <a:cubicBezTo>
                        <a:pt x="581945" y="2012912"/>
                        <a:pt x="585052" y="1994118"/>
                        <a:pt x="575985" y="1975544"/>
                      </a:cubicBezTo>
                      <a:cubicBezTo>
                        <a:pt x="561725" y="1952948"/>
                        <a:pt x="543517" y="1933423"/>
                        <a:pt x="527502" y="1912143"/>
                      </a:cubicBezTo>
                      <a:cubicBezTo>
                        <a:pt x="524870" y="1902710"/>
                        <a:pt x="524870" y="1893057"/>
                        <a:pt x="527502" y="1883623"/>
                      </a:cubicBezTo>
                      <a:cubicBezTo>
                        <a:pt x="543078" y="1862563"/>
                        <a:pt x="554266" y="1839528"/>
                        <a:pt x="562164" y="1814738"/>
                      </a:cubicBezTo>
                      <a:cubicBezTo>
                        <a:pt x="566332" y="1791923"/>
                        <a:pt x="554925" y="1773934"/>
                        <a:pt x="543736" y="1755725"/>
                      </a:cubicBezTo>
                      <a:cubicBezTo>
                        <a:pt x="540226" y="1749801"/>
                        <a:pt x="536058" y="1744317"/>
                        <a:pt x="532109" y="1738613"/>
                      </a:cubicBezTo>
                      <a:cubicBezTo>
                        <a:pt x="531451" y="1736858"/>
                        <a:pt x="532109" y="1735981"/>
                        <a:pt x="534084" y="1736639"/>
                      </a:cubicBezTo>
                      <a:cubicBezTo>
                        <a:pt x="534303" y="1736420"/>
                        <a:pt x="534303" y="1736420"/>
                        <a:pt x="534303" y="1736200"/>
                      </a:cubicBezTo>
                      <a:cubicBezTo>
                        <a:pt x="533645" y="1735761"/>
                        <a:pt x="532987" y="1735542"/>
                        <a:pt x="532109" y="1735103"/>
                      </a:cubicBezTo>
                      <a:lnTo>
                        <a:pt x="501616" y="1709874"/>
                      </a:lnTo>
                      <a:cubicBezTo>
                        <a:pt x="493498" y="1703732"/>
                        <a:pt x="492621" y="1696712"/>
                        <a:pt x="497008" y="1687937"/>
                      </a:cubicBezTo>
                      <a:cubicBezTo>
                        <a:pt x="502040" y="1674052"/>
                        <a:pt x="526006" y="1636651"/>
                        <a:pt x="531808" y="1626564"/>
                      </a:cubicBezTo>
                      <a:cubicBezTo>
                        <a:pt x="531813" y="1626850"/>
                        <a:pt x="531817" y="1627134"/>
                        <a:pt x="531822" y="1627420"/>
                      </a:cubicBezTo>
                      <a:cubicBezTo>
                        <a:pt x="531931" y="1616847"/>
                        <a:pt x="542213" y="1585142"/>
                        <a:pt x="532461" y="1563126"/>
                      </a:cubicBezTo>
                      <a:lnTo>
                        <a:pt x="473315" y="1495321"/>
                      </a:lnTo>
                      <a:cubicBezTo>
                        <a:pt x="465417" y="1489837"/>
                        <a:pt x="466295" y="1483475"/>
                        <a:pt x="471341" y="1476454"/>
                      </a:cubicBezTo>
                      <a:cubicBezTo>
                        <a:pt x="479896" y="1465046"/>
                        <a:pt x="488233" y="1453638"/>
                        <a:pt x="495253" y="1441134"/>
                      </a:cubicBezTo>
                      <a:cubicBezTo>
                        <a:pt x="516972" y="1402742"/>
                        <a:pt x="504687" y="1367642"/>
                        <a:pt x="463662" y="1350750"/>
                      </a:cubicBezTo>
                      <a:cubicBezTo>
                        <a:pt x="459275" y="1348994"/>
                        <a:pt x="454668" y="1347678"/>
                        <a:pt x="449841" y="1348117"/>
                      </a:cubicBezTo>
                      <a:cubicBezTo>
                        <a:pt x="439969" y="1349213"/>
                        <a:pt x="436679" y="1344388"/>
                        <a:pt x="437556" y="1335173"/>
                      </a:cubicBezTo>
                      <a:cubicBezTo>
                        <a:pt x="438214" y="1327276"/>
                        <a:pt x="437995" y="1319159"/>
                        <a:pt x="438214" y="1311042"/>
                      </a:cubicBezTo>
                      <a:lnTo>
                        <a:pt x="422638" y="1304021"/>
                      </a:lnTo>
                      <a:lnTo>
                        <a:pt x="406404" y="1304021"/>
                      </a:lnTo>
                      <a:cubicBezTo>
                        <a:pt x="387098" y="1306873"/>
                        <a:pt x="368012" y="1312358"/>
                        <a:pt x="348049" y="1311041"/>
                      </a:cubicBezTo>
                      <a:cubicBezTo>
                        <a:pt x="334667" y="1310164"/>
                        <a:pt x="333789" y="1310164"/>
                        <a:pt x="334447" y="1296343"/>
                      </a:cubicBezTo>
                      <a:cubicBezTo>
                        <a:pt x="336422" y="1261680"/>
                        <a:pt x="337738" y="1227018"/>
                        <a:pt x="338177" y="1192356"/>
                      </a:cubicBezTo>
                      <a:cubicBezTo>
                        <a:pt x="338609" y="1176052"/>
                        <a:pt x="339040" y="1159748"/>
                        <a:pt x="339472" y="1143444"/>
                      </a:cubicBezTo>
                      <a:lnTo>
                        <a:pt x="265987" y="1103558"/>
                      </a:lnTo>
                      <a:cubicBezTo>
                        <a:pt x="105510" y="995141"/>
                        <a:pt x="0" y="811540"/>
                        <a:pt x="0" y="603296"/>
                      </a:cubicBezTo>
                      <a:cubicBezTo>
                        <a:pt x="0" y="519998"/>
                        <a:pt x="16882" y="440643"/>
                        <a:pt x="47410" y="368466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82C8FE0E-B639-4C1F-831A-8C8F1AD5A220}"/>
                    </a:ext>
                  </a:extLst>
                </p:cNvPr>
                <p:cNvSpPr/>
                <p:nvPr/>
              </p:nvSpPr>
              <p:spPr>
                <a:xfrm rot="3782544">
                  <a:off x="6877925" y="2428832"/>
                  <a:ext cx="1206591" cy="2752820"/>
                </a:xfrm>
                <a:custGeom>
                  <a:avLst/>
                  <a:gdLst>
                    <a:gd name="connsiteX0" fmla="*/ 47410 w 1206591"/>
                    <a:gd name="connsiteY0" fmla="*/ 368466 h 2752820"/>
                    <a:gd name="connsiteX1" fmla="*/ 603296 w 1206591"/>
                    <a:gd name="connsiteY1" fmla="*/ 0 h 2752820"/>
                    <a:gd name="connsiteX2" fmla="*/ 838125 w 1206591"/>
                    <a:gd name="connsiteY2" fmla="*/ 47410 h 2752820"/>
                    <a:gd name="connsiteX3" fmla="*/ 897862 w 1206591"/>
                    <a:gd name="connsiteY3" fmla="*/ 79833 h 2752820"/>
                    <a:gd name="connsiteX4" fmla="*/ 803376 w 1206591"/>
                    <a:gd name="connsiteY4" fmla="*/ 156473 h 2752820"/>
                    <a:gd name="connsiteX5" fmla="*/ 703894 w 1206591"/>
                    <a:gd name="connsiteY5" fmla="*/ 201995 h 2752820"/>
                    <a:gd name="connsiteX6" fmla="*/ 665356 w 1206591"/>
                    <a:gd name="connsiteY6" fmla="*/ 176012 h 2752820"/>
                    <a:gd name="connsiteX7" fmla="*/ 603296 w 1206591"/>
                    <a:gd name="connsiteY7" fmla="*/ 163483 h 2752820"/>
                    <a:gd name="connsiteX8" fmla="*/ 443859 w 1206591"/>
                    <a:gd name="connsiteY8" fmla="*/ 322919 h 2752820"/>
                    <a:gd name="connsiteX9" fmla="*/ 603296 w 1206591"/>
                    <a:gd name="connsiteY9" fmla="*/ 482356 h 2752820"/>
                    <a:gd name="connsiteX10" fmla="*/ 762733 w 1206591"/>
                    <a:gd name="connsiteY10" fmla="*/ 322919 h 2752820"/>
                    <a:gd name="connsiteX11" fmla="*/ 753492 w 1206591"/>
                    <a:gd name="connsiteY11" fmla="*/ 277148 h 2752820"/>
                    <a:gd name="connsiteX12" fmla="*/ 785562 w 1206591"/>
                    <a:gd name="connsiteY12" fmla="*/ 266006 h 2752820"/>
                    <a:gd name="connsiteX13" fmla="*/ 963332 w 1206591"/>
                    <a:gd name="connsiteY13" fmla="*/ 139490 h 2752820"/>
                    <a:gd name="connsiteX14" fmla="*/ 972122 w 1206591"/>
                    <a:gd name="connsiteY14" fmla="*/ 129039 h 2752820"/>
                    <a:gd name="connsiteX15" fmla="*/ 1029890 w 1206591"/>
                    <a:gd name="connsiteY15" fmla="*/ 176701 h 2752820"/>
                    <a:gd name="connsiteX16" fmla="*/ 1206591 w 1206591"/>
                    <a:gd name="connsiteY16" fmla="*/ 603295 h 2752820"/>
                    <a:gd name="connsiteX17" fmla="*/ 940604 w 1206591"/>
                    <a:gd name="connsiteY17" fmla="*/ 1103558 h 2752820"/>
                    <a:gd name="connsiteX18" fmla="*/ 857670 w 1206591"/>
                    <a:gd name="connsiteY18" fmla="*/ 1148573 h 2752820"/>
                    <a:gd name="connsiteX19" fmla="*/ 857670 w 1206591"/>
                    <a:gd name="connsiteY19" fmla="*/ 2588272 h 2752820"/>
                    <a:gd name="connsiteX20" fmla="*/ 858547 w 1206591"/>
                    <a:gd name="connsiteY20" fmla="*/ 2599022 h 2752820"/>
                    <a:gd name="connsiteX21" fmla="*/ 853940 w 1206591"/>
                    <a:gd name="connsiteY21" fmla="*/ 2605603 h 2752820"/>
                    <a:gd name="connsiteX22" fmla="*/ 792294 w 1206591"/>
                    <a:gd name="connsiteY22" fmla="*/ 2666372 h 2752820"/>
                    <a:gd name="connsiteX23" fmla="*/ 755438 w 1206591"/>
                    <a:gd name="connsiteY23" fmla="*/ 2700595 h 2752820"/>
                    <a:gd name="connsiteX24" fmla="*/ 754564 w 1206591"/>
                    <a:gd name="connsiteY24" fmla="*/ 2698017 h 2752820"/>
                    <a:gd name="connsiteX25" fmla="*/ 754561 w 1206591"/>
                    <a:gd name="connsiteY25" fmla="*/ 2698182 h 2752820"/>
                    <a:gd name="connsiteX26" fmla="*/ 753684 w 1206591"/>
                    <a:gd name="connsiteY26" fmla="*/ 2702350 h 2752820"/>
                    <a:gd name="connsiteX27" fmla="*/ 710465 w 1206591"/>
                    <a:gd name="connsiteY27" fmla="*/ 2745349 h 2752820"/>
                    <a:gd name="connsiteX28" fmla="*/ 691819 w 1206591"/>
                    <a:gd name="connsiteY28" fmla="*/ 2752808 h 2752820"/>
                    <a:gd name="connsiteX29" fmla="*/ 657156 w 1206591"/>
                    <a:gd name="connsiteY29" fmla="*/ 2751930 h 2752820"/>
                    <a:gd name="connsiteX30" fmla="*/ 657149 w 1206591"/>
                    <a:gd name="connsiteY30" fmla="*/ 2747739 h 2752820"/>
                    <a:gd name="connsiteX31" fmla="*/ 655130 w 1206591"/>
                    <a:gd name="connsiteY31" fmla="*/ 2750014 h 2752820"/>
                    <a:gd name="connsiteX32" fmla="*/ 650136 w 1206591"/>
                    <a:gd name="connsiteY32" fmla="*/ 2750394 h 2752820"/>
                    <a:gd name="connsiteX33" fmla="*/ 636754 w 1206591"/>
                    <a:gd name="connsiteY33" fmla="*/ 2739645 h 2752820"/>
                    <a:gd name="connsiteX34" fmla="*/ 464979 w 1206591"/>
                    <a:gd name="connsiteY34" fmla="*/ 2536499 h 2752820"/>
                    <a:gd name="connsiteX35" fmla="*/ 466076 w 1206591"/>
                    <a:gd name="connsiteY35" fmla="*/ 2504909 h 2752820"/>
                    <a:gd name="connsiteX36" fmla="*/ 512365 w 1206591"/>
                    <a:gd name="connsiteY36" fmla="*/ 2450064 h 2752820"/>
                    <a:gd name="connsiteX37" fmla="*/ 513461 w 1206591"/>
                    <a:gd name="connsiteY37" fmla="*/ 2414304 h 2752820"/>
                    <a:gd name="connsiteX38" fmla="*/ 542639 w 1206591"/>
                    <a:gd name="connsiteY38" fmla="*/ 2356607 h 2752820"/>
                    <a:gd name="connsiteX39" fmla="*/ 640702 w 1206591"/>
                    <a:gd name="connsiteY39" fmla="*/ 2281579 h 2752820"/>
                    <a:gd name="connsiteX40" fmla="*/ 657156 w 1206591"/>
                    <a:gd name="connsiteY40" fmla="*/ 2261176 h 2752820"/>
                    <a:gd name="connsiteX41" fmla="*/ 659999 w 1206591"/>
                    <a:gd name="connsiteY41" fmla="*/ 2263633 h 2752820"/>
                    <a:gd name="connsiteX42" fmla="*/ 660008 w 1206591"/>
                    <a:gd name="connsiteY42" fmla="*/ 2261397 h 2752820"/>
                    <a:gd name="connsiteX43" fmla="*/ 661105 w 1206591"/>
                    <a:gd name="connsiteY43" fmla="*/ 2256131 h 2752820"/>
                    <a:gd name="connsiteX44" fmla="*/ 679094 w 1206591"/>
                    <a:gd name="connsiteY44" fmla="*/ 2199970 h 2752820"/>
                    <a:gd name="connsiteX45" fmla="*/ 680850 w 1206591"/>
                    <a:gd name="connsiteY45" fmla="*/ 2198873 h 2752820"/>
                    <a:gd name="connsiteX46" fmla="*/ 678655 w 1206591"/>
                    <a:gd name="connsiteY46" fmla="*/ 2173205 h 2752820"/>
                    <a:gd name="connsiteX47" fmla="*/ 663080 w 1206591"/>
                    <a:gd name="connsiteY47" fmla="*/ 2157849 h 2752820"/>
                    <a:gd name="connsiteX48" fmla="*/ 663299 w 1206591"/>
                    <a:gd name="connsiteY48" fmla="*/ 2156313 h 2752820"/>
                    <a:gd name="connsiteX49" fmla="*/ 663807 w 1206591"/>
                    <a:gd name="connsiteY49" fmla="*/ 2151829 h 2752820"/>
                    <a:gd name="connsiteX50" fmla="*/ 661325 w 1206591"/>
                    <a:gd name="connsiteY50" fmla="*/ 2155874 h 2752820"/>
                    <a:gd name="connsiteX51" fmla="*/ 582567 w 1206591"/>
                    <a:gd name="connsiteY51" fmla="*/ 2089402 h 2752820"/>
                    <a:gd name="connsiteX52" fmla="*/ 580320 w 1206591"/>
                    <a:gd name="connsiteY52" fmla="*/ 2084265 h 2752820"/>
                    <a:gd name="connsiteX53" fmla="*/ 577741 w 1206591"/>
                    <a:gd name="connsiteY53" fmla="*/ 2085892 h 2752820"/>
                    <a:gd name="connsiteX54" fmla="*/ 573792 w 1206591"/>
                    <a:gd name="connsiteY54" fmla="*/ 2083259 h 2752820"/>
                    <a:gd name="connsiteX55" fmla="*/ 559971 w 1206591"/>
                    <a:gd name="connsiteY55" fmla="*/ 2070316 h 2752820"/>
                    <a:gd name="connsiteX56" fmla="*/ 575766 w 1206591"/>
                    <a:gd name="connsiteY56" fmla="*/ 2039603 h 2752820"/>
                    <a:gd name="connsiteX57" fmla="*/ 581909 w 1206591"/>
                    <a:gd name="connsiteY57" fmla="*/ 2023588 h 2752820"/>
                    <a:gd name="connsiteX58" fmla="*/ 575985 w 1206591"/>
                    <a:gd name="connsiteY58" fmla="*/ 1975544 h 2752820"/>
                    <a:gd name="connsiteX59" fmla="*/ 527502 w 1206591"/>
                    <a:gd name="connsiteY59" fmla="*/ 1912143 h 2752820"/>
                    <a:gd name="connsiteX60" fmla="*/ 527502 w 1206591"/>
                    <a:gd name="connsiteY60" fmla="*/ 1883623 h 2752820"/>
                    <a:gd name="connsiteX61" fmla="*/ 562164 w 1206591"/>
                    <a:gd name="connsiteY61" fmla="*/ 1814738 h 2752820"/>
                    <a:gd name="connsiteX62" fmla="*/ 543736 w 1206591"/>
                    <a:gd name="connsiteY62" fmla="*/ 1755725 h 2752820"/>
                    <a:gd name="connsiteX63" fmla="*/ 532109 w 1206591"/>
                    <a:gd name="connsiteY63" fmla="*/ 1738613 h 2752820"/>
                    <a:gd name="connsiteX64" fmla="*/ 534084 w 1206591"/>
                    <a:gd name="connsiteY64" fmla="*/ 1736639 h 2752820"/>
                    <a:gd name="connsiteX65" fmla="*/ 534303 w 1206591"/>
                    <a:gd name="connsiteY65" fmla="*/ 1736200 h 2752820"/>
                    <a:gd name="connsiteX66" fmla="*/ 532109 w 1206591"/>
                    <a:gd name="connsiteY66" fmla="*/ 1735103 h 2752820"/>
                    <a:gd name="connsiteX67" fmla="*/ 501616 w 1206591"/>
                    <a:gd name="connsiteY67" fmla="*/ 1709874 h 2752820"/>
                    <a:gd name="connsiteX68" fmla="*/ 497008 w 1206591"/>
                    <a:gd name="connsiteY68" fmla="*/ 1687937 h 2752820"/>
                    <a:gd name="connsiteX69" fmla="*/ 531808 w 1206591"/>
                    <a:gd name="connsiteY69" fmla="*/ 1626564 h 2752820"/>
                    <a:gd name="connsiteX70" fmla="*/ 531822 w 1206591"/>
                    <a:gd name="connsiteY70" fmla="*/ 1627420 h 2752820"/>
                    <a:gd name="connsiteX71" fmla="*/ 532461 w 1206591"/>
                    <a:gd name="connsiteY71" fmla="*/ 1563126 h 2752820"/>
                    <a:gd name="connsiteX72" fmla="*/ 473315 w 1206591"/>
                    <a:gd name="connsiteY72" fmla="*/ 1495321 h 2752820"/>
                    <a:gd name="connsiteX73" fmla="*/ 471341 w 1206591"/>
                    <a:gd name="connsiteY73" fmla="*/ 1476454 h 2752820"/>
                    <a:gd name="connsiteX74" fmla="*/ 495253 w 1206591"/>
                    <a:gd name="connsiteY74" fmla="*/ 1441134 h 2752820"/>
                    <a:gd name="connsiteX75" fmla="*/ 463662 w 1206591"/>
                    <a:gd name="connsiteY75" fmla="*/ 1350750 h 2752820"/>
                    <a:gd name="connsiteX76" fmla="*/ 449841 w 1206591"/>
                    <a:gd name="connsiteY76" fmla="*/ 1348117 h 2752820"/>
                    <a:gd name="connsiteX77" fmla="*/ 437556 w 1206591"/>
                    <a:gd name="connsiteY77" fmla="*/ 1335173 h 2752820"/>
                    <a:gd name="connsiteX78" fmla="*/ 438214 w 1206591"/>
                    <a:gd name="connsiteY78" fmla="*/ 1311042 h 2752820"/>
                    <a:gd name="connsiteX79" fmla="*/ 422638 w 1206591"/>
                    <a:gd name="connsiteY79" fmla="*/ 1304021 h 2752820"/>
                    <a:gd name="connsiteX80" fmla="*/ 406404 w 1206591"/>
                    <a:gd name="connsiteY80" fmla="*/ 1304021 h 2752820"/>
                    <a:gd name="connsiteX81" fmla="*/ 348049 w 1206591"/>
                    <a:gd name="connsiteY81" fmla="*/ 1311041 h 2752820"/>
                    <a:gd name="connsiteX82" fmla="*/ 334447 w 1206591"/>
                    <a:gd name="connsiteY82" fmla="*/ 1296343 h 2752820"/>
                    <a:gd name="connsiteX83" fmla="*/ 338177 w 1206591"/>
                    <a:gd name="connsiteY83" fmla="*/ 1192356 h 2752820"/>
                    <a:gd name="connsiteX84" fmla="*/ 339472 w 1206591"/>
                    <a:gd name="connsiteY84" fmla="*/ 1143444 h 2752820"/>
                    <a:gd name="connsiteX85" fmla="*/ 265987 w 1206591"/>
                    <a:gd name="connsiteY85" fmla="*/ 1103558 h 2752820"/>
                    <a:gd name="connsiteX86" fmla="*/ 0 w 1206591"/>
                    <a:gd name="connsiteY86" fmla="*/ 603296 h 2752820"/>
                    <a:gd name="connsiteX87" fmla="*/ 47410 w 1206591"/>
                    <a:gd name="connsiteY87" fmla="*/ 368466 h 2752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</a:cxnLst>
                  <a:rect l="l" t="t" r="r" b="b"/>
                  <a:pathLst>
                    <a:path w="1206591" h="2752820">
                      <a:moveTo>
                        <a:pt x="47410" y="368466"/>
                      </a:moveTo>
                      <a:cubicBezTo>
                        <a:pt x="138995" y="151934"/>
                        <a:pt x="353402" y="0"/>
                        <a:pt x="603296" y="0"/>
                      </a:cubicBezTo>
                      <a:cubicBezTo>
                        <a:pt x="686593" y="0"/>
                        <a:pt x="765948" y="16882"/>
                        <a:pt x="838125" y="47410"/>
                      </a:cubicBezTo>
                      <a:lnTo>
                        <a:pt x="897862" y="79833"/>
                      </a:lnTo>
                      <a:lnTo>
                        <a:pt x="803376" y="156473"/>
                      </a:lnTo>
                      <a:lnTo>
                        <a:pt x="703894" y="201995"/>
                      </a:lnTo>
                      <a:lnTo>
                        <a:pt x="665356" y="176012"/>
                      </a:lnTo>
                      <a:cubicBezTo>
                        <a:pt x="646281" y="167944"/>
                        <a:pt x="625309" y="163483"/>
                        <a:pt x="603296" y="163483"/>
                      </a:cubicBezTo>
                      <a:cubicBezTo>
                        <a:pt x="515241" y="163482"/>
                        <a:pt x="443859" y="234864"/>
                        <a:pt x="443859" y="322919"/>
                      </a:cubicBezTo>
                      <a:cubicBezTo>
                        <a:pt x="443859" y="410974"/>
                        <a:pt x="515241" y="482356"/>
                        <a:pt x="603296" y="482356"/>
                      </a:cubicBezTo>
                      <a:cubicBezTo>
                        <a:pt x="691351" y="482356"/>
                        <a:pt x="762733" y="410974"/>
                        <a:pt x="762733" y="322919"/>
                      </a:cubicBezTo>
                      <a:lnTo>
                        <a:pt x="753492" y="277148"/>
                      </a:lnTo>
                      <a:lnTo>
                        <a:pt x="785562" y="266006"/>
                      </a:lnTo>
                      <a:cubicBezTo>
                        <a:pt x="852084" y="235545"/>
                        <a:pt x="912483" y="192665"/>
                        <a:pt x="963332" y="139490"/>
                      </a:cubicBezTo>
                      <a:lnTo>
                        <a:pt x="972122" y="129039"/>
                      </a:lnTo>
                      <a:lnTo>
                        <a:pt x="1029890" y="176701"/>
                      </a:lnTo>
                      <a:cubicBezTo>
                        <a:pt x="1139065" y="285875"/>
                        <a:pt x="1206591" y="436699"/>
                        <a:pt x="1206591" y="603295"/>
                      </a:cubicBezTo>
                      <a:cubicBezTo>
                        <a:pt x="1206591" y="811540"/>
                        <a:pt x="1101081" y="995141"/>
                        <a:pt x="940604" y="1103558"/>
                      </a:cubicBezTo>
                      <a:lnTo>
                        <a:pt x="857670" y="1148573"/>
                      </a:lnTo>
                      <a:lnTo>
                        <a:pt x="857670" y="2588272"/>
                      </a:lnTo>
                      <a:cubicBezTo>
                        <a:pt x="857669" y="2591783"/>
                        <a:pt x="856792" y="2595512"/>
                        <a:pt x="858547" y="2599022"/>
                      </a:cubicBezTo>
                      <a:lnTo>
                        <a:pt x="853940" y="2605603"/>
                      </a:lnTo>
                      <a:cubicBezTo>
                        <a:pt x="832879" y="2625347"/>
                        <a:pt x="812258" y="2645530"/>
                        <a:pt x="792294" y="2666372"/>
                      </a:cubicBezTo>
                      <a:cubicBezTo>
                        <a:pt x="780667" y="2678657"/>
                        <a:pt x="768601" y="2690065"/>
                        <a:pt x="755438" y="2700595"/>
                      </a:cubicBezTo>
                      <a:lnTo>
                        <a:pt x="754564" y="2698017"/>
                      </a:lnTo>
                      <a:cubicBezTo>
                        <a:pt x="754563" y="2698072"/>
                        <a:pt x="754562" y="2698127"/>
                        <a:pt x="754561" y="2698182"/>
                      </a:cubicBezTo>
                      <a:cubicBezTo>
                        <a:pt x="754341" y="2699498"/>
                        <a:pt x="754342" y="2701034"/>
                        <a:pt x="753684" y="2702350"/>
                      </a:cubicBezTo>
                      <a:lnTo>
                        <a:pt x="710465" y="2745349"/>
                      </a:lnTo>
                      <a:cubicBezTo>
                        <a:pt x="705420" y="2750394"/>
                        <a:pt x="699058" y="2753027"/>
                        <a:pt x="691819" y="2752808"/>
                      </a:cubicBezTo>
                      <a:lnTo>
                        <a:pt x="657156" y="2751930"/>
                      </a:lnTo>
                      <a:cubicBezTo>
                        <a:pt x="657154" y="2750533"/>
                        <a:pt x="657151" y="2749136"/>
                        <a:pt x="657149" y="2747739"/>
                      </a:cubicBezTo>
                      <a:lnTo>
                        <a:pt x="655130" y="2750014"/>
                      </a:lnTo>
                      <a:cubicBezTo>
                        <a:pt x="653989" y="2750545"/>
                        <a:pt x="652385" y="2750724"/>
                        <a:pt x="650136" y="2750394"/>
                      </a:cubicBezTo>
                      <a:cubicBezTo>
                        <a:pt x="644213" y="2748639"/>
                        <a:pt x="640483" y="2744033"/>
                        <a:pt x="636754" y="2739645"/>
                      </a:cubicBezTo>
                      <a:lnTo>
                        <a:pt x="464979" y="2536499"/>
                      </a:lnTo>
                      <a:cubicBezTo>
                        <a:pt x="454668" y="2524433"/>
                        <a:pt x="455107" y="2516974"/>
                        <a:pt x="466076" y="2504909"/>
                      </a:cubicBezTo>
                      <a:cubicBezTo>
                        <a:pt x="482090" y="2487138"/>
                        <a:pt x="500298" y="2471343"/>
                        <a:pt x="512365" y="2450064"/>
                      </a:cubicBezTo>
                      <a:cubicBezTo>
                        <a:pt x="516313" y="2438216"/>
                        <a:pt x="514339" y="2426150"/>
                        <a:pt x="513461" y="2414304"/>
                      </a:cubicBezTo>
                      <a:cubicBezTo>
                        <a:pt x="509951" y="2368893"/>
                        <a:pt x="508635" y="2377229"/>
                        <a:pt x="542639" y="2356607"/>
                      </a:cubicBezTo>
                      <a:cubicBezTo>
                        <a:pt x="577960" y="2335108"/>
                        <a:pt x="612183" y="2312073"/>
                        <a:pt x="640702" y="2281579"/>
                      </a:cubicBezTo>
                      <a:cubicBezTo>
                        <a:pt x="646626" y="2275217"/>
                        <a:pt x="651672" y="2267978"/>
                        <a:pt x="657156" y="2261176"/>
                      </a:cubicBezTo>
                      <a:lnTo>
                        <a:pt x="659999" y="2263633"/>
                      </a:lnTo>
                      <a:cubicBezTo>
                        <a:pt x="660002" y="2262887"/>
                        <a:pt x="660005" y="2262142"/>
                        <a:pt x="660008" y="2261397"/>
                      </a:cubicBezTo>
                      <a:cubicBezTo>
                        <a:pt x="660008" y="2259421"/>
                        <a:pt x="660227" y="2257886"/>
                        <a:pt x="661105" y="2256131"/>
                      </a:cubicBezTo>
                      <a:cubicBezTo>
                        <a:pt x="669661" y="2238361"/>
                        <a:pt x="676681" y="2219933"/>
                        <a:pt x="679094" y="2199970"/>
                      </a:cubicBezTo>
                      <a:cubicBezTo>
                        <a:pt x="679752" y="2199751"/>
                        <a:pt x="680191" y="2199311"/>
                        <a:pt x="680850" y="2198873"/>
                      </a:cubicBezTo>
                      <a:cubicBezTo>
                        <a:pt x="682385" y="2190098"/>
                        <a:pt x="686992" y="2181103"/>
                        <a:pt x="678655" y="2173205"/>
                      </a:cubicBezTo>
                      <a:cubicBezTo>
                        <a:pt x="673390" y="2167940"/>
                        <a:pt x="668345" y="2162895"/>
                        <a:pt x="663080" y="2157849"/>
                      </a:cubicBezTo>
                      <a:cubicBezTo>
                        <a:pt x="663079" y="2157410"/>
                        <a:pt x="663299" y="2156752"/>
                        <a:pt x="663299" y="2156313"/>
                      </a:cubicBezTo>
                      <a:lnTo>
                        <a:pt x="663807" y="2151829"/>
                      </a:lnTo>
                      <a:lnTo>
                        <a:pt x="661325" y="2155874"/>
                      </a:lnTo>
                      <a:lnTo>
                        <a:pt x="582567" y="2089402"/>
                      </a:lnTo>
                      <a:lnTo>
                        <a:pt x="580320" y="2084265"/>
                      </a:lnTo>
                      <a:lnTo>
                        <a:pt x="577741" y="2085892"/>
                      </a:lnTo>
                      <a:lnTo>
                        <a:pt x="573792" y="2083259"/>
                      </a:lnTo>
                      <a:cubicBezTo>
                        <a:pt x="569185" y="2078872"/>
                        <a:pt x="564578" y="2074484"/>
                        <a:pt x="559971" y="2070316"/>
                      </a:cubicBezTo>
                      <a:cubicBezTo>
                        <a:pt x="564578" y="2059566"/>
                        <a:pt x="568526" y="2048817"/>
                        <a:pt x="575766" y="2039603"/>
                      </a:cubicBezTo>
                      <a:cubicBezTo>
                        <a:pt x="579423" y="2031814"/>
                        <a:pt x="581292" y="2034438"/>
                        <a:pt x="581909" y="2023588"/>
                      </a:cubicBezTo>
                      <a:cubicBezTo>
                        <a:pt x="581945" y="2012912"/>
                        <a:pt x="585052" y="1994118"/>
                        <a:pt x="575985" y="1975544"/>
                      </a:cubicBezTo>
                      <a:cubicBezTo>
                        <a:pt x="561725" y="1952948"/>
                        <a:pt x="543517" y="1933423"/>
                        <a:pt x="527502" y="1912143"/>
                      </a:cubicBezTo>
                      <a:cubicBezTo>
                        <a:pt x="524870" y="1902710"/>
                        <a:pt x="524870" y="1893057"/>
                        <a:pt x="527502" y="1883623"/>
                      </a:cubicBezTo>
                      <a:cubicBezTo>
                        <a:pt x="543078" y="1862563"/>
                        <a:pt x="554266" y="1839528"/>
                        <a:pt x="562164" y="1814738"/>
                      </a:cubicBezTo>
                      <a:cubicBezTo>
                        <a:pt x="566332" y="1791923"/>
                        <a:pt x="554925" y="1773934"/>
                        <a:pt x="543736" y="1755725"/>
                      </a:cubicBezTo>
                      <a:cubicBezTo>
                        <a:pt x="540226" y="1749801"/>
                        <a:pt x="536058" y="1744317"/>
                        <a:pt x="532109" y="1738613"/>
                      </a:cubicBezTo>
                      <a:cubicBezTo>
                        <a:pt x="531451" y="1736858"/>
                        <a:pt x="532109" y="1735981"/>
                        <a:pt x="534084" y="1736639"/>
                      </a:cubicBezTo>
                      <a:cubicBezTo>
                        <a:pt x="534303" y="1736420"/>
                        <a:pt x="534303" y="1736420"/>
                        <a:pt x="534303" y="1736200"/>
                      </a:cubicBezTo>
                      <a:cubicBezTo>
                        <a:pt x="533645" y="1735761"/>
                        <a:pt x="532987" y="1735542"/>
                        <a:pt x="532109" y="1735103"/>
                      </a:cubicBezTo>
                      <a:lnTo>
                        <a:pt x="501616" y="1709874"/>
                      </a:lnTo>
                      <a:cubicBezTo>
                        <a:pt x="493498" y="1703732"/>
                        <a:pt x="492621" y="1696712"/>
                        <a:pt x="497008" y="1687937"/>
                      </a:cubicBezTo>
                      <a:cubicBezTo>
                        <a:pt x="502040" y="1674052"/>
                        <a:pt x="526006" y="1636651"/>
                        <a:pt x="531808" y="1626564"/>
                      </a:cubicBezTo>
                      <a:cubicBezTo>
                        <a:pt x="531813" y="1626850"/>
                        <a:pt x="531817" y="1627134"/>
                        <a:pt x="531822" y="1627420"/>
                      </a:cubicBezTo>
                      <a:cubicBezTo>
                        <a:pt x="531931" y="1616847"/>
                        <a:pt x="542213" y="1585142"/>
                        <a:pt x="532461" y="1563126"/>
                      </a:cubicBezTo>
                      <a:lnTo>
                        <a:pt x="473315" y="1495321"/>
                      </a:lnTo>
                      <a:cubicBezTo>
                        <a:pt x="465417" y="1489837"/>
                        <a:pt x="466295" y="1483475"/>
                        <a:pt x="471341" y="1476454"/>
                      </a:cubicBezTo>
                      <a:cubicBezTo>
                        <a:pt x="479896" y="1465046"/>
                        <a:pt x="488233" y="1453638"/>
                        <a:pt x="495253" y="1441134"/>
                      </a:cubicBezTo>
                      <a:cubicBezTo>
                        <a:pt x="516972" y="1402742"/>
                        <a:pt x="504687" y="1367642"/>
                        <a:pt x="463662" y="1350750"/>
                      </a:cubicBezTo>
                      <a:cubicBezTo>
                        <a:pt x="459275" y="1348994"/>
                        <a:pt x="454668" y="1347678"/>
                        <a:pt x="449841" y="1348117"/>
                      </a:cubicBezTo>
                      <a:cubicBezTo>
                        <a:pt x="439969" y="1349213"/>
                        <a:pt x="436679" y="1344388"/>
                        <a:pt x="437556" y="1335173"/>
                      </a:cubicBezTo>
                      <a:cubicBezTo>
                        <a:pt x="438214" y="1327276"/>
                        <a:pt x="437995" y="1319159"/>
                        <a:pt x="438214" y="1311042"/>
                      </a:cubicBezTo>
                      <a:lnTo>
                        <a:pt x="422638" y="1304021"/>
                      </a:lnTo>
                      <a:lnTo>
                        <a:pt x="406404" y="1304021"/>
                      </a:lnTo>
                      <a:cubicBezTo>
                        <a:pt x="387098" y="1306873"/>
                        <a:pt x="368012" y="1312358"/>
                        <a:pt x="348049" y="1311041"/>
                      </a:cubicBezTo>
                      <a:cubicBezTo>
                        <a:pt x="334667" y="1310164"/>
                        <a:pt x="333789" y="1310164"/>
                        <a:pt x="334447" y="1296343"/>
                      </a:cubicBezTo>
                      <a:cubicBezTo>
                        <a:pt x="336422" y="1261680"/>
                        <a:pt x="337738" y="1227018"/>
                        <a:pt x="338177" y="1192356"/>
                      </a:cubicBezTo>
                      <a:lnTo>
                        <a:pt x="339472" y="1143444"/>
                      </a:lnTo>
                      <a:lnTo>
                        <a:pt x="265987" y="1103558"/>
                      </a:lnTo>
                      <a:cubicBezTo>
                        <a:pt x="105510" y="995141"/>
                        <a:pt x="0" y="811540"/>
                        <a:pt x="0" y="603296"/>
                      </a:cubicBezTo>
                      <a:cubicBezTo>
                        <a:pt x="0" y="519998"/>
                        <a:pt x="16882" y="440643"/>
                        <a:pt x="47410" y="368466"/>
                      </a:cubicBezTo>
                      <a:close/>
                    </a:path>
                  </a:pathLst>
                </a:custGeom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394A5A3-54AD-4FE7-A981-16CC8E561EF8}"/>
                    </a:ext>
                  </a:extLst>
                </p:cNvPr>
                <p:cNvSpPr/>
                <p:nvPr/>
              </p:nvSpPr>
              <p:spPr>
                <a:xfrm rot="3782544">
                  <a:off x="7649215" y="2933651"/>
                  <a:ext cx="1042230" cy="1042230"/>
                </a:xfrm>
                <a:custGeom>
                  <a:avLst/>
                  <a:gdLst>
                    <a:gd name="connsiteX0" fmla="*/ 40952 w 1042230"/>
                    <a:gd name="connsiteY0" fmla="*/ 318273 h 1042230"/>
                    <a:gd name="connsiteX1" fmla="*/ 521115 w 1042230"/>
                    <a:gd name="connsiteY1" fmla="*/ 0 h 1042230"/>
                    <a:gd name="connsiteX2" fmla="*/ 723956 w 1042230"/>
                    <a:gd name="connsiteY2" fmla="*/ 40952 h 1042230"/>
                    <a:gd name="connsiteX3" fmla="*/ 746927 w 1042230"/>
                    <a:gd name="connsiteY3" fmla="*/ 53420 h 1042230"/>
                    <a:gd name="connsiteX4" fmla="*/ 736019 w 1042230"/>
                    <a:gd name="connsiteY4" fmla="*/ 62267 h 1042230"/>
                    <a:gd name="connsiteX5" fmla="*/ 718881 w 1042230"/>
                    <a:gd name="connsiteY5" fmla="*/ 52966 h 1042230"/>
                    <a:gd name="connsiteX6" fmla="*/ 521115 w 1042230"/>
                    <a:gd name="connsiteY6" fmla="*/ 13038 h 1042230"/>
                    <a:gd name="connsiteX7" fmla="*/ 13038 w 1042230"/>
                    <a:gd name="connsiteY7" fmla="*/ 521115 h 1042230"/>
                    <a:gd name="connsiteX8" fmla="*/ 521115 w 1042230"/>
                    <a:gd name="connsiteY8" fmla="*/ 1029192 h 1042230"/>
                    <a:gd name="connsiteX9" fmla="*/ 1029192 w 1042230"/>
                    <a:gd name="connsiteY9" fmla="*/ 521115 h 1042230"/>
                    <a:gd name="connsiteX10" fmla="*/ 880380 w 1042230"/>
                    <a:gd name="connsiteY10" fmla="*/ 161850 h 1042230"/>
                    <a:gd name="connsiteX11" fmla="*/ 820062 w 1042230"/>
                    <a:gd name="connsiteY11" fmla="*/ 112084 h 1042230"/>
                    <a:gd name="connsiteX12" fmla="*/ 827246 w 1042230"/>
                    <a:gd name="connsiteY12" fmla="*/ 106974 h 1042230"/>
                    <a:gd name="connsiteX13" fmla="*/ 830561 w 1042230"/>
                    <a:gd name="connsiteY13" fmla="*/ 103920 h 1042230"/>
                    <a:gd name="connsiteX14" fmla="*/ 889599 w 1042230"/>
                    <a:gd name="connsiteY14" fmla="*/ 152631 h 1042230"/>
                    <a:gd name="connsiteX15" fmla="*/ 1042230 w 1042230"/>
                    <a:gd name="connsiteY15" fmla="*/ 521115 h 1042230"/>
                    <a:gd name="connsiteX16" fmla="*/ 521115 w 1042230"/>
                    <a:gd name="connsiteY16" fmla="*/ 1042230 h 1042230"/>
                    <a:gd name="connsiteX17" fmla="*/ 0 w 1042230"/>
                    <a:gd name="connsiteY17" fmla="*/ 521115 h 1042230"/>
                    <a:gd name="connsiteX18" fmla="*/ 40952 w 1042230"/>
                    <a:gd name="connsiteY18" fmla="*/ 318273 h 1042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042230" h="1042230">
                      <a:moveTo>
                        <a:pt x="40952" y="318273"/>
                      </a:moveTo>
                      <a:cubicBezTo>
                        <a:pt x="120061" y="131237"/>
                        <a:pt x="305262" y="0"/>
                        <a:pt x="521115" y="0"/>
                      </a:cubicBezTo>
                      <a:cubicBezTo>
                        <a:pt x="593066" y="0"/>
                        <a:pt x="661611" y="14582"/>
                        <a:pt x="723956" y="40952"/>
                      </a:cubicBezTo>
                      <a:lnTo>
                        <a:pt x="746927" y="53420"/>
                      </a:lnTo>
                      <a:lnTo>
                        <a:pt x="736019" y="62267"/>
                      </a:lnTo>
                      <a:lnTo>
                        <a:pt x="718881" y="52966"/>
                      </a:lnTo>
                      <a:cubicBezTo>
                        <a:pt x="658096" y="27255"/>
                        <a:pt x="591266" y="13038"/>
                        <a:pt x="521115" y="13038"/>
                      </a:cubicBezTo>
                      <a:cubicBezTo>
                        <a:pt x="240512" y="13038"/>
                        <a:pt x="13038" y="240512"/>
                        <a:pt x="13038" y="521115"/>
                      </a:cubicBezTo>
                      <a:cubicBezTo>
                        <a:pt x="13038" y="801718"/>
                        <a:pt x="240512" y="1029192"/>
                        <a:pt x="521115" y="1029192"/>
                      </a:cubicBezTo>
                      <a:cubicBezTo>
                        <a:pt x="801718" y="1029192"/>
                        <a:pt x="1029192" y="801718"/>
                        <a:pt x="1029192" y="521115"/>
                      </a:cubicBezTo>
                      <a:cubicBezTo>
                        <a:pt x="1029192" y="380813"/>
                        <a:pt x="972324" y="253794"/>
                        <a:pt x="880380" y="161850"/>
                      </a:cubicBezTo>
                      <a:lnTo>
                        <a:pt x="820062" y="112084"/>
                      </a:lnTo>
                      <a:lnTo>
                        <a:pt x="827246" y="106974"/>
                      </a:lnTo>
                      <a:lnTo>
                        <a:pt x="830561" y="103920"/>
                      </a:lnTo>
                      <a:lnTo>
                        <a:pt x="889599" y="152631"/>
                      </a:lnTo>
                      <a:cubicBezTo>
                        <a:pt x="983902" y="246934"/>
                        <a:pt x="1042230" y="377213"/>
                        <a:pt x="1042230" y="521115"/>
                      </a:cubicBezTo>
                      <a:cubicBezTo>
                        <a:pt x="1042230" y="808919"/>
                        <a:pt x="808919" y="1042230"/>
                        <a:pt x="521115" y="1042230"/>
                      </a:cubicBezTo>
                      <a:cubicBezTo>
                        <a:pt x="233311" y="1042230"/>
                        <a:pt x="0" y="808919"/>
                        <a:pt x="0" y="521115"/>
                      </a:cubicBezTo>
                      <a:cubicBezTo>
                        <a:pt x="0" y="449164"/>
                        <a:pt x="14582" y="380619"/>
                        <a:pt x="40952" y="31827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C07397DF-F4F3-45B4-B6A9-65A23A0083D4}"/>
                    </a:ext>
                  </a:extLst>
                </p:cNvPr>
                <p:cNvSpPr/>
                <p:nvPr/>
              </p:nvSpPr>
              <p:spPr>
                <a:xfrm rot="3782544">
                  <a:off x="8299277" y="3109416"/>
                  <a:ext cx="182110" cy="318873"/>
                </a:xfrm>
                <a:custGeom>
                  <a:avLst/>
                  <a:gdLst>
                    <a:gd name="connsiteX0" fmla="*/ 332056 w 379278"/>
                    <a:gd name="connsiteY0" fmla="*/ 0 h 664112"/>
                    <a:gd name="connsiteX1" fmla="*/ 379278 w 379278"/>
                    <a:gd name="connsiteY1" fmla="*/ 4760 h 664112"/>
                    <a:gd name="connsiteX2" fmla="*/ 359578 w 379278"/>
                    <a:gd name="connsiteY2" fmla="*/ 6746 h 664112"/>
                    <a:gd name="connsiteX3" fmla="*/ 94443 w 379278"/>
                    <a:gd name="connsiteY3" fmla="*/ 332056 h 664112"/>
                    <a:gd name="connsiteX4" fmla="*/ 359578 w 379278"/>
                    <a:gd name="connsiteY4" fmla="*/ 657366 h 664112"/>
                    <a:gd name="connsiteX5" fmla="*/ 379278 w 379278"/>
                    <a:gd name="connsiteY5" fmla="*/ 659352 h 664112"/>
                    <a:gd name="connsiteX6" fmla="*/ 332056 w 379278"/>
                    <a:gd name="connsiteY6" fmla="*/ 664112 h 664112"/>
                    <a:gd name="connsiteX7" fmla="*/ 0 w 379278"/>
                    <a:gd name="connsiteY7" fmla="*/ 332056 h 664112"/>
                    <a:gd name="connsiteX8" fmla="*/ 332056 w 379278"/>
                    <a:gd name="connsiteY8" fmla="*/ 0 h 664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9278" h="664112">
                      <a:moveTo>
                        <a:pt x="332056" y="0"/>
                      </a:moveTo>
                      <a:lnTo>
                        <a:pt x="379278" y="4760"/>
                      </a:lnTo>
                      <a:lnTo>
                        <a:pt x="359578" y="6746"/>
                      </a:lnTo>
                      <a:cubicBezTo>
                        <a:pt x="208266" y="37709"/>
                        <a:pt x="94443" y="171591"/>
                        <a:pt x="94443" y="332056"/>
                      </a:cubicBezTo>
                      <a:cubicBezTo>
                        <a:pt x="94443" y="492522"/>
                        <a:pt x="208266" y="626403"/>
                        <a:pt x="359578" y="657366"/>
                      </a:cubicBezTo>
                      <a:lnTo>
                        <a:pt x="379278" y="659352"/>
                      </a:lnTo>
                      <a:lnTo>
                        <a:pt x="332056" y="664112"/>
                      </a:lnTo>
                      <a:cubicBezTo>
                        <a:pt x="148667" y="664112"/>
                        <a:pt x="0" y="515445"/>
                        <a:pt x="0" y="332056"/>
                      </a:cubicBezTo>
                      <a:cubicBezTo>
                        <a:pt x="0" y="148667"/>
                        <a:pt x="148667" y="0"/>
                        <a:pt x="332056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A8BE35D8-3460-4307-BEF3-8935C3D8170D}"/>
                    </a:ext>
                  </a:extLst>
                </p:cNvPr>
                <p:cNvSpPr/>
                <p:nvPr/>
              </p:nvSpPr>
              <p:spPr>
                <a:xfrm rot="19982544">
                  <a:off x="6859439" y="3733998"/>
                  <a:ext cx="826635" cy="142501"/>
                </a:xfrm>
                <a:custGeom>
                  <a:avLst/>
                  <a:gdLst>
                    <a:gd name="connsiteX0" fmla="*/ 1719934 w 1721618"/>
                    <a:gd name="connsiteY0" fmla="*/ 186524 h 296786"/>
                    <a:gd name="connsiteX1" fmla="*/ 1716717 w 1721618"/>
                    <a:gd name="connsiteY1" fmla="*/ 206230 h 296786"/>
                    <a:gd name="connsiteX2" fmla="*/ 1636285 w 1721618"/>
                    <a:gd name="connsiteY2" fmla="*/ 233976 h 296786"/>
                    <a:gd name="connsiteX3" fmla="*/ 1302459 w 1721618"/>
                    <a:gd name="connsiteY3" fmla="*/ 288285 h 296786"/>
                    <a:gd name="connsiteX4" fmla="*/ 1302459 w 1721618"/>
                    <a:gd name="connsiteY4" fmla="*/ 290112 h 296786"/>
                    <a:gd name="connsiteX5" fmla="*/ 1291028 w 1721618"/>
                    <a:gd name="connsiteY5" fmla="*/ 290145 h 296786"/>
                    <a:gd name="connsiteX6" fmla="*/ 1250349 w 1721618"/>
                    <a:gd name="connsiteY6" fmla="*/ 296763 h 296786"/>
                    <a:gd name="connsiteX7" fmla="*/ 1242101 w 1721618"/>
                    <a:gd name="connsiteY7" fmla="*/ 296786 h 296786"/>
                    <a:gd name="connsiteX8" fmla="*/ 1242101 w 1721618"/>
                    <a:gd name="connsiteY8" fmla="*/ 290284 h 296786"/>
                    <a:gd name="connsiteX9" fmla="*/ 690375 w 1721618"/>
                    <a:gd name="connsiteY9" fmla="*/ 291854 h 296786"/>
                    <a:gd name="connsiteX10" fmla="*/ 566098 w 1721618"/>
                    <a:gd name="connsiteY10" fmla="*/ 291854 h 296786"/>
                    <a:gd name="connsiteX11" fmla="*/ 528175 w 1721618"/>
                    <a:gd name="connsiteY11" fmla="*/ 294139 h 296786"/>
                    <a:gd name="connsiteX12" fmla="*/ 389278 w 1721618"/>
                    <a:gd name="connsiteY12" fmla="*/ 292311 h 296786"/>
                    <a:gd name="connsiteX13" fmla="*/ 258605 w 1721618"/>
                    <a:gd name="connsiteY13" fmla="*/ 294596 h 296786"/>
                    <a:gd name="connsiteX14" fmla="*/ 246726 w 1721618"/>
                    <a:gd name="connsiteY14" fmla="*/ 293225 h 296786"/>
                    <a:gd name="connsiteX15" fmla="*/ 238045 w 1721618"/>
                    <a:gd name="connsiteY15" fmla="*/ 294596 h 296786"/>
                    <a:gd name="connsiteX16" fmla="*/ 22389 w 1721618"/>
                    <a:gd name="connsiteY16" fmla="*/ 294596 h 296786"/>
                    <a:gd name="connsiteX17" fmla="*/ 0 w 1721618"/>
                    <a:gd name="connsiteY17" fmla="*/ 286372 h 296786"/>
                    <a:gd name="connsiteX18" fmla="*/ 132044 w 1721618"/>
                    <a:gd name="connsiteY18" fmla="*/ 185397 h 296786"/>
                    <a:gd name="connsiteX19" fmla="*/ 191441 w 1721618"/>
                    <a:gd name="connsiteY19" fmla="*/ 185397 h 296786"/>
                    <a:gd name="connsiteX20" fmla="*/ 334907 w 1721618"/>
                    <a:gd name="connsiteY20" fmla="*/ 257587 h 296786"/>
                    <a:gd name="connsiteX21" fmla="*/ 457813 w 1721618"/>
                    <a:gd name="connsiteY21" fmla="*/ 219208 h 296786"/>
                    <a:gd name="connsiteX22" fmla="*/ 493451 w 1721618"/>
                    <a:gd name="connsiteY22" fmla="*/ 194992 h 296786"/>
                    <a:gd name="connsiteX23" fmla="*/ 497563 w 1721618"/>
                    <a:gd name="connsiteY23" fmla="*/ 199104 h 296786"/>
                    <a:gd name="connsiteX24" fmla="*/ 498477 w 1721618"/>
                    <a:gd name="connsiteY24" fmla="*/ 199561 h 296786"/>
                    <a:gd name="connsiteX25" fmla="*/ 500761 w 1721618"/>
                    <a:gd name="connsiteY25" fmla="*/ 194992 h 296786"/>
                    <a:gd name="connsiteX26" fmla="*/ 543710 w 1721618"/>
                    <a:gd name="connsiteY26" fmla="*/ 192708 h 296786"/>
                    <a:gd name="connsiteX27" fmla="*/ 759366 w 1721618"/>
                    <a:gd name="connsiteY27" fmla="*/ 198647 h 296786"/>
                    <a:gd name="connsiteX28" fmla="*/ 984161 w 1721618"/>
                    <a:gd name="connsiteY28" fmla="*/ 197277 h 296786"/>
                    <a:gd name="connsiteX29" fmla="*/ 1242101 w 1721618"/>
                    <a:gd name="connsiteY29" fmla="*/ 198935 h 296786"/>
                    <a:gd name="connsiteX30" fmla="*/ 1242101 w 1721618"/>
                    <a:gd name="connsiteY30" fmla="*/ 175116 h 296786"/>
                    <a:gd name="connsiteX31" fmla="*/ 1250166 w 1721618"/>
                    <a:gd name="connsiteY31" fmla="*/ 171542 h 296786"/>
                    <a:gd name="connsiteX32" fmla="*/ 1254640 w 1721618"/>
                    <a:gd name="connsiteY32" fmla="*/ 163599 h 296786"/>
                    <a:gd name="connsiteX33" fmla="*/ 1273943 w 1721618"/>
                    <a:gd name="connsiteY33" fmla="*/ 122980 h 296786"/>
                    <a:gd name="connsiteX34" fmla="*/ 1281986 w 1721618"/>
                    <a:gd name="connsiteY34" fmla="*/ 98853 h 296786"/>
                    <a:gd name="connsiteX35" fmla="*/ 1288421 w 1721618"/>
                    <a:gd name="connsiteY35" fmla="*/ 77538 h 296786"/>
                    <a:gd name="connsiteX36" fmla="*/ 1288019 w 1721618"/>
                    <a:gd name="connsiteY36" fmla="*/ 77135 h 296786"/>
                    <a:gd name="connsiteX37" fmla="*/ 1298475 w 1721618"/>
                    <a:gd name="connsiteY37" fmla="*/ 34910 h 296786"/>
                    <a:gd name="connsiteX38" fmla="*/ 1302497 w 1721618"/>
                    <a:gd name="connsiteY38" fmla="*/ 23247 h 296786"/>
                    <a:gd name="connsiteX39" fmla="*/ 1307322 w 1721618"/>
                    <a:gd name="connsiteY39" fmla="*/ 7161 h 296786"/>
                    <a:gd name="connsiteX40" fmla="*/ 1360408 w 1721618"/>
                    <a:gd name="connsiteY40" fmla="*/ 727 h 296786"/>
                    <a:gd name="connsiteX41" fmla="*/ 1508802 w 1721618"/>
                    <a:gd name="connsiteY41" fmla="*/ 1128 h 296786"/>
                    <a:gd name="connsiteX42" fmla="*/ 1580386 w 1721618"/>
                    <a:gd name="connsiteY42" fmla="*/ 14801 h 296786"/>
                    <a:gd name="connsiteX43" fmla="*/ 1604113 w 1721618"/>
                    <a:gd name="connsiteY43" fmla="*/ 34910 h 296786"/>
                    <a:gd name="connsiteX44" fmla="*/ 1640307 w 1721618"/>
                    <a:gd name="connsiteY44" fmla="*/ 71102 h 296786"/>
                    <a:gd name="connsiteX45" fmla="*/ 1660416 w 1721618"/>
                    <a:gd name="connsiteY45" fmla="*/ 90810 h 296786"/>
                    <a:gd name="connsiteX46" fmla="*/ 1712293 w 1721618"/>
                    <a:gd name="connsiteY46" fmla="*/ 151936 h 296786"/>
                    <a:gd name="connsiteX47" fmla="*/ 1719934 w 1721618"/>
                    <a:gd name="connsiteY47" fmla="*/ 186524 h 296786"/>
                    <a:gd name="connsiteX0" fmla="*/ 1719934 w 1721618"/>
                    <a:gd name="connsiteY0" fmla="*/ 186524 h 296786"/>
                    <a:gd name="connsiteX1" fmla="*/ 1716717 w 1721618"/>
                    <a:gd name="connsiteY1" fmla="*/ 206230 h 296786"/>
                    <a:gd name="connsiteX2" fmla="*/ 1636285 w 1721618"/>
                    <a:gd name="connsiteY2" fmla="*/ 233976 h 296786"/>
                    <a:gd name="connsiteX3" fmla="*/ 1302459 w 1721618"/>
                    <a:gd name="connsiteY3" fmla="*/ 288285 h 296786"/>
                    <a:gd name="connsiteX4" fmla="*/ 1302459 w 1721618"/>
                    <a:gd name="connsiteY4" fmla="*/ 290112 h 296786"/>
                    <a:gd name="connsiteX5" fmla="*/ 1291028 w 1721618"/>
                    <a:gd name="connsiteY5" fmla="*/ 290145 h 296786"/>
                    <a:gd name="connsiteX6" fmla="*/ 1250349 w 1721618"/>
                    <a:gd name="connsiteY6" fmla="*/ 296763 h 296786"/>
                    <a:gd name="connsiteX7" fmla="*/ 1242101 w 1721618"/>
                    <a:gd name="connsiteY7" fmla="*/ 296786 h 296786"/>
                    <a:gd name="connsiteX8" fmla="*/ 1242101 w 1721618"/>
                    <a:gd name="connsiteY8" fmla="*/ 290284 h 296786"/>
                    <a:gd name="connsiteX9" fmla="*/ 690375 w 1721618"/>
                    <a:gd name="connsiteY9" fmla="*/ 291854 h 296786"/>
                    <a:gd name="connsiteX10" fmla="*/ 566098 w 1721618"/>
                    <a:gd name="connsiteY10" fmla="*/ 291854 h 296786"/>
                    <a:gd name="connsiteX11" fmla="*/ 528175 w 1721618"/>
                    <a:gd name="connsiteY11" fmla="*/ 294139 h 296786"/>
                    <a:gd name="connsiteX12" fmla="*/ 389278 w 1721618"/>
                    <a:gd name="connsiteY12" fmla="*/ 292311 h 296786"/>
                    <a:gd name="connsiteX13" fmla="*/ 258605 w 1721618"/>
                    <a:gd name="connsiteY13" fmla="*/ 294596 h 296786"/>
                    <a:gd name="connsiteX14" fmla="*/ 246726 w 1721618"/>
                    <a:gd name="connsiteY14" fmla="*/ 293225 h 296786"/>
                    <a:gd name="connsiteX15" fmla="*/ 238045 w 1721618"/>
                    <a:gd name="connsiteY15" fmla="*/ 294596 h 296786"/>
                    <a:gd name="connsiteX16" fmla="*/ 22389 w 1721618"/>
                    <a:gd name="connsiteY16" fmla="*/ 294596 h 296786"/>
                    <a:gd name="connsiteX17" fmla="*/ 0 w 1721618"/>
                    <a:gd name="connsiteY17" fmla="*/ 286372 h 296786"/>
                    <a:gd name="connsiteX18" fmla="*/ 132044 w 1721618"/>
                    <a:gd name="connsiteY18" fmla="*/ 185397 h 296786"/>
                    <a:gd name="connsiteX19" fmla="*/ 191441 w 1721618"/>
                    <a:gd name="connsiteY19" fmla="*/ 185397 h 296786"/>
                    <a:gd name="connsiteX20" fmla="*/ 334907 w 1721618"/>
                    <a:gd name="connsiteY20" fmla="*/ 257587 h 296786"/>
                    <a:gd name="connsiteX21" fmla="*/ 457813 w 1721618"/>
                    <a:gd name="connsiteY21" fmla="*/ 219208 h 296786"/>
                    <a:gd name="connsiteX22" fmla="*/ 493451 w 1721618"/>
                    <a:gd name="connsiteY22" fmla="*/ 194992 h 296786"/>
                    <a:gd name="connsiteX23" fmla="*/ 497563 w 1721618"/>
                    <a:gd name="connsiteY23" fmla="*/ 199104 h 296786"/>
                    <a:gd name="connsiteX24" fmla="*/ 498477 w 1721618"/>
                    <a:gd name="connsiteY24" fmla="*/ 199561 h 296786"/>
                    <a:gd name="connsiteX25" fmla="*/ 500761 w 1721618"/>
                    <a:gd name="connsiteY25" fmla="*/ 194992 h 296786"/>
                    <a:gd name="connsiteX26" fmla="*/ 543710 w 1721618"/>
                    <a:gd name="connsiteY26" fmla="*/ 192708 h 296786"/>
                    <a:gd name="connsiteX27" fmla="*/ 759366 w 1721618"/>
                    <a:gd name="connsiteY27" fmla="*/ 198647 h 296786"/>
                    <a:gd name="connsiteX28" fmla="*/ 984161 w 1721618"/>
                    <a:gd name="connsiteY28" fmla="*/ 197277 h 296786"/>
                    <a:gd name="connsiteX29" fmla="*/ 1242101 w 1721618"/>
                    <a:gd name="connsiteY29" fmla="*/ 198935 h 296786"/>
                    <a:gd name="connsiteX30" fmla="*/ 1242101 w 1721618"/>
                    <a:gd name="connsiteY30" fmla="*/ 175116 h 296786"/>
                    <a:gd name="connsiteX31" fmla="*/ 1254640 w 1721618"/>
                    <a:gd name="connsiteY31" fmla="*/ 163599 h 296786"/>
                    <a:gd name="connsiteX32" fmla="*/ 1273943 w 1721618"/>
                    <a:gd name="connsiteY32" fmla="*/ 122980 h 296786"/>
                    <a:gd name="connsiteX33" fmla="*/ 1281986 w 1721618"/>
                    <a:gd name="connsiteY33" fmla="*/ 98853 h 296786"/>
                    <a:gd name="connsiteX34" fmla="*/ 1288421 w 1721618"/>
                    <a:gd name="connsiteY34" fmla="*/ 77538 h 296786"/>
                    <a:gd name="connsiteX35" fmla="*/ 1288019 w 1721618"/>
                    <a:gd name="connsiteY35" fmla="*/ 77135 h 296786"/>
                    <a:gd name="connsiteX36" fmla="*/ 1298475 w 1721618"/>
                    <a:gd name="connsiteY36" fmla="*/ 34910 h 296786"/>
                    <a:gd name="connsiteX37" fmla="*/ 1302497 w 1721618"/>
                    <a:gd name="connsiteY37" fmla="*/ 23247 h 296786"/>
                    <a:gd name="connsiteX38" fmla="*/ 1307322 w 1721618"/>
                    <a:gd name="connsiteY38" fmla="*/ 7161 h 296786"/>
                    <a:gd name="connsiteX39" fmla="*/ 1360408 w 1721618"/>
                    <a:gd name="connsiteY39" fmla="*/ 727 h 296786"/>
                    <a:gd name="connsiteX40" fmla="*/ 1508802 w 1721618"/>
                    <a:gd name="connsiteY40" fmla="*/ 1128 h 296786"/>
                    <a:gd name="connsiteX41" fmla="*/ 1580386 w 1721618"/>
                    <a:gd name="connsiteY41" fmla="*/ 14801 h 296786"/>
                    <a:gd name="connsiteX42" fmla="*/ 1604113 w 1721618"/>
                    <a:gd name="connsiteY42" fmla="*/ 34910 h 296786"/>
                    <a:gd name="connsiteX43" fmla="*/ 1640307 w 1721618"/>
                    <a:gd name="connsiteY43" fmla="*/ 71102 h 296786"/>
                    <a:gd name="connsiteX44" fmla="*/ 1660416 w 1721618"/>
                    <a:gd name="connsiteY44" fmla="*/ 90810 h 296786"/>
                    <a:gd name="connsiteX45" fmla="*/ 1712293 w 1721618"/>
                    <a:gd name="connsiteY45" fmla="*/ 151936 h 296786"/>
                    <a:gd name="connsiteX46" fmla="*/ 1719934 w 1721618"/>
                    <a:gd name="connsiteY46" fmla="*/ 186524 h 296786"/>
                    <a:gd name="connsiteX0" fmla="*/ 1719934 w 1721618"/>
                    <a:gd name="connsiteY0" fmla="*/ 186524 h 296786"/>
                    <a:gd name="connsiteX1" fmla="*/ 1716717 w 1721618"/>
                    <a:gd name="connsiteY1" fmla="*/ 206230 h 296786"/>
                    <a:gd name="connsiteX2" fmla="*/ 1636285 w 1721618"/>
                    <a:gd name="connsiteY2" fmla="*/ 233976 h 296786"/>
                    <a:gd name="connsiteX3" fmla="*/ 1302459 w 1721618"/>
                    <a:gd name="connsiteY3" fmla="*/ 288285 h 296786"/>
                    <a:gd name="connsiteX4" fmla="*/ 1302459 w 1721618"/>
                    <a:gd name="connsiteY4" fmla="*/ 290112 h 296786"/>
                    <a:gd name="connsiteX5" fmla="*/ 1291028 w 1721618"/>
                    <a:gd name="connsiteY5" fmla="*/ 290145 h 296786"/>
                    <a:gd name="connsiteX6" fmla="*/ 1250349 w 1721618"/>
                    <a:gd name="connsiteY6" fmla="*/ 296763 h 296786"/>
                    <a:gd name="connsiteX7" fmla="*/ 1242101 w 1721618"/>
                    <a:gd name="connsiteY7" fmla="*/ 296786 h 296786"/>
                    <a:gd name="connsiteX8" fmla="*/ 1242101 w 1721618"/>
                    <a:gd name="connsiteY8" fmla="*/ 290284 h 296786"/>
                    <a:gd name="connsiteX9" fmla="*/ 690375 w 1721618"/>
                    <a:gd name="connsiteY9" fmla="*/ 291854 h 296786"/>
                    <a:gd name="connsiteX10" fmla="*/ 566098 w 1721618"/>
                    <a:gd name="connsiteY10" fmla="*/ 291854 h 296786"/>
                    <a:gd name="connsiteX11" fmla="*/ 528175 w 1721618"/>
                    <a:gd name="connsiteY11" fmla="*/ 294139 h 296786"/>
                    <a:gd name="connsiteX12" fmla="*/ 389278 w 1721618"/>
                    <a:gd name="connsiteY12" fmla="*/ 292311 h 296786"/>
                    <a:gd name="connsiteX13" fmla="*/ 258605 w 1721618"/>
                    <a:gd name="connsiteY13" fmla="*/ 294596 h 296786"/>
                    <a:gd name="connsiteX14" fmla="*/ 246726 w 1721618"/>
                    <a:gd name="connsiteY14" fmla="*/ 293225 h 296786"/>
                    <a:gd name="connsiteX15" fmla="*/ 238045 w 1721618"/>
                    <a:gd name="connsiteY15" fmla="*/ 294596 h 296786"/>
                    <a:gd name="connsiteX16" fmla="*/ 22389 w 1721618"/>
                    <a:gd name="connsiteY16" fmla="*/ 294596 h 296786"/>
                    <a:gd name="connsiteX17" fmla="*/ 0 w 1721618"/>
                    <a:gd name="connsiteY17" fmla="*/ 286372 h 296786"/>
                    <a:gd name="connsiteX18" fmla="*/ 132044 w 1721618"/>
                    <a:gd name="connsiteY18" fmla="*/ 185397 h 296786"/>
                    <a:gd name="connsiteX19" fmla="*/ 191441 w 1721618"/>
                    <a:gd name="connsiteY19" fmla="*/ 185397 h 296786"/>
                    <a:gd name="connsiteX20" fmla="*/ 334907 w 1721618"/>
                    <a:gd name="connsiteY20" fmla="*/ 257587 h 296786"/>
                    <a:gd name="connsiteX21" fmla="*/ 457813 w 1721618"/>
                    <a:gd name="connsiteY21" fmla="*/ 219208 h 296786"/>
                    <a:gd name="connsiteX22" fmla="*/ 493451 w 1721618"/>
                    <a:gd name="connsiteY22" fmla="*/ 194992 h 296786"/>
                    <a:gd name="connsiteX23" fmla="*/ 497563 w 1721618"/>
                    <a:gd name="connsiteY23" fmla="*/ 199104 h 296786"/>
                    <a:gd name="connsiteX24" fmla="*/ 498477 w 1721618"/>
                    <a:gd name="connsiteY24" fmla="*/ 199561 h 296786"/>
                    <a:gd name="connsiteX25" fmla="*/ 500761 w 1721618"/>
                    <a:gd name="connsiteY25" fmla="*/ 194992 h 296786"/>
                    <a:gd name="connsiteX26" fmla="*/ 543710 w 1721618"/>
                    <a:gd name="connsiteY26" fmla="*/ 192708 h 296786"/>
                    <a:gd name="connsiteX27" fmla="*/ 759366 w 1721618"/>
                    <a:gd name="connsiteY27" fmla="*/ 198647 h 296786"/>
                    <a:gd name="connsiteX28" fmla="*/ 984161 w 1721618"/>
                    <a:gd name="connsiteY28" fmla="*/ 197277 h 296786"/>
                    <a:gd name="connsiteX29" fmla="*/ 1242101 w 1721618"/>
                    <a:gd name="connsiteY29" fmla="*/ 198935 h 296786"/>
                    <a:gd name="connsiteX30" fmla="*/ 1254640 w 1721618"/>
                    <a:gd name="connsiteY30" fmla="*/ 163599 h 296786"/>
                    <a:gd name="connsiteX31" fmla="*/ 1273943 w 1721618"/>
                    <a:gd name="connsiteY31" fmla="*/ 122980 h 296786"/>
                    <a:gd name="connsiteX32" fmla="*/ 1281986 w 1721618"/>
                    <a:gd name="connsiteY32" fmla="*/ 98853 h 296786"/>
                    <a:gd name="connsiteX33" fmla="*/ 1288421 w 1721618"/>
                    <a:gd name="connsiteY33" fmla="*/ 77538 h 296786"/>
                    <a:gd name="connsiteX34" fmla="*/ 1288019 w 1721618"/>
                    <a:gd name="connsiteY34" fmla="*/ 77135 h 296786"/>
                    <a:gd name="connsiteX35" fmla="*/ 1298475 w 1721618"/>
                    <a:gd name="connsiteY35" fmla="*/ 34910 h 296786"/>
                    <a:gd name="connsiteX36" fmla="*/ 1302497 w 1721618"/>
                    <a:gd name="connsiteY36" fmla="*/ 23247 h 296786"/>
                    <a:gd name="connsiteX37" fmla="*/ 1307322 w 1721618"/>
                    <a:gd name="connsiteY37" fmla="*/ 7161 h 296786"/>
                    <a:gd name="connsiteX38" fmla="*/ 1360408 w 1721618"/>
                    <a:gd name="connsiteY38" fmla="*/ 727 h 296786"/>
                    <a:gd name="connsiteX39" fmla="*/ 1508802 w 1721618"/>
                    <a:gd name="connsiteY39" fmla="*/ 1128 h 296786"/>
                    <a:gd name="connsiteX40" fmla="*/ 1580386 w 1721618"/>
                    <a:gd name="connsiteY40" fmla="*/ 14801 h 296786"/>
                    <a:gd name="connsiteX41" fmla="*/ 1604113 w 1721618"/>
                    <a:gd name="connsiteY41" fmla="*/ 34910 h 296786"/>
                    <a:gd name="connsiteX42" fmla="*/ 1640307 w 1721618"/>
                    <a:gd name="connsiteY42" fmla="*/ 71102 h 296786"/>
                    <a:gd name="connsiteX43" fmla="*/ 1660416 w 1721618"/>
                    <a:gd name="connsiteY43" fmla="*/ 90810 h 296786"/>
                    <a:gd name="connsiteX44" fmla="*/ 1712293 w 1721618"/>
                    <a:gd name="connsiteY44" fmla="*/ 151936 h 296786"/>
                    <a:gd name="connsiteX45" fmla="*/ 1719934 w 1721618"/>
                    <a:gd name="connsiteY45" fmla="*/ 186524 h 296786"/>
                    <a:gd name="connsiteX0" fmla="*/ 1719934 w 1721618"/>
                    <a:gd name="connsiteY0" fmla="*/ 186524 h 296786"/>
                    <a:gd name="connsiteX1" fmla="*/ 1716717 w 1721618"/>
                    <a:gd name="connsiteY1" fmla="*/ 206230 h 296786"/>
                    <a:gd name="connsiteX2" fmla="*/ 1636285 w 1721618"/>
                    <a:gd name="connsiteY2" fmla="*/ 233976 h 296786"/>
                    <a:gd name="connsiteX3" fmla="*/ 1302459 w 1721618"/>
                    <a:gd name="connsiteY3" fmla="*/ 288285 h 296786"/>
                    <a:gd name="connsiteX4" fmla="*/ 1302459 w 1721618"/>
                    <a:gd name="connsiteY4" fmla="*/ 290112 h 296786"/>
                    <a:gd name="connsiteX5" fmla="*/ 1291028 w 1721618"/>
                    <a:gd name="connsiteY5" fmla="*/ 290145 h 296786"/>
                    <a:gd name="connsiteX6" fmla="*/ 1250349 w 1721618"/>
                    <a:gd name="connsiteY6" fmla="*/ 296763 h 296786"/>
                    <a:gd name="connsiteX7" fmla="*/ 1242101 w 1721618"/>
                    <a:gd name="connsiteY7" fmla="*/ 296786 h 296786"/>
                    <a:gd name="connsiteX8" fmla="*/ 1242101 w 1721618"/>
                    <a:gd name="connsiteY8" fmla="*/ 290284 h 296786"/>
                    <a:gd name="connsiteX9" fmla="*/ 690375 w 1721618"/>
                    <a:gd name="connsiteY9" fmla="*/ 291854 h 296786"/>
                    <a:gd name="connsiteX10" fmla="*/ 566098 w 1721618"/>
                    <a:gd name="connsiteY10" fmla="*/ 291854 h 296786"/>
                    <a:gd name="connsiteX11" fmla="*/ 528175 w 1721618"/>
                    <a:gd name="connsiteY11" fmla="*/ 294139 h 296786"/>
                    <a:gd name="connsiteX12" fmla="*/ 389278 w 1721618"/>
                    <a:gd name="connsiteY12" fmla="*/ 292311 h 296786"/>
                    <a:gd name="connsiteX13" fmla="*/ 258605 w 1721618"/>
                    <a:gd name="connsiteY13" fmla="*/ 294596 h 296786"/>
                    <a:gd name="connsiteX14" fmla="*/ 246726 w 1721618"/>
                    <a:gd name="connsiteY14" fmla="*/ 293225 h 296786"/>
                    <a:gd name="connsiteX15" fmla="*/ 238045 w 1721618"/>
                    <a:gd name="connsiteY15" fmla="*/ 294596 h 296786"/>
                    <a:gd name="connsiteX16" fmla="*/ 22389 w 1721618"/>
                    <a:gd name="connsiteY16" fmla="*/ 294596 h 296786"/>
                    <a:gd name="connsiteX17" fmla="*/ 0 w 1721618"/>
                    <a:gd name="connsiteY17" fmla="*/ 286372 h 296786"/>
                    <a:gd name="connsiteX18" fmla="*/ 132044 w 1721618"/>
                    <a:gd name="connsiteY18" fmla="*/ 185397 h 296786"/>
                    <a:gd name="connsiteX19" fmla="*/ 191441 w 1721618"/>
                    <a:gd name="connsiteY19" fmla="*/ 185397 h 296786"/>
                    <a:gd name="connsiteX20" fmla="*/ 334907 w 1721618"/>
                    <a:gd name="connsiteY20" fmla="*/ 257587 h 296786"/>
                    <a:gd name="connsiteX21" fmla="*/ 457813 w 1721618"/>
                    <a:gd name="connsiteY21" fmla="*/ 219208 h 296786"/>
                    <a:gd name="connsiteX22" fmla="*/ 493451 w 1721618"/>
                    <a:gd name="connsiteY22" fmla="*/ 194992 h 296786"/>
                    <a:gd name="connsiteX23" fmla="*/ 497563 w 1721618"/>
                    <a:gd name="connsiteY23" fmla="*/ 199104 h 296786"/>
                    <a:gd name="connsiteX24" fmla="*/ 498477 w 1721618"/>
                    <a:gd name="connsiteY24" fmla="*/ 199561 h 296786"/>
                    <a:gd name="connsiteX25" fmla="*/ 500761 w 1721618"/>
                    <a:gd name="connsiteY25" fmla="*/ 194992 h 296786"/>
                    <a:gd name="connsiteX26" fmla="*/ 543710 w 1721618"/>
                    <a:gd name="connsiteY26" fmla="*/ 192708 h 296786"/>
                    <a:gd name="connsiteX27" fmla="*/ 759366 w 1721618"/>
                    <a:gd name="connsiteY27" fmla="*/ 198647 h 296786"/>
                    <a:gd name="connsiteX28" fmla="*/ 984161 w 1721618"/>
                    <a:gd name="connsiteY28" fmla="*/ 197277 h 296786"/>
                    <a:gd name="connsiteX29" fmla="*/ 1242101 w 1721618"/>
                    <a:gd name="connsiteY29" fmla="*/ 198935 h 296786"/>
                    <a:gd name="connsiteX30" fmla="*/ 1273943 w 1721618"/>
                    <a:gd name="connsiteY30" fmla="*/ 122980 h 296786"/>
                    <a:gd name="connsiteX31" fmla="*/ 1281986 w 1721618"/>
                    <a:gd name="connsiteY31" fmla="*/ 98853 h 296786"/>
                    <a:gd name="connsiteX32" fmla="*/ 1288421 w 1721618"/>
                    <a:gd name="connsiteY32" fmla="*/ 77538 h 296786"/>
                    <a:gd name="connsiteX33" fmla="*/ 1288019 w 1721618"/>
                    <a:gd name="connsiteY33" fmla="*/ 77135 h 296786"/>
                    <a:gd name="connsiteX34" fmla="*/ 1298475 w 1721618"/>
                    <a:gd name="connsiteY34" fmla="*/ 34910 h 296786"/>
                    <a:gd name="connsiteX35" fmla="*/ 1302497 w 1721618"/>
                    <a:gd name="connsiteY35" fmla="*/ 23247 h 296786"/>
                    <a:gd name="connsiteX36" fmla="*/ 1307322 w 1721618"/>
                    <a:gd name="connsiteY36" fmla="*/ 7161 h 296786"/>
                    <a:gd name="connsiteX37" fmla="*/ 1360408 w 1721618"/>
                    <a:gd name="connsiteY37" fmla="*/ 727 h 296786"/>
                    <a:gd name="connsiteX38" fmla="*/ 1508802 w 1721618"/>
                    <a:gd name="connsiteY38" fmla="*/ 1128 h 296786"/>
                    <a:gd name="connsiteX39" fmla="*/ 1580386 w 1721618"/>
                    <a:gd name="connsiteY39" fmla="*/ 14801 h 296786"/>
                    <a:gd name="connsiteX40" fmla="*/ 1604113 w 1721618"/>
                    <a:gd name="connsiteY40" fmla="*/ 34910 h 296786"/>
                    <a:gd name="connsiteX41" fmla="*/ 1640307 w 1721618"/>
                    <a:gd name="connsiteY41" fmla="*/ 71102 h 296786"/>
                    <a:gd name="connsiteX42" fmla="*/ 1660416 w 1721618"/>
                    <a:gd name="connsiteY42" fmla="*/ 90810 h 296786"/>
                    <a:gd name="connsiteX43" fmla="*/ 1712293 w 1721618"/>
                    <a:gd name="connsiteY43" fmla="*/ 151936 h 296786"/>
                    <a:gd name="connsiteX44" fmla="*/ 1719934 w 1721618"/>
                    <a:gd name="connsiteY44" fmla="*/ 186524 h 296786"/>
                    <a:gd name="connsiteX0" fmla="*/ 1719934 w 1721618"/>
                    <a:gd name="connsiteY0" fmla="*/ 186524 h 296786"/>
                    <a:gd name="connsiteX1" fmla="*/ 1716717 w 1721618"/>
                    <a:gd name="connsiteY1" fmla="*/ 206230 h 296786"/>
                    <a:gd name="connsiteX2" fmla="*/ 1636285 w 1721618"/>
                    <a:gd name="connsiteY2" fmla="*/ 233976 h 296786"/>
                    <a:gd name="connsiteX3" fmla="*/ 1302459 w 1721618"/>
                    <a:gd name="connsiteY3" fmla="*/ 288285 h 296786"/>
                    <a:gd name="connsiteX4" fmla="*/ 1302459 w 1721618"/>
                    <a:gd name="connsiteY4" fmla="*/ 290112 h 296786"/>
                    <a:gd name="connsiteX5" fmla="*/ 1250349 w 1721618"/>
                    <a:gd name="connsiteY5" fmla="*/ 296763 h 296786"/>
                    <a:gd name="connsiteX6" fmla="*/ 1242101 w 1721618"/>
                    <a:gd name="connsiteY6" fmla="*/ 296786 h 296786"/>
                    <a:gd name="connsiteX7" fmla="*/ 1242101 w 1721618"/>
                    <a:gd name="connsiteY7" fmla="*/ 290284 h 296786"/>
                    <a:gd name="connsiteX8" fmla="*/ 690375 w 1721618"/>
                    <a:gd name="connsiteY8" fmla="*/ 291854 h 296786"/>
                    <a:gd name="connsiteX9" fmla="*/ 566098 w 1721618"/>
                    <a:gd name="connsiteY9" fmla="*/ 291854 h 296786"/>
                    <a:gd name="connsiteX10" fmla="*/ 528175 w 1721618"/>
                    <a:gd name="connsiteY10" fmla="*/ 294139 h 296786"/>
                    <a:gd name="connsiteX11" fmla="*/ 389278 w 1721618"/>
                    <a:gd name="connsiteY11" fmla="*/ 292311 h 296786"/>
                    <a:gd name="connsiteX12" fmla="*/ 258605 w 1721618"/>
                    <a:gd name="connsiteY12" fmla="*/ 294596 h 296786"/>
                    <a:gd name="connsiteX13" fmla="*/ 246726 w 1721618"/>
                    <a:gd name="connsiteY13" fmla="*/ 293225 h 296786"/>
                    <a:gd name="connsiteX14" fmla="*/ 238045 w 1721618"/>
                    <a:gd name="connsiteY14" fmla="*/ 294596 h 296786"/>
                    <a:gd name="connsiteX15" fmla="*/ 22389 w 1721618"/>
                    <a:gd name="connsiteY15" fmla="*/ 294596 h 296786"/>
                    <a:gd name="connsiteX16" fmla="*/ 0 w 1721618"/>
                    <a:gd name="connsiteY16" fmla="*/ 286372 h 296786"/>
                    <a:gd name="connsiteX17" fmla="*/ 132044 w 1721618"/>
                    <a:gd name="connsiteY17" fmla="*/ 185397 h 296786"/>
                    <a:gd name="connsiteX18" fmla="*/ 191441 w 1721618"/>
                    <a:gd name="connsiteY18" fmla="*/ 185397 h 296786"/>
                    <a:gd name="connsiteX19" fmla="*/ 334907 w 1721618"/>
                    <a:gd name="connsiteY19" fmla="*/ 257587 h 296786"/>
                    <a:gd name="connsiteX20" fmla="*/ 457813 w 1721618"/>
                    <a:gd name="connsiteY20" fmla="*/ 219208 h 296786"/>
                    <a:gd name="connsiteX21" fmla="*/ 493451 w 1721618"/>
                    <a:gd name="connsiteY21" fmla="*/ 194992 h 296786"/>
                    <a:gd name="connsiteX22" fmla="*/ 497563 w 1721618"/>
                    <a:gd name="connsiteY22" fmla="*/ 199104 h 296786"/>
                    <a:gd name="connsiteX23" fmla="*/ 498477 w 1721618"/>
                    <a:gd name="connsiteY23" fmla="*/ 199561 h 296786"/>
                    <a:gd name="connsiteX24" fmla="*/ 500761 w 1721618"/>
                    <a:gd name="connsiteY24" fmla="*/ 194992 h 296786"/>
                    <a:gd name="connsiteX25" fmla="*/ 543710 w 1721618"/>
                    <a:gd name="connsiteY25" fmla="*/ 192708 h 296786"/>
                    <a:gd name="connsiteX26" fmla="*/ 759366 w 1721618"/>
                    <a:gd name="connsiteY26" fmla="*/ 198647 h 296786"/>
                    <a:gd name="connsiteX27" fmla="*/ 984161 w 1721618"/>
                    <a:gd name="connsiteY27" fmla="*/ 197277 h 296786"/>
                    <a:gd name="connsiteX28" fmla="*/ 1242101 w 1721618"/>
                    <a:gd name="connsiteY28" fmla="*/ 198935 h 296786"/>
                    <a:gd name="connsiteX29" fmla="*/ 1273943 w 1721618"/>
                    <a:gd name="connsiteY29" fmla="*/ 122980 h 296786"/>
                    <a:gd name="connsiteX30" fmla="*/ 1281986 w 1721618"/>
                    <a:gd name="connsiteY30" fmla="*/ 98853 h 296786"/>
                    <a:gd name="connsiteX31" fmla="*/ 1288421 w 1721618"/>
                    <a:gd name="connsiteY31" fmla="*/ 77538 h 296786"/>
                    <a:gd name="connsiteX32" fmla="*/ 1288019 w 1721618"/>
                    <a:gd name="connsiteY32" fmla="*/ 77135 h 296786"/>
                    <a:gd name="connsiteX33" fmla="*/ 1298475 w 1721618"/>
                    <a:gd name="connsiteY33" fmla="*/ 34910 h 296786"/>
                    <a:gd name="connsiteX34" fmla="*/ 1302497 w 1721618"/>
                    <a:gd name="connsiteY34" fmla="*/ 23247 h 296786"/>
                    <a:gd name="connsiteX35" fmla="*/ 1307322 w 1721618"/>
                    <a:gd name="connsiteY35" fmla="*/ 7161 h 296786"/>
                    <a:gd name="connsiteX36" fmla="*/ 1360408 w 1721618"/>
                    <a:gd name="connsiteY36" fmla="*/ 727 h 296786"/>
                    <a:gd name="connsiteX37" fmla="*/ 1508802 w 1721618"/>
                    <a:gd name="connsiteY37" fmla="*/ 1128 h 296786"/>
                    <a:gd name="connsiteX38" fmla="*/ 1580386 w 1721618"/>
                    <a:gd name="connsiteY38" fmla="*/ 14801 h 296786"/>
                    <a:gd name="connsiteX39" fmla="*/ 1604113 w 1721618"/>
                    <a:gd name="connsiteY39" fmla="*/ 34910 h 296786"/>
                    <a:gd name="connsiteX40" fmla="*/ 1640307 w 1721618"/>
                    <a:gd name="connsiteY40" fmla="*/ 71102 h 296786"/>
                    <a:gd name="connsiteX41" fmla="*/ 1660416 w 1721618"/>
                    <a:gd name="connsiteY41" fmla="*/ 90810 h 296786"/>
                    <a:gd name="connsiteX42" fmla="*/ 1712293 w 1721618"/>
                    <a:gd name="connsiteY42" fmla="*/ 151936 h 296786"/>
                    <a:gd name="connsiteX43" fmla="*/ 1719934 w 1721618"/>
                    <a:gd name="connsiteY43" fmla="*/ 186524 h 296786"/>
                    <a:gd name="connsiteX0" fmla="*/ 1719934 w 1721618"/>
                    <a:gd name="connsiteY0" fmla="*/ 186524 h 296786"/>
                    <a:gd name="connsiteX1" fmla="*/ 1716717 w 1721618"/>
                    <a:gd name="connsiteY1" fmla="*/ 206230 h 296786"/>
                    <a:gd name="connsiteX2" fmla="*/ 1636285 w 1721618"/>
                    <a:gd name="connsiteY2" fmla="*/ 233976 h 296786"/>
                    <a:gd name="connsiteX3" fmla="*/ 1302459 w 1721618"/>
                    <a:gd name="connsiteY3" fmla="*/ 288285 h 296786"/>
                    <a:gd name="connsiteX4" fmla="*/ 1302459 w 1721618"/>
                    <a:gd name="connsiteY4" fmla="*/ 290112 h 296786"/>
                    <a:gd name="connsiteX5" fmla="*/ 1242101 w 1721618"/>
                    <a:gd name="connsiteY5" fmla="*/ 296786 h 296786"/>
                    <a:gd name="connsiteX6" fmla="*/ 1242101 w 1721618"/>
                    <a:gd name="connsiteY6" fmla="*/ 290284 h 296786"/>
                    <a:gd name="connsiteX7" fmla="*/ 690375 w 1721618"/>
                    <a:gd name="connsiteY7" fmla="*/ 291854 h 296786"/>
                    <a:gd name="connsiteX8" fmla="*/ 566098 w 1721618"/>
                    <a:gd name="connsiteY8" fmla="*/ 291854 h 296786"/>
                    <a:gd name="connsiteX9" fmla="*/ 528175 w 1721618"/>
                    <a:gd name="connsiteY9" fmla="*/ 294139 h 296786"/>
                    <a:gd name="connsiteX10" fmla="*/ 389278 w 1721618"/>
                    <a:gd name="connsiteY10" fmla="*/ 292311 h 296786"/>
                    <a:gd name="connsiteX11" fmla="*/ 258605 w 1721618"/>
                    <a:gd name="connsiteY11" fmla="*/ 294596 h 296786"/>
                    <a:gd name="connsiteX12" fmla="*/ 246726 w 1721618"/>
                    <a:gd name="connsiteY12" fmla="*/ 293225 h 296786"/>
                    <a:gd name="connsiteX13" fmla="*/ 238045 w 1721618"/>
                    <a:gd name="connsiteY13" fmla="*/ 294596 h 296786"/>
                    <a:gd name="connsiteX14" fmla="*/ 22389 w 1721618"/>
                    <a:gd name="connsiteY14" fmla="*/ 294596 h 296786"/>
                    <a:gd name="connsiteX15" fmla="*/ 0 w 1721618"/>
                    <a:gd name="connsiteY15" fmla="*/ 286372 h 296786"/>
                    <a:gd name="connsiteX16" fmla="*/ 132044 w 1721618"/>
                    <a:gd name="connsiteY16" fmla="*/ 185397 h 296786"/>
                    <a:gd name="connsiteX17" fmla="*/ 191441 w 1721618"/>
                    <a:gd name="connsiteY17" fmla="*/ 185397 h 296786"/>
                    <a:gd name="connsiteX18" fmla="*/ 334907 w 1721618"/>
                    <a:gd name="connsiteY18" fmla="*/ 257587 h 296786"/>
                    <a:gd name="connsiteX19" fmla="*/ 457813 w 1721618"/>
                    <a:gd name="connsiteY19" fmla="*/ 219208 h 296786"/>
                    <a:gd name="connsiteX20" fmla="*/ 493451 w 1721618"/>
                    <a:gd name="connsiteY20" fmla="*/ 194992 h 296786"/>
                    <a:gd name="connsiteX21" fmla="*/ 497563 w 1721618"/>
                    <a:gd name="connsiteY21" fmla="*/ 199104 h 296786"/>
                    <a:gd name="connsiteX22" fmla="*/ 498477 w 1721618"/>
                    <a:gd name="connsiteY22" fmla="*/ 199561 h 296786"/>
                    <a:gd name="connsiteX23" fmla="*/ 500761 w 1721618"/>
                    <a:gd name="connsiteY23" fmla="*/ 194992 h 296786"/>
                    <a:gd name="connsiteX24" fmla="*/ 543710 w 1721618"/>
                    <a:gd name="connsiteY24" fmla="*/ 192708 h 296786"/>
                    <a:gd name="connsiteX25" fmla="*/ 759366 w 1721618"/>
                    <a:gd name="connsiteY25" fmla="*/ 198647 h 296786"/>
                    <a:gd name="connsiteX26" fmla="*/ 984161 w 1721618"/>
                    <a:gd name="connsiteY26" fmla="*/ 197277 h 296786"/>
                    <a:gd name="connsiteX27" fmla="*/ 1242101 w 1721618"/>
                    <a:gd name="connsiteY27" fmla="*/ 198935 h 296786"/>
                    <a:gd name="connsiteX28" fmla="*/ 1273943 w 1721618"/>
                    <a:gd name="connsiteY28" fmla="*/ 122980 h 296786"/>
                    <a:gd name="connsiteX29" fmla="*/ 1281986 w 1721618"/>
                    <a:gd name="connsiteY29" fmla="*/ 98853 h 296786"/>
                    <a:gd name="connsiteX30" fmla="*/ 1288421 w 1721618"/>
                    <a:gd name="connsiteY30" fmla="*/ 77538 h 296786"/>
                    <a:gd name="connsiteX31" fmla="*/ 1288019 w 1721618"/>
                    <a:gd name="connsiteY31" fmla="*/ 77135 h 296786"/>
                    <a:gd name="connsiteX32" fmla="*/ 1298475 w 1721618"/>
                    <a:gd name="connsiteY32" fmla="*/ 34910 h 296786"/>
                    <a:gd name="connsiteX33" fmla="*/ 1302497 w 1721618"/>
                    <a:gd name="connsiteY33" fmla="*/ 23247 h 296786"/>
                    <a:gd name="connsiteX34" fmla="*/ 1307322 w 1721618"/>
                    <a:gd name="connsiteY34" fmla="*/ 7161 h 296786"/>
                    <a:gd name="connsiteX35" fmla="*/ 1360408 w 1721618"/>
                    <a:gd name="connsiteY35" fmla="*/ 727 h 296786"/>
                    <a:gd name="connsiteX36" fmla="*/ 1508802 w 1721618"/>
                    <a:gd name="connsiteY36" fmla="*/ 1128 h 296786"/>
                    <a:gd name="connsiteX37" fmla="*/ 1580386 w 1721618"/>
                    <a:gd name="connsiteY37" fmla="*/ 14801 h 296786"/>
                    <a:gd name="connsiteX38" fmla="*/ 1604113 w 1721618"/>
                    <a:gd name="connsiteY38" fmla="*/ 34910 h 296786"/>
                    <a:gd name="connsiteX39" fmla="*/ 1640307 w 1721618"/>
                    <a:gd name="connsiteY39" fmla="*/ 71102 h 296786"/>
                    <a:gd name="connsiteX40" fmla="*/ 1660416 w 1721618"/>
                    <a:gd name="connsiteY40" fmla="*/ 90810 h 296786"/>
                    <a:gd name="connsiteX41" fmla="*/ 1712293 w 1721618"/>
                    <a:gd name="connsiteY41" fmla="*/ 151936 h 296786"/>
                    <a:gd name="connsiteX42" fmla="*/ 1719934 w 1721618"/>
                    <a:gd name="connsiteY42" fmla="*/ 186524 h 296786"/>
                    <a:gd name="connsiteX0" fmla="*/ 1719934 w 1721618"/>
                    <a:gd name="connsiteY0" fmla="*/ 186524 h 296785"/>
                    <a:gd name="connsiteX1" fmla="*/ 1716717 w 1721618"/>
                    <a:gd name="connsiteY1" fmla="*/ 206230 h 296785"/>
                    <a:gd name="connsiteX2" fmla="*/ 1636285 w 1721618"/>
                    <a:gd name="connsiteY2" fmla="*/ 233976 h 296785"/>
                    <a:gd name="connsiteX3" fmla="*/ 1302459 w 1721618"/>
                    <a:gd name="connsiteY3" fmla="*/ 288285 h 296785"/>
                    <a:gd name="connsiteX4" fmla="*/ 1302459 w 1721618"/>
                    <a:gd name="connsiteY4" fmla="*/ 290112 h 296785"/>
                    <a:gd name="connsiteX5" fmla="*/ 1242101 w 1721618"/>
                    <a:gd name="connsiteY5" fmla="*/ 290284 h 296785"/>
                    <a:gd name="connsiteX6" fmla="*/ 690375 w 1721618"/>
                    <a:gd name="connsiteY6" fmla="*/ 291854 h 296785"/>
                    <a:gd name="connsiteX7" fmla="*/ 566098 w 1721618"/>
                    <a:gd name="connsiteY7" fmla="*/ 291854 h 296785"/>
                    <a:gd name="connsiteX8" fmla="*/ 528175 w 1721618"/>
                    <a:gd name="connsiteY8" fmla="*/ 294139 h 296785"/>
                    <a:gd name="connsiteX9" fmla="*/ 389278 w 1721618"/>
                    <a:gd name="connsiteY9" fmla="*/ 292311 h 296785"/>
                    <a:gd name="connsiteX10" fmla="*/ 258605 w 1721618"/>
                    <a:gd name="connsiteY10" fmla="*/ 294596 h 296785"/>
                    <a:gd name="connsiteX11" fmla="*/ 246726 w 1721618"/>
                    <a:gd name="connsiteY11" fmla="*/ 293225 h 296785"/>
                    <a:gd name="connsiteX12" fmla="*/ 238045 w 1721618"/>
                    <a:gd name="connsiteY12" fmla="*/ 294596 h 296785"/>
                    <a:gd name="connsiteX13" fmla="*/ 22389 w 1721618"/>
                    <a:gd name="connsiteY13" fmla="*/ 294596 h 296785"/>
                    <a:gd name="connsiteX14" fmla="*/ 0 w 1721618"/>
                    <a:gd name="connsiteY14" fmla="*/ 286372 h 296785"/>
                    <a:gd name="connsiteX15" fmla="*/ 132044 w 1721618"/>
                    <a:gd name="connsiteY15" fmla="*/ 185397 h 296785"/>
                    <a:gd name="connsiteX16" fmla="*/ 191441 w 1721618"/>
                    <a:gd name="connsiteY16" fmla="*/ 185397 h 296785"/>
                    <a:gd name="connsiteX17" fmla="*/ 334907 w 1721618"/>
                    <a:gd name="connsiteY17" fmla="*/ 257587 h 296785"/>
                    <a:gd name="connsiteX18" fmla="*/ 457813 w 1721618"/>
                    <a:gd name="connsiteY18" fmla="*/ 219208 h 296785"/>
                    <a:gd name="connsiteX19" fmla="*/ 493451 w 1721618"/>
                    <a:gd name="connsiteY19" fmla="*/ 194992 h 296785"/>
                    <a:gd name="connsiteX20" fmla="*/ 497563 w 1721618"/>
                    <a:gd name="connsiteY20" fmla="*/ 199104 h 296785"/>
                    <a:gd name="connsiteX21" fmla="*/ 498477 w 1721618"/>
                    <a:gd name="connsiteY21" fmla="*/ 199561 h 296785"/>
                    <a:gd name="connsiteX22" fmla="*/ 500761 w 1721618"/>
                    <a:gd name="connsiteY22" fmla="*/ 194992 h 296785"/>
                    <a:gd name="connsiteX23" fmla="*/ 543710 w 1721618"/>
                    <a:gd name="connsiteY23" fmla="*/ 192708 h 296785"/>
                    <a:gd name="connsiteX24" fmla="*/ 759366 w 1721618"/>
                    <a:gd name="connsiteY24" fmla="*/ 198647 h 296785"/>
                    <a:gd name="connsiteX25" fmla="*/ 984161 w 1721618"/>
                    <a:gd name="connsiteY25" fmla="*/ 197277 h 296785"/>
                    <a:gd name="connsiteX26" fmla="*/ 1242101 w 1721618"/>
                    <a:gd name="connsiteY26" fmla="*/ 198935 h 296785"/>
                    <a:gd name="connsiteX27" fmla="*/ 1273943 w 1721618"/>
                    <a:gd name="connsiteY27" fmla="*/ 122980 h 296785"/>
                    <a:gd name="connsiteX28" fmla="*/ 1281986 w 1721618"/>
                    <a:gd name="connsiteY28" fmla="*/ 98853 h 296785"/>
                    <a:gd name="connsiteX29" fmla="*/ 1288421 w 1721618"/>
                    <a:gd name="connsiteY29" fmla="*/ 77538 h 296785"/>
                    <a:gd name="connsiteX30" fmla="*/ 1288019 w 1721618"/>
                    <a:gd name="connsiteY30" fmla="*/ 77135 h 296785"/>
                    <a:gd name="connsiteX31" fmla="*/ 1298475 w 1721618"/>
                    <a:gd name="connsiteY31" fmla="*/ 34910 h 296785"/>
                    <a:gd name="connsiteX32" fmla="*/ 1302497 w 1721618"/>
                    <a:gd name="connsiteY32" fmla="*/ 23247 h 296785"/>
                    <a:gd name="connsiteX33" fmla="*/ 1307322 w 1721618"/>
                    <a:gd name="connsiteY33" fmla="*/ 7161 h 296785"/>
                    <a:gd name="connsiteX34" fmla="*/ 1360408 w 1721618"/>
                    <a:gd name="connsiteY34" fmla="*/ 727 h 296785"/>
                    <a:gd name="connsiteX35" fmla="*/ 1508802 w 1721618"/>
                    <a:gd name="connsiteY35" fmla="*/ 1128 h 296785"/>
                    <a:gd name="connsiteX36" fmla="*/ 1580386 w 1721618"/>
                    <a:gd name="connsiteY36" fmla="*/ 14801 h 296785"/>
                    <a:gd name="connsiteX37" fmla="*/ 1604113 w 1721618"/>
                    <a:gd name="connsiteY37" fmla="*/ 34910 h 296785"/>
                    <a:gd name="connsiteX38" fmla="*/ 1640307 w 1721618"/>
                    <a:gd name="connsiteY38" fmla="*/ 71102 h 296785"/>
                    <a:gd name="connsiteX39" fmla="*/ 1660416 w 1721618"/>
                    <a:gd name="connsiteY39" fmla="*/ 90810 h 296785"/>
                    <a:gd name="connsiteX40" fmla="*/ 1712293 w 1721618"/>
                    <a:gd name="connsiteY40" fmla="*/ 151936 h 296785"/>
                    <a:gd name="connsiteX41" fmla="*/ 1719934 w 1721618"/>
                    <a:gd name="connsiteY41" fmla="*/ 186524 h 296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1721618" h="296785">
                      <a:moveTo>
                        <a:pt x="1719934" y="186524"/>
                      </a:moveTo>
                      <a:cubicBezTo>
                        <a:pt x="1719130" y="192957"/>
                        <a:pt x="1717922" y="199794"/>
                        <a:pt x="1716717" y="206230"/>
                      </a:cubicBezTo>
                      <a:cubicBezTo>
                        <a:pt x="1694196" y="227543"/>
                        <a:pt x="1664034" y="227543"/>
                        <a:pt x="1636285" y="233976"/>
                      </a:cubicBezTo>
                      <a:lnTo>
                        <a:pt x="1302459" y="288285"/>
                      </a:lnTo>
                      <a:lnTo>
                        <a:pt x="1302459" y="290112"/>
                      </a:lnTo>
                      <a:lnTo>
                        <a:pt x="1242101" y="290284"/>
                      </a:lnTo>
                      <a:lnTo>
                        <a:pt x="690375" y="291854"/>
                      </a:lnTo>
                      <a:lnTo>
                        <a:pt x="566098" y="291854"/>
                      </a:lnTo>
                      <a:cubicBezTo>
                        <a:pt x="553305" y="292311"/>
                        <a:pt x="540969" y="292768"/>
                        <a:pt x="528175" y="294139"/>
                      </a:cubicBezTo>
                      <a:cubicBezTo>
                        <a:pt x="481572" y="298708"/>
                        <a:pt x="435425" y="296880"/>
                        <a:pt x="389278" y="292311"/>
                      </a:cubicBezTo>
                      <a:cubicBezTo>
                        <a:pt x="344350" y="292387"/>
                        <a:pt x="282364" y="294444"/>
                        <a:pt x="258605" y="294596"/>
                      </a:cubicBezTo>
                      <a:cubicBezTo>
                        <a:pt x="234846" y="294748"/>
                        <a:pt x="250381" y="294596"/>
                        <a:pt x="246726" y="293225"/>
                      </a:cubicBezTo>
                      <a:lnTo>
                        <a:pt x="238045" y="294596"/>
                      </a:lnTo>
                      <a:lnTo>
                        <a:pt x="22389" y="294596"/>
                      </a:lnTo>
                      <a:cubicBezTo>
                        <a:pt x="14621" y="294596"/>
                        <a:pt x="3199" y="299622"/>
                        <a:pt x="0" y="286372"/>
                      </a:cubicBezTo>
                      <a:cubicBezTo>
                        <a:pt x="47061" y="256673"/>
                        <a:pt x="87725" y="218751"/>
                        <a:pt x="132044" y="185397"/>
                      </a:cubicBezTo>
                      <a:cubicBezTo>
                        <a:pt x="151691" y="179914"/>
                        <a:pt x="171794" y="179914"/>
                        <a:pt x="191441" y="185397"/>
                      </a:cubicBezTo>
                      <a:cubicBezTo>
                        <a:pt x="235303" y="217837"/>
                        <a:pt x="283278" y="241139"/>
                        <a:pt x="334907" y="257587"/>
                      </a:cubicBezTo>
                      <a:cubicBezTo>
                        <a:pt x="382425" y="266268"/>
                        <a:pt x="419891" y="242509"/>
                        <a:pt x="457813" y="219208"/>
                      </a:cubicBezTo>
                      <a:cubicBezTo>
                        <a:pt x="470149" y="211897"/>
                        <a:pt x="481572" y="203216"/>
                        <a:pt x="493451" y="194992"/>
                      </a:cubicBezTo>
                      <a:cubicBezTo>
                        <a:pt x="497106" y="193621"/>
                        <a:pt x="498934" y="194992"/>
                        <a:pt x="497563" y="199104"/>
                      </a:cubicBezTo>
                      <a:cubicBezTo>
                        <a:pt x="498020" y="199561"/>
                        <a:pt x="498020" y="199561"/>
                        <a:pt x="498477" y="199561"/>
                      </a:cubicBezTo>
                      <a:cubicBezTo>
                        <a:pt x="499391" y="198190"/>
                        <a:pt x="499848" y="196819"/>
                        <a:pt x="500761" y="194992"/>
                      </a:cubicBezTo>
                      <a:cubicBezTo>
                        <a:pt x="514926" y="190423"/>
                        <a:pt x="529546" y="192708"/>
                        <a:pt x="543710" y="192708"/>
                      </a:cubicBezTo>
                      <a:lnTo>
                        <a:pt x="759366" y="198647"/>
                      </a:lnTo>
                      <a:cubicBezTo>
                        <a:pt x="805437" y="199485"/>
                        <a:pt x="899330" y="197201"/>
                        <a:pt x="984161" y="197277"/>
                      </a:cubicBezTo>
                      <a:lnTo>
                        <a:pt x="1242101" y="198935"/>
                      </a:lnTo>
                      <a:lnTo>
                        <a:pt x="1273943" y="122980"/>
                      </a:lnTo>
                      <a:cubicBezTo>
                        <a:pt x="1275150" y="114537"/>
                        <a:pt x="1277161" y="106091"/>
                        <a:pt x="1281986" y="98853"/>
                      </a:cubicBezTo>
                      <a:cubicBezTo>
                        <a:pt x="1282791" y="91211"/>
                        <a:pt x="1284802" y="84375"/>
                        <a:pt x="1288421" y="77538"/>
                      </a:cubicBezTo>
                      <a:lnTo>
                        <a:pt x="1288019" y="77135"/>
                      </a:lnTo>
                      <a:cubicBezTo>
                        <a:pt x="1288019" y="62256"/>
                        <a:pt x="1292845" y="48583"/>
                        <a:pt x="1298475" y="34910"/>
                      </a:cubicBezTo>
                      <a:cubicBezTo>
                        <a:pt x="1299682" y="30887"/>
                        <a:pt x="1301290" y="27270"/>
                        <a:pt x="1302497" y="23247"/>
                      </a:cubicBezTo>
                      <a:cubicBezTo>
                        <a:pt x="1304105" y="18020"/>
                        <a:pt x="1305715" y="12388"/>
                        <a:pt x="1307322" y="7161"/>
                      </a:cubicBezTo>
                      <a:cubicBezTo>
                        <a:pt x="1325018" y="4345"/>
                        <a:pt x="1342712" y="727"/>
                        <a:pt x="1360408" y="727"/>
                      </a:cubicBezTo>
                      <a:cubicBezTo>
                        <a:pt x="1409871" y="325"/>
                        <a:pt x="1459337" y="-883"/>
                        <a:pt x="1508802" y="1128"/>
                      </a:cubicBezTo>
                      <a:cubicBezTo>
                        <a:pt x="1532931" y="2335"/>
                        <a:pt x="1558670" y="325"/>
                        <a:pt x="1580386" y="14801"/>
                      </a:cubicBezTo>
                      <a:cubicBezTo>
                        <a:pt x="1588429" y="20834"/>
                        <a:pt x="1598482" y="25257"/>
                        <a:pt x="1604113" y="34910"/>
                      </a:cubicBezTo>
                      <a:cubicBezTo>
                        <a:pt x="1620199" y="42953"/>
                        <a:pt x="1633069" y="54213"/>
                        <a:pt x="1640307" y="71102"/>
                      </a:cubicBezTo>
                      <a:cubicBezTo>
                        <a:pt x="1648350" y="76332"/>
                        <a:pt x="1654785" y="83168"/>
                        <a:pt x="1660416" y="90810"/>
                      </a:cubicBezTo>
                      <a:cubicBezTo>
                        <a:pt x="1682131" y="107297"/>
                        <a:pt x="1696609" y="130222"/>
                        <a:pt x="1712293" y="151936"/>
                      </a:cubicBezTo>
                      <a:cubicBezTo>
                        <a:pt x="1712293" y="164404"/>
                        <a:pt x="1726368" y="174458"/>
                        <a:pt x="1719934" y="18652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50000"/>
                  </a:schemeClr>
                </a:solidFill>
                <a:ln w="9525" cap="flat">
                  <a:noFill/>
                  <a:prstDash val="solid"/>
                  <a:miter/>
                </a:ln>
                <a:effectLst>
                  <a:innerShdw blurRad="63500" dist="508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0A5BC4F-C2BE-4F75-A63B-85F1DBF55AEF}"/>
                    </a:ext>
                  </a:extLst>
                </p:cNvPr>
                <p:cNvSpPr/>
                <p:nvPr/>
              </p:nvSpPr>
              <p:spPr>
                <a:xfrm rot="19982544">
                  <a:off x="6214862" y="4111073"/>
                  <a:ext cx="1567118" cy="105303"/>
                </a:xfrm>
                <a:custGeom>
                  <a:avLst/>
                  <a:gdLst>
                    <a:gd name="connsiteX0" fmla="*/ 3167811 w 3167811"/>
                    <a:gd name="connsiteY0" fmla="*/ 43158 h 219312"/>
                    <a:gd name="connsiteX1" fmla="*/ 3167811 w 3167811"/>
                    <a:gd name="connsiteY1" fmla="*/ 211622 h 219312"/>
                    <a:gd name="connsiteX2" fmla="*/ 3139836 w 3167811"/>
                    <a:gd name="connsiteY2" fmla="*/ 214286 h 219312"/>
                    <a:gd name="connsiteX3" fmla="*/ 1691467 w 3167811"/>
                    <a:gd name="connsiteY3" fmla="*/ 219312 h 219312"/>
                    <a:gd name="connsiteX4" fmla="*/ 1430578 w 3167811"/>
                    <a:gd name="connsiteY4" fmla="*/ 215200 h 219312"/>
                    <a:gd name="connsiteX5" fmla="*/ 113795 w 3167811"/>
                    <a:gd name="connsiteY5" fmla="*/ 202864 h 219312"/>
                    <a:gd name="connsiteX6" fmla="*/ 105113 w 3167811"/>
                    <a:gd name="connsiteY6" fmla="*/ 201036 h 219312"/>
                    <a:gd name="connsiteX7" fmla="*/ 15561 w 3167811"/>
                    <a:gd name="connsiteY7" fmla="*/ 111027 h 219312"/>
                    <a:gd name="connsiteX8" fmla="*/ 27 w 3167811"/>
                    <a:gd name="connsiteY8" fmla="*/ 72190 h 219312"/>
                    <a:gd name="connsiteX9" fmla="*/ 1854 w 3167811"/>
                    <a:gd name="connsiteY9" fmla="*/ 0 h 219312"/>
                    <a:gd name="connsiteX10" fmla="*/ 1023480 w 3167811"/>
                    <a:gd name="connsiteY10" fmla="*/ 5940 h 219312"/>
                    <a:gd name="connsiteX11" fmla="*/ 1034446 w 3167811"/>
                    <a:gd name="connsiteY11" fmla="*/ 8224 h 219312"/>
                    <a:gd name="connsiteX12" fmla="*/ 1151412 w 3167811"/>
                    <a:gd name="connsiteY12" fmla="*/ 45690 h 219312"/>
                    <a:gd name="connsiteX13" fmla="*/ 1153697 w 3167811"/>
                    <a:gd name="connsiteY13" fmla="*/ 49345 h 219312"/>
                    <a:gd name="connsiteX14" fmla="*/ 1207154 w 3167811"/>
                    <a:gd name="connsiteY14" fmla="*/ 44776 h 219312"/>
                    <a:gd name="connsiteX15" fmla="*/ 1239137 w 3167811"/>
                    <a:gd name="connsiteY15" fmla="*/ 12336 h 219312"/>
                    <a:gd name="connsiteX16" fmla="*/ 1242335 w 3167811"/>
                    <a:gd name="connsiteY16" fmla="*/ 12793 h 219312"/>
                    <a:gd name="connsiteX17" fmla="*/ 1303103 w 3167811"/>
                    <a:gd name="connsiteY17" fmla="*/ 15534 h 219312"/>
                    <a:gd name="connsiteX18" fmla="*/ 1634355 w 3167811"/>
                    <a:gd name="connsiteY18" fmla="*/ 21474 h 219312"/>
                    <a:gd name="connsiteX19" fmla="*/ 1636182 w 3167811"/>
                    <a:gd name="connsiteY19" fmla="*/ 21474 h 219312"/>
                    <a:gd name="connsiteX20" fmla="*/ 2103133 w 3167811"/>
                    <a:gd name="connsiteY20" fmla="*/ 26500 h 219312"/>
                    <a:gd name="connsiteX21" fmla="*/ 2454945 w 3167811"/>
                    <a:gd name="connsiteY21" fmla="*/ 27414 h 219312"/>
                    <a:gd name="connsiteX22" fmla="*/ 2515256 w 3167811"/>
                    <a:gd name="connsiteY22" fmla="*/ 31526 h 219312"/>
                    <a:gd name="connsiteX23" fmla="*/ 2718576 w 3167811"/>
                    <a:gd name="connsiteY23" fmla="*/ 32440 h 219312"/>
                    <a:gd name="connsiteX24" fmla="*/ 3028353 w 3167811"/>
                    <a:gd name="connsiteY24" fmla="*/ 37466 h 219312"/>
                    <a:gd name="connsiteX25" fmla="*/ 3126129 w 3167811"/>
                    <a:gd name="connsiteY25" fmla="*/ 40207 h 219312"/>
                    <a:gd name="connsiteX0" fmla="*/ 3167811 w 3243631"/>
                    <a:gd name="connsiteY0" fmla="*/ 43158 h 219312"/>
                    <a:gd name="connsiteX1" fmla="*/ 3167811 w 3243631"/>
                    <a:gd name="connsiteY1" fmla="*/ 211622 h 219312"/>
                    <a:gd name="connsiteX2" fmla="*/ 3139836 w 3243631"/>
                    <a:gd name="connsiteY2" fmla="*/ 214286 h 219312"/>
                    <a:gd name="connsiteX3" fmla="*/ 1691467 w 3243631"/>
                    <a:gd name="connsiteY3" fmla="*/ 219312 h 219312"/>
                    <a:gd name="connsiteX4" fmla="*/ 1430578 w 3243631"/>
                    <a:gd name="connsiteY4" fmla="*/ 215200 h 219312"/>
                    <a:gd name="connsiteX5" fmla="*/ 113795 w 3243631"/>
                    <a:gd name="connsiteY5" fmla="*/ 202864 h 219312"/>
                    <a:gd name="connsiteX6" fmla="*/ 105113 w 3243631"/>
                    <a:gd name="connsiteY6" fmla="*/ 201036 h 219312"/>
                    <a:gd name="connsiteX7" fmla="*/ 15561 w 3243631"/>
                    <a:gd name="connsiteY7" fmla="*/ 111027 h 219312"/>
                    <a:gd name="connsiteX8" fmla="*/ 27 w 3243631"/>
                    <a:gd name="connsiteY8" fmla="*/ 72190 h 219312"/>
                    <a:gd name="connsiteX9" fmla="*/ 1854 w 3243631"/>
                    <a:gd name="connsiteY9" fmla="*/ 0 h 219312"/>
                    <a:gd name="connsiteX10" fmla="*/ 1023480 w 3243631"/>
                    <a:gd name="connsiteY10" fmla="*/ 5940 h 219312"/>
                    <a:gd name="connsiteX11" fmla="*/ 1034446 w 3243631"/>
                    <a:gd name="connsiteY11" fmla="*/ 8224 h 219312"/>
                    <a:gd name="connsiteX12" fmla="*/ 1151412 w 3243631"/>
                    <a:gd name="connsiteY12" fmla="*/ 45690 h 219312"/>
                    <a:gd name="connsiteX13" fmla="*/ 1153697 w 3243631"/>
                    <a:gd name="connsiteY13" fmla="*/ 49345 h 219312"/>
                    <a:gd name="connsiteX14" fmla="*/ 1207154 w 3243631"/>
                    <a:gd name="connsiteY14" fmla="*/ 44776 h 219312"/>
                    <a:gd name="connsiteX15" fmla="*/ 1239137 w 3243631"/>
                    <a:gd name="connsiteY15" fmla="*/ 12336 h 219312"/>
                    <a:gd name="connsiteX16" fmla="*/ 1242335 w 3243631"/>
                    <a:gd name="connsiteY16" fmla="*/ 12793 h 219312"/>
                    <a:gd name="connsiteX17" fmla="*/ 1303103 w 3243631"/>
                    <a:gd name="connsiteY17" fmla="*/ 15534 h 219312"/>
                    <a:gd name="connsiteX18" fmla="*/ 1634355 w 3243631"/>
                    <a:gd name="connsiteY18" fmla="*/ 21474 h 219312"/>
                    <a:gd name="connsiteX19" fmla="*/ 1636182 w 3243631"/>
                    <a:gd name="connsiteY19" fmla="*/ 21474 h 219312"/>
                    <a:gd name="connsiteX20" fmla="*/ 2103133 w 3243631"/>
                    <a:gd name="connsiteY20" fmla="*/ 26500 h 219312"/>
                    <a:gd name="connsiteX21" fmla="*/ 2454945 w 3243631"/>
                    <a:gd name="connsiteY21" fmla="*/ 27414 h 219312"/>
                    <a:gd name="connsiteX22" fmla="*/ 2515256 w 3243631"/>
                    <a:gd name="connsiteY22" fmla="*/ 31526 h 219312"/>
                    <a:gd name="connsiteX23" fmla="*/ 2718576 w 3243631"/>
                    <a:gd name="connsiteY23" fmla="*/ 32440 h 219312"/>
                    <a:gd name="connsiteX24" fmla="*/ 3028353 w 3243631"/>
                    <a:gd name="connsiteY24" fmla="*/ 37466 h 219312"/>
                    <a:gd name="connsiteX25" fmla="*/ 3126129 w 3243631"/>
                    <a:gd name="connsiteY25" fmla="*/ 40207 h 219312"/>
                    <a:gd name="connsiteX26" fmla="*/ 3167811 w 3243631"/>
                    <a:gd name="connsiteY26" fmla="*/ 43158 h 219312"/>
                    <a:gd name="connsiteX0" fmla="*/ 3167811 w 3282115"/>
                    <a:gd name="connsiteY0" fmla="*/ 43158 h 219312"/>
                    <a:gd name="connsiteX1" fmla="*/ 3167811 w 3282115"/>
                    <a:gd name="connsiteY1" fmla="*/ 211622 h 219312"/>
                    <a:gd name="connsiteX2" fmla="*/ 3139836 w 3282115"/>
                    <a:gd name="connsiteY2" fmla="*/ 214286 h 219312"/>
                    <a:gd name="connsiteX3" fmla="*/ 1691467 w 3282115"/>
                    <a:gd name="connsiteY3" fmla="*/ 219312 h 219312"/>
                    <a:gd name="connsiteX4" fmla="*/ 1430578 w 3282115"/>
                    <a:gd name="connsiteY4" fmla="*/ 215200 h 219312"/>
                    <a:gd name="connsiteX5" fmla="*/ 113795 w 3282115"/>
                    <a:gd name="connsiteY5" fmla="*/ 202864 h 219312"/>
                    <a:gd name="connsiteX6" fmla="*/ 105113 w 3282115"/>
                    <a:gd name="connsiteY6" fmla="*/ 201036 h 219312"/>
                    <a:gd name="connsiteX7" fmla="*/ 15561 w 3282115"/>
                    <a:gd name="connsiteY7" fmla="*/ 111027 h 219312"/>
                    <a:gd name="connsiteX8" fmla="*/ 27 w 3282115"/>
                    <a:gd name="connsiteY8" fmla="*/ 72190 h 219312"/>
                    <a:gd name="connsiteX9" fmla="*/ 1854 w 3282115"/>
                    <a:gd name="connsiteY9" fmla="*/ 0 h 219312"/>
                    <a:gd name="connsiteX10" fmla="*/ 1023480 w 3282115"/>
                    <a:gd name="connsiteY10" fmla="*/ 5940 h 219312"/>
                    <a:gd name="connsiteX11" fmla="*/ 1034446 w 3282115"/>
                    <a:gd name="connsiteY11" fmla="*/ 8224 h 219312"/>
                    <a:gd name="connsiteX12" fmla="*/ 1151412 w 3282115"/>
                    <a:gd name="connsiteY12" fmla="*/ 45690 h 219312"/>
                    <a:gd name="connsiteX13" fmla="*/ 1153697 w 3282115"/>
                    <a:gd name="connsiteY13" fmla="*/ 49345 h 219312"/>
                    <a:gd name="connsiteX14" fmla="*/ 1207154 w 3282115"/>
                    <a:gd name="connsiteY14" fmla="*/ 44776 h 219312"/>
                    <a:gd name="connsiteX15" fmla="*/ 1239137 w 3282115"/>
                    <a:gd name="connsiteY15" fmla="*/ 12336 h 219312"/>
                    <a:gd name="connsiteX16" fmla="*/ 1242335 w 3282115"/>
                    <a:gd name="connsiteY16" fmla="*/ 12793 h 219312"/>
                    <a:gd name="connsiteX17" fmla="*/ 1303103 w 3282115"/>
                    <a:gd name="connsiteY17" fmla="*/ 15534 h 219312"/>
                    <a:gd name="connsiteX18" fmla="*/ 1634355 w 3282115"/>
                    <a:gd name="connsiteY18" fmla="*/ 21474 h 219312"/>
                    <a:gd name="connsiteX19" fmla="*/ 1636182 w 3282115"/>
                    <a:gd name="connsiteY19" fmla="*/ 21474 h 219312"/>
                    <a:gd name="connsiteX20" fmla="*/ 2103133 w 3282115"/>
                    <a:gd name="connsiteY20" fmla="*/ 26500 h 219312"/>
                    <a:gd name="connsiteX21" fmla="*/ 2454945 w 3282115"/>
                    <a:gd name="connsiteY21" fmla="*/ 27414 h 219312"/>
                    <a:gd name="connsiteX22" fmla="*/ 2515256 w 3282115"/>
                    <a:gd name="connsiteY22" fmla="*/ 31526 h 219312"/>
                    <a:gd name="connsiteX23" fmla="*/ 2718576 w 3282115"/>
                    <a:gd name="connsiteY23" fmla="*/ 32440 h 219312"/>
                    <a:gd name="connsiteX24" fmla="*/ 3028353 w 3282115"/>
                    <a:gd name="connsiteY24" fmla="*/ 37466 h 219312"/>
                    <a:gd name="connsiteX25" fmla="*/ 3126129 w 3282115"/>
                    <a:gd name="connsiteY25" fmla="*/ 40207 h 219312"/>
                    <a:gd name="connsiteX26" fmla="*/ 3167811 w 3282115"/>
                    <a:gd name="connsiteY26" fmla="*/ 43158 h 219312"/>
                    <a:gd name="connsiteX0" fmla="*/ 3167811 w 3263809"/>
                    <a:gd name="connsiteY0" fmla="*/ 43158 h 219312"/>
                    <a:gd name="connsiteX1" fmla="*/ 3167811 w 3263809"/>
                    <a:gd name="connsiteY1" fmla="*/ 211622 h 219312"/>
                    <a:gd name="connsiteX2" fmla="*/ 3139836 w 3263809"/>
                    <a:gd name="connsiteY2" fmla="*/ 214286 h 219312"/>
                    <a:gd name="connsiteX3" fmla="*/ 1691467 w 3263809"/>
                    <a:gd name="connsiteY3" fmla="*/ 219312 h 219312"/>
                    <a:gd name="connsiteX4" fmla="*/ 1430578 w 3263809"/>
                    <a:gd name="connsiteY4" fmla="*/ 215200 h 219312"/>
                    <a:gd name="connsiteX5" fmla="*/ 113795 w 3263809"/>
                    <a:gd name="connsiteY5" fmla="*/ 202864 h 219312"/>
                    <a:gd name="connsiteX6" fmla="*/ 105113 w 3263809"/>
                    <a:gd name="connsiteY6" fmla="*/ 201036 h 219312"/>
                    <a:gd name="connsiteX7" fmla="*/ 15561 w 3263809"/>
                    <a:gd name="connsiteY7" fmla="*/ 111027 h 219312"/>
                    <a:gd name="connsiteX8" fmla="*/ 27 w 3263809"/>
                    <a:gd name="connsiteY8" fmla="*/ 72190 h 219312"/>
                    <a:gd name="connsiteX9" fmla="*/ 1854 w 3263809"/>
                    <a:gd name="connsiteY9" fmla="*/ 0 h 219312"/>
                    <a:gd name="connsiteX10" fmla="*/ 1023480 w 3263809"/>
                    <a:gd name="connsiteY10" fmla="*/ 5940 h 219312"/>
                    <a:gd name="connsiteX11" fmla="*/ 1034446 w 3263809"/>
                    <a:gd name="connsiteY11" fmla="*/ 8224 h 219312"/>
                    <a:gd name="connsiteX12" fmla="*/ 1151412 w 3263809"/>
                    <a:gd name="connsiteY12" fmla="*/ 45690 h 219312"/>
                    <a:gd name="connsiteX13" fmla="*/ 1153697 w 3263809"/>
                    <a:gd name="connsiteY13" fmla="*/ 49345 h 219312"/>
                    <a:gd name="connsiteX14" fmla="*/ 1207154 w 3263809"/>
                    <a:gd name="connsiteY14" fmla="*/ 44776 h 219312"/>
                    <a:gd name="connsiteX15" fmla="*/ 1239137 w 3263809"/>
                    <a:gd name="connsiteY15" fmla="*/ 12336 h 219312"/>
                    <a:gd name="connsiteX16" fmla="*/ 1242335 w 3263809"/>
                    <a:gd name="connsiteY16" fmla="*/ 12793 h 219312"/>
                    <a:gd name="connsiteX17" fmla="*/ 1303103 w 3263809"/>
                    <a:gd name="connsiteY17" fmla="*/ 15534 h 219312"/>
                    <a:gd name="connsiteX18" fmla="*/ 1634355 w 3263809"/>
                    <a:gd name="connsiteY18" fmla="*/ 21474 h 219312"/>
                    <a:gd name="connsiteX19" fmla="*/ 1636182 w 3263809"/>
                    <a:gd name="connsiteY19" fmla="*/ 21474 h 219312"/>
                    <a:gd name="connsiteX20" fmla="*/ 2103133 w 3263809"/>
                    <a:gd name="connsiteY20" fmla="*/ 26500 h 219312"/>
                    <a:gd name="connsiteX21" fmla="*/ 2454945 w 3263809"/>
                    <a:gd name="connsiteY21" fmla="*/ 27414 h 219312"/>
                    <a:gd name="connsiteX22" fmla="*/ 2515256 w 3263809"/>
                    <a:gd name="connsiteY22" fmla="*/ 31526 h 219312"/>
                    <a:gd name="connsiteX23" fmla="*/ 2718576 w 3263809"/>
                    <a:gd name="connsiteY23" fmla="*/ 32440 h 219312"/>
                    <a:gd name="connsiteX24" fmla="*/ 3028353 w 3263809"/>
                    <a:gd name="connsiteY24" fmla="*/ 37466 h 219312"/>
                    <a:gd name="connsiteX25" fmla="*/ 3126129 w 3263809"/>
                    <a:gd name="connsiteY25" fmla="*/ 40207 h 219312"/>
                    <a:gd name="connsiteX26" fmla="*/ 3167811 w 3263809"/>
                    <a:gd name="connsiteY26" fmla="*/ 43158 h 219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263809" h="219312">
                      <a:moveTo>
                        <a:pt x="3167811" y="43158"/>
                      </a:moveTo>
                      <a:cubicBezTo>
                        <a:pt x="3290641" y="54957"/>
                        <a:pt x="3300876" y="196410"/>
                        <a:pt x="3167811" y="211622"/>
                      </a:cubicBezTo>
                      <a:lnTo>
                        <a:pt x="3139836" y="214286"/>
                      </a:lnTo>
                      <a:lnTo>
                        <a:pt x="1691467" y="219312"/>
                      </a:lnTo>
                      <a:lnTo>
                        <a:pt x="1430578" y="215200"/>
                      </a:lnTo>
                      <a:lnTo>
                        <a:pt x="113795" y="202864"/>
                      </a:lnTo>
                      <a:cubicBezTo>
                        <a:pt x="22110" y="202026"/>
                        <a:pt x="107855" y="202407"/>
                        <a:pt x="105113" y="201036"/>
                      </a:cubicBezTo>
                      <a:lnTo>
                        <a:pt x="15561" y="111027"/>
                      </a:lnTo>
                      <a:cubicBezTo>
                        <a:pt x="5053" y="100518"/>
                        <a:pt x="-431" y="87268"/>
                        <a:pt x="27" y="72190"/>
                      </a:cubicBezTo>
                      <a:cubicBezTo>
                        <a:pt x="484" y="48431"/>
                        <a:pt x="940" y="24216"/>
                        <a:pt x="1854" y="0"/>
                      </a:cubicBezTo>
                      <a:lnTo>
                        <a:pt x="1023480" y="5940"/>
                      </a:lnTo>
                      <a:cubicBezTo>
                        <a:pt x="1087979" y="5940"/>
                        <a:pt x="1030791" y="6396"/>
                        <a:pt x="1034446" y="8224"/>
                      </a:cubicBezTo>
                      <a:cubicBezTo>
                        <a:pt x="1071455" y="26043"/>
                        <a:pt x="1109834" y="40664"/>
                        <a:pt x="1151412" y="45690"/>
                      </a:cubicBezTo>
                      <a:cubicBezTo>
                        <a:pt x="1151869" y="47061"/>
                        <a:pt x="1152783" y="47974"/>
                        <a:pt x="1153697" y="49345"/>
                      </a:cubicBezTo>
                      <a:cubicBezTo>
                        <a:pt x="1171973" y="52543"/>
                        <a:pt x="1190705" y="62138"/>
                        <a:pt x="1207154" y="44776"/>
                      </a:cubicBezTo>
                      <a:cubicBezTo>
                        <a:pt x="1218119" y="33810"/>
                        <a:pt x="1228628" y="23302"/>
                        <a:pt x="1239137" y="12336"/>
                      </a:cubicBezTo>
                      <a:cubicBezTo>
                        <a:pt x="1240050" y="12336"/>
                        <a:pt x="1241421" y="12793"/>
                        <a:pt x="1242335" y="12793"/>
                      </a:cubicBezTo>
                      <a:cubicBezTo>
                        <a:pt x="1262439" y="15078"/>
                        <a:pt x="1282542" y="18733"/>
                        <a:pt x="1303103" y="15534"/>
                      </a:cubicBezTo>
                      <a:lnTo>
                        <a:pt x="1634355" y="21474"/>
                      </a:lnTo>
                      <a:lnTo>
                        <a:pt x="1636182" y="21474"/>
                      </a:lnTo>
                      <a:lnTo>
                        <a:pt x="2103133" y="26500"/>
                      </a:lnTo>
                      <a:lnTo>
                        <a:pt x="2454945" y="27414"/>
                      </a:lnTo>
                      <a:cubicBezTo>
                        <a:pt x="2523632" y="28251"/>
                        <a:pt x="2471317" y="30688"/>
                        <a:pt x="2515256" y="31526"/>
                      </a:cubicBezTo>
                      <a:cubicBezTo>
                        <a:pt x="2583334" y="35181"/>
                        <a:pt x="2650955" y="35181"/>
                        <a:pt x="2718576" y="32440"/>
                      </a:cubicBezTo>
                      <a:lnTo>
                        <a:pt x="3028353" y="37466"/>
                      </a:lnTo>
                      <a:cubicBezTo>
                        <a:pt x="3060793" y="38836"/>
                        <a:pt x="3093690" y="40664"/>
                        <a:pt x="3126129" y="40207"/>
                      </a:cubicBezTo>
                      <a:lnTo>
                        <a:pt x="3167811" y="43158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50000"/>
                  </a:schemeClr>
                </a:solidFill>
                <a:ln w="9525" cap="flat">
                  <a:noFill/>
                  <a:prstDash val="solid"/>
                  <a:miter/>
                </a:ln>
                <a:effectLst>
                  <a:innerShdw blurRad="63500" dist="508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DB72D5-11FC-46B4-8D44-CABCC5C60965}"/>
                </a:ext>
              </a:extLst>
            </p:cNvPr>
            <p:cNvSpPr/>
            <p:nvPr/>
          </p:nvSpPr>
          <p:spPr>
            <a:xfrm>
              <a:off x="4494798" y="2714184"/>
              <a:ext cx="2063408" cy="1601239"/>
            </a:xfrm>
            <a:custGeom>
              <a:avLst/>
              <a:gdLst>
                <a:gd name="connsiteX0" fmla="*/ 1437118 w 2838422"/>
                <a:gd name="connsiteY0" fmla="*/ 1112999 h 2185835"/>
                <a:gd name="connsiteX1" fmla="*/ 1437118 w 2838422"/>
                <a:gd name="connsiteY1" fmla="*/ 1395540 h 2185835"/>
                <a:gd name="connsiteX2" fmla="*/ 1719658 w 2838422"/>
                <a:gd name="connsiteY2" fmla="*/ 1395540 h 2185835"/>
                <a:gd name="connsiteX3" fmla="*/ 1719658 w 2838422"/>
                <a:gd name="connsiteY3" fmla="*/ 1112999 h 2185835"/>
                <a:gd name="connsiteX4" fmla="*/ 1114623 w 2838422"/>
                <a:gd name="connsiteY4" fmla="*/ 1112999 h 2185835"/>
                <a:gd name="connsiteX5" fmla="*/ 1114623 w 2838422"/>
                <a:gd name="connsiteY5" fmla="*/ 1395540 h 2185835"/>
                <a:gd name="connsiteX6" fmla="*/ 1397163 w 2838422"/>
                <a:gd name="connsiteY6" fmla="*/ 1395540 h 2185835"/>
                <a:gd name="connsiteX7" fmla="*/ 1397163 w 2838422"/>
                <a:gd name="connsiteY7" fmla="*/ 1112999 h 2185835"/>
                <a:gd name="connsiteX8" fmla="*/ 1437118 w 2838422"/>
                <a:gd name="connsiteY8" fmla="*/ 775522 h 2185835"/>
                <a:gd name="connsiteX9" fmla="*/ 1437118 w 2838422"/>
                <a:gd name="connsiteY9" fmla="*/ 1058062 h 2185835"/>
                <a:gd name="connsiteX10" fmla="*/ 1719658 w 2838422"/>
                <a:gd name="connsiteY10" fmla="*/ 1058062 h 2185835"/>
                <a:gd name="connsiteX11" fmla="*/ 1719658 w 2838422"/>
                <a:gd name="connsiteY11" fmla="*/ 775522 h 2185835"/>
                <a:gd name="connsiteX12" fmla="*/ 1114623 w 2838422"/>
                <a:gd name="connsiteY12" fmla="*/ 775522 h 2185835"/>
                <a:gd name="connsiteX13" fmla="*/ 1114623 w 2838422"/>
                <a:gd name="connsiteY13" fmla="*/ 1058062 h 2185835"/>
                <a:gd name="connsiteX14" fmla="*/ 1397163 w 2838422"/>
                <a:gd name="connsiteY14" fmla="*/ 1058062 h 2185835"/>
                <a:gd name="connsiteX15" fmla="*/ 1397163 w 2838422"/>
                <a:gd name="connsiteY15" fmla="*/ 775522 h 2185835"/>
                <a:gd name="connsiteX16" fmla="*/ 1342116 w 2838422"/>
                <a:gd name="connsiteY16" fmla="*/ 0 h 2185835"/>
                <a:gd name="connsiteX17" fmla="*/ 1496309 w 2838422"/>
                <a:gd name="connsiteY17" fmla="*/ 0 h 2185835"/>
                <a:gd name="connsiteX18" fmla="*/ 1486851 w 2838422"/>
                <a:gd name="connsiteY18" fmla="*/ 6377 h 2185835"/>
                <a:gd name="connsiteX19" fmla="*/ 1519539 w 2838422"/>
                <a:gd name="connsiteY19" fmla="*/ 24115 h 2185835"/>
                <a:gd name="connsiteX20" fmla="*/ 1560949 w 2838422"/>
                <a:gd name="connsiteY20" fmla="*/ 51550 h 2185835"/>
                <a:gd name="connsiteX21" fmla="*/ 1854298 w 2838422"/>
                <a:gd name="connsiteY21" fmla="*/ 262704 h 2185835"/>
                <a:gd name="connsiteX22" fmla="*/ 1919487 w 2838422"/>
                <a:gd name="connsiteY22" fmla="*/ 234362 h 2185835"/>
                <a:gd name="connsiteX23" fmla="*/ 2047030 w 2838422"/>
                <a:gd name="connsiteY23" fmla="*/ 111069 h 2185835"/>
                <a:gd name="connsiteX24" fmla="*/ 2174571 w 2838422"/>
                <a:gd name="connsiteY24" fmla="*/ 111069 h 2185835"/>
                <a:gd name="connsiteX25" fmla="*/ 2270936 w 2838422"/>
                <a:gd name="connsiteY25" fmla="*/ 207434 h 2185835"/>
                <a:gd name="connsiteX26" fmla="*/ 2269520 w 2838422"/>
                <a:gd name="connsiteY26" fmla="*/ 469607 h 2185835"/>
                <a:gd name="connsiteX27" fmla="*/ 2348879 w 2838422"/>
                <a:gd name="connsiteY27" fmla="*/ 619823 h 2185835"/>
                <a:gd name="connsiteX28" fmla="*/ 2752765 w 2838422"/>
                <a:gd name="connsiteY28" fmla="*/ 907503 h 2185835"/>
                <a:gd name="connsiteX29" fmla="*/ 2837793 w 2838422"/>
                <a:gd name="connsiteY29" fmla="*/ 1022292 h 2185835"/>
                <a:gd name="connsiteX30" fmla="*/ 2778273 w 2838422"/>
                <a:gd name="connsiteY30" fmla="*/ 1149834 h 2185835"/>
                <a:gd name="connsiteX31" fmla="*/ 2596881 w 2838422"/>
                <a:gd name="connsiteY31" fmla="*/ 1149834 h 2185835"/>
                <a:gd name="connsiteX32" fmla="*/ 2354550 w 2838422"/>
                <a:gd name="connsiteY32" fmla="*/ 978361 h 2185835"/>
                <a:gd name="connsiteX33" fmla="*/ 2283692 w 2838422"/>
                <a:gd name="connsiteY33" fmla="*/ 940098 h 2185835"/>
                <a:gd name="connsiteX34" fmla="*/ 2270936 w 2838422"/>
                <a:gd name="connsiteY34" fmla="*/ 1018039 h 2185835"/>
                <a:gd name="connsiteX35" fmla="*/ 2270936 w 2838422"/>
                <a:gd name="connsiteY35" fmla="*/ 1531046 h 2185835"/>
                <a:gd name="connsiteX36" fmla="*/ 2270936 w 2838422"/>
                <a:gd name="connsiteY36" fmla="*/ 2048302 h 2185835"/>
                <a:gd name="connsiteX37" fmla="*/ 2140560 w 2838422"/>
                <a:gd name="connsiteY37" fmla="*/ 2184348 h 2185835"/>
                <a:gd name="connsiteX38" fmla="*/ 1743761 w 2838422"/>
                <a:gd name="connsiteY38" fmla="*/ 2185765 h 2185835"/>
                <a:gd name="connsiteX39" fmla="*/ 1674320 w 2838422"/>
                <a:gd name="connsiteY39" fmla="*/ 2114907 h 2185835"/>
                <a:gd name="connsiteX40" fmla="*/ 1675739 w 2838422"/>
                <a:gd name="connsiteY40" fmla="*/ 1760622 h 2185835"/>
                <a:gd name="connsiteX41" fmla="*/ 1590709 w 2838422"/>
                <a:gd name="connsiteY41" fmla="*/ 1671341 h 2185835"/>
                <a:gd name="connsiteX42" fmla="*/ 1250596 w 2838422"/>
                <a:gd name="connsiteY42" fmla="*/ 1671341 h 2185835"/>
                <a:gd name="connsiteX43" fmla="*/ 1165569 w 2838422"/>
                <a:gd name="connsiteY43" fmla="*/ 1760622 h 2185835"/>
                <a:gd name="connsiteX44" fmla="*/ 1166985 w 2838422"/>
                <a:gd name="connsiteY44" fmla="*/ 2114907 h 2185835"/>
                <a:gd name="connsiteX45" fmla="*/ 1096128 w 2838422"/>
                <a:gd name="connsiteY45" fmla="*/ 2184348 h 2185835"/>
                <a:gd name="connsiteX46" fmla="*/ 706414 w 2838422"/>
                <a:gd name="connsiteY46" fmla="*/ 2182932 h 2185835"/>
                <a:gd name="connsiteX47" fmla="*/ 570368 w 2838422"/>
                <a:gd name="connsiteY47" fmla="*/ 2045466 h 2185835"/>
                <a:gd name="connsiteX48" fmla="*/ 568952 w 2838422"/>
                <a:gd name="connsiteY48" fmla="*/ 1003870 h 2185835"/>
                <a:gd name="connsiteX49" fmla="*/ 554779 w 2838422"/>
                <a:gd name="connsiteY49" fmla="*/ 940098 h 2185835"/>
                <a:gd name="connsiteX50" fmla="*/ 500928 w 2838422"/>
                <a:gd name="connsiteY50" fmla="*/ 968439 h 2185835"/>
                <a:gd name="connsiteX51" fmla="*/ 265682 w 2838422"/>
                <a:gd name="connsiteY51" fmla="*/ 1138496 h 2185835"/>
                <a:gd name="connsiteX52" fmla="*/ 139558 w 2838422"/>
                <a:gd name="connsiteY52" fmla="*/ 1176760 h 2185835"/>
                <a:gd name="connsiteX53" fmla="*/ 6345 w 2838422"/>
                <a:gd name="connsiteY53" fmla="*/ 1077560 h 2185835"/>
                <a:gd name="connsiteX54" fmla="*/ 61615 w 2838422"/>
                <a:gd name="connsiteY54" fmla="*/ 928759 h 2185835"/>
                <a:gd name="connsiteX55" fmla="*/ 509430 w 2838422"/>
                <a:gd name="connsiteY55" fmla="*/ 605653 h 2185835"/>
                <a:gd name="connsiteX56" fmla="*/ 1280356 w 2838422"/>
                <a:gd name="connsiteY56" fmla="*/ 51550 h 2185835"/>
                <a:gd name="connsiteX57" fmla="*/ 1321301 w 2838422"/>
                <a:gd name="connsiteY57" fmla="*/ 24115 h 2185835"/>
                <a:gd name="connsiteX58" fmla="*/ 1352522 w 2838422"/>
                <a:gd name="connsiteY58" fmla="*/ 7016 h 2185835"/>
                <a:gd name="connsiteX0" fmla="*/ 1437118 w 2838422"/>
                <a:gd name="connsiteY0" fmla="*/ 1112999 h 2185835"/>
                <a:gd name="connsiteX1" fmla="*/ 1437118 w 2838422"/>
                <a:gd name="connsiteY1" fmla="*/ 1395540 h 2185835"/>
                <a:gd name="connsiteX2" fmla="*/ 1719658 w 2838422"/>
                <a:gd name="connsiteY2" fmla="*/ 1395540 h 2185835"/>
                <a:gd name="connsiteX3" fmla="*/ 1719658 w 2838422"/>
                <a:gd name="connsiteY3" fmla="*/ 1112999 h 2185835"/>
                <a:gd name="connsiteX4" fmla="*/ 1437118 w 2838422"/>
                <a:gd name="connsiteY4" fmla="*/ 1112999 h 2185835"/>
                <a:gd name="connsiteX5" fmla="*/ 1114623 w 2838422"/>
                <a:gd name="connsiteY5" fmla="*/ 1112999 h 2185835"/>
                <a:gd name="connsiteX6" fmla="*/ 1114623 w 2838422"/>
                <a:gd name="connsiteY6" fmla="*/ 1395540 h 2185835"/>
                <a:gd name="connsiteX7" fmla="*/ 1397163 w 2838422"/>
                <a:gd name="connsiteY7" fmla="*/ 1395540 h 2185835"/>
                <a:gd name="connsiteX8" fmla="*/ 1397163 w 2838422"/>
                <a:gd name="connsiteY8" fmla="*/ 1112999 h 2185835"/>
                <a:gd name="connsiteX9" fmla="*/ 1114623 w 2838422"/>
                <a:gd name="connsiteY9" fmla="*/ 1112999 h 2185835"/>
                <a:gd name="connsiteX10" fmla="*/ 1437118 w 2838422"/>
                <a:gd name="connsiteY10" fmla="*/ 775522 h 2185835"/>
                <a:gd name="connsiteX11" fmla="*/ 1437118 w 2838422"/>
                <a:gd name="connsiteY11" fmla="*/ 1058062 h 2185835"/>
                <a:gd name="connsiteX12" fmla="*/ 1719658 w 2838422"/>
                <a:gd name="connsiteY12" fmla="*/ 1058062 h 2185835"/>
                <a:gd name="connsiteX13" fmla="*/ 1719658 w 2838422"/>
                <a:gd name="connsiteY13" fmla="*/ 775522 h 2185835"/>
                <a:gd name="connsiteX14" fmla="*/ 1437118 w 2838422"/>
                <a:gd name="connsiteY14" fmla="*/ 775522 h 2185835"/>
                <a:gd name="connsiteX15" fmla="*/ 1114623 w 2838422"/>
                <a:gd name="connsiteY15" fmla="*/ 775522 h 2185835"/>
                <a:gd name="connsiteX16" fmla="*/ 1114623 w 2838422"/>
                <a:gd name="connsiteY16" fmla="*/ 1058062 h 2185835"/>
                <a:gd name="connsiteX17" fmla="*/ 1397163 w 2838422"/>
                <a:gd name="connsiteY17" fmla="*/ 1058062 h 2185835"/>
                <a:gd name="connsiteX18" fmla="*/ 1397163 w 2838422"/>
                <a:gd name="connsiteY18" fmla="*/ 775522 h 2185835"/>
                <a:gd name="connsiteX19" fmla="*/ 1114623 w 2838422"/>
                <a:gd name="connsiteY19" fmla="*/ 775522 h 2185835"/>
                <a:gd name="connsiteX20" fmla="*/ 1352522 w 2838422"/>
                <a:gd name="connsiteY20" fmla="*/ 7016 h 2185835"/>
                <a:gd name="connsiteX21" fmla="*/ 1496309 w 2838422"/>
                <a:gd name="connsiteY21" fmla="*/ 0 h 2185835"/>
                <a:gd name="connsiteX22" fmla="*/ 1486851 w 2838422"/>
                <a:gd name="connsiteY22" fmla="*/ 6377 h 2185835"/>
                <a:gd name="connsiteX23" fmla="*/ 1519539 w 2838422"/>
                <a:gd name="connsiteY23" fmla="*/ 24115 h 2185835"/>
                <a:gd name="connsiteX24" fmla="*/ 1560949 w 2838422"/>
                <a:gd name="connsiteY24" fmla="*/ 51550 h 2185835"/>
                <a:gd name="connsiteX25" fmla="*/ 1854298 w 2838422"/>
                <a:gd name="connsiteY25" fmla="*/ 262704 h 2185835"/>
                <a:gd name="connsiteX26" fmla="*/ 1919487 w 2838422"/>
                <a:gd name="connsiteY26" fmla="*/ 234362 h 2185835"/>
                <a:gd name="connsiteX27" fmla="*/ 2047030 w 2838422"/>
                <a:gd name="connsiteY27" fmla="*/ 111069 h 2185835"/>
                <a:gd name="connsiteX28" fmla="*/ 2174571 w 2838422"/>
                <a:gd name="connsiteY28" fmla="*/ 111069 h 2185835"/>
                <a:gd name="connsiteX29" fmla="*/ 2270936 w 2838422"/>
                <a:gd name="connsiteY29" fmla="*/ 207434 h 2185835"/>
                <a:gd name="connsiteX30" fmla="*/ 2269520 w 2838422"/>
                <a:gd name="connsiteY30" fmla="*/ 469607 h 2185835"/>
                <a:gd name="connsiteX31" fmla="*/ 2348879 w 2838422"/>
                <a:gd name="connsiteY31" fmla="*/ 619823 h 2185835"/>
                <a:gd name="connsiteX32" fmla="*/ 2752765 w 2838422"/>
                <a:gd name="connsiteY32" fmla="*/ 907503 h 2185835"/>
                <a:gd name="connsiteX33" fmla="*/ 2837793 w 2838422"/>
                <a:gd name="connsiteY33" fmla="*/ 1022292 h 2185835"/>
                <a:gd name="connsiteX34" fmla="*/ 2778273 w 2838422"/>
                <a:gd name="connsiteY34" fmla="*/ 1149834 h 2185835"/>
                <a:gd name="connsiteX35" fmla="*/ 2596881 w 2838422"/>
                <a:gd name="connsiteY35" fmla="*/ 1149834 h 2185835"/>
                <a:gd name="connsiteX36" fmla="*/ 2354550 w 2838422"/>
                <a:gd name="connsiteY36" fmla="*/ 978361 h 2185835"/>
                <a:gd name="connsiteX37" fmla="*/ 2283692 w 2838422"/>
                <a:gd name="connsiteY37" fmla="*/ 940098 h 2185835"/>
                <a:gd name="connsiteX38" fmla="*/ 2270936 w 2838422"/>
                <a:gd name="connsiteY38" fmla="*/ 1018039 h 2185835"/>
                <a:gd name="connsiteX39" fmla="*/ 2270936 w 2838422"/>
                <a:gd name="connsiteY39" fmla="*/ 1531046 h 2185835"/>
                <a:gd name="connsiteX40" fmla="*/ 2270936 w 2838422"/>
                <a:gd name="connsiteY40" fmla="*/ 2048302 h 2185835"/>
                <a:gd name="connsiteX41" fmla="*/ 2140560 w 2838422"/>
                <a:gd name="connsiteY41" fmla="*/ 2184348 h 2185835"/>
                <a:gd name="connsiteX42" fmla="*/ 1743761 w 2838422"/>
                <a:gd name="connsiteY42" fmla="*/ 2185765 h 2185835"/>
                <a:gd name="connsiteX43" fmla="*/ 1674320 w 2838422"/>
                <a:gd name="connsiteY43" fmla="*/ 2114907 h 2185835"/>
                <a:gd name="connsiteX44" fmla="*/ 1675739 w 2838422"/>
                <a:gd name="connsiteY44" fmla="*/ 1760622 h 2185835"/>
                <a:gd name="connsiteX45" fmla="*/ 1590709 w 2838422"/>
                <a:gd name="connsiteY45" fmla="*/ 1671341 h 2185835"/>
                <a:gd name="connsiteX46" fmla="*/ 1250596 w 2838422"/>
                <a:gd name="connsiteY46" fmla="*/ 1671341 h 2185835"/>
                <a:gd name="connsiteX47" fmla="*/ 1165569 w 2838422"/>
                <a:gd name="connsiteY47" fmla="*/ 1760622 h 2185835"/>
                <a:gd name="connsiteX48" fmla="*/ 1166985 w 2838422"/>
                <a:gd name="connsiteY48" fmla="*/ 2114907 h 2185835"/>
                <a:gd name="connsiteX49" fmla="*/ 1096128 w 2838422"/>
                <a:gd name="connsiteY49" fmla="*/ 2184348 h 2185835"/>
                <a:gd name="connsiteX50" fmla="*/ 706414 w 2838422"/>
                <a:gd name="connsiteY50" fmla="*/ 2182932 h 2185835"/>
                <a:gd name="connsiteX51" fmla="*/ 570368 w 2838422"/>
                <a:gd name="connsiteY51" fmla="*/ 2045466 h 2185835"/>
                <a:gd name="connsiteX52" fmla="*/ 568952 w 2838422"/>
                <a:gd name="connsiteY52" fmla="*/ 1003870 h 2185835"/>
                <a:gd name="connsiteX53" fmla="*/ 554779 w 2838422"/>
                <a:gd name="connsiteY53" fmla="*/ 940098 h 2185835"/>
                <a:gd name="connsiteX54" fmla="*/ 500928 w 2838422"/>
                <a:gd name="connsiteY54" fmla="*/ 968439 h 2185835"/>
                <a:gd name="connsiteX55" fmla="*/ 265682 w 2838422"/>
                <a:gd name="connsiteY55" fmla="*/ 1138496 h 2185835"/>
                <a:gd name="connsiteX56" fmla="*/ 139558 w 2838422"/>
                <a:gd name="connsiteY56" fmla="*/ 1176760 h 2185835"/>
                <a:gd name="connsiteX57" fmla="*/ 6345 w 2838422"/>
                <a:gd name="connsiteY57" fmla="*/ 1077560 h 2185835"/>
                <a:gd name="connsiteX58" fmla="*/ 61615 w 2838422"/>
                <a:gd name="connsiteY58" fmla="*/ 928759 h 2185835"/>
                <a:gd name="connsiteX59" fmla="*/ 509430 w 2838422"/>
                <a:gd name="connsiteY59" fmla="*/ 605653 h 2185835"/>
                <a:gd name="connsiteX60" fmla="*/ 1280356 w 2838422"/>
                <a:gd name="connsiteY60" fmla="*/ 51550 h 2185835"/>
                <a:gd name="connsiteX61" fmla="*/ 1321301 w 2838422"/>
                <a:gd name="connsiteY61" fmla="*/ 24115 h 2185835"/>
                <a:gd name="connsiteX62" fmla="*/ 1352522 w 2838422"/>
                <a:gd name="connsiteY62" fmla="*/ 7016 h 2185835"/>
                <a:gd name="connsiteX0" fmla="*/ 1437118 w 2838422"/>
                <a:gd name="connsiteY0" fmla="*/ 1112999 h 2185835"/>
                <a:gd name="connsiteX1" fmla="*/ 1437118 w 2838422"/>
                <a:gd name="connsiteY1" fmla="*/ 1395540 h 2185835"/>
                <a:gd name="connsiteX2" fmla="*/ 1719658 w 2838422"/>
                <a:gd name="connsiteY2" fmla="*/ 1395540 h 2185835"/>
                <a:gd name="connsiteX3" fmla="*/ 1719658 w 2838422"/>
                <a:gd name="connsiteY3" fmla="*/ 1112999 h 2185835"/>
                <a:gd name="connsiteX4" fmla="*/ 1437118 w 2838422"/>
                <a:gd name="connsiteY4" fmla="*/ 1112999 h 2185835"/>
                <a:gd name="connsiteX5" fmla="*/ 1114623 w 2838422"/>
                <a:gd name="connsiteY5" fmla="*/ 1112999 h 2185835"/>
                <a:gd name="connsiteX6" fmla="*/ 1114623 w 2838422"/>
                <a:gd name="connsiteY6" fmla="*/ 1395540 h 2185835"/>
                <a:gd name="connsiteX7" fmla="*/ 1397163 w 2838422"/>
                <a:gd name="connsiteY7" fmla="*/ 1395540 h 2185835"/>
                <a:gd name="connsiteX8" fmla="*/ 1397163 w 2838422"/>
                <a:gd name="connsiteY8" fmla="*/ 1112999 h 2185835"/>
                <a:gd name="connsiteX9" fmla="*/ 1114623 w 2838422"/>
                <a:gd name="connsiteY9" fmla="*/ 1112999 h 2185835"/>
                <a:gd name="connsiteX10" fmla="*/ 1437118 w 2838422"/>
                <a:gd name="connsiteY10" fmla="*/ 775522 h 2185835"/>
                <a:gd name="connsiteX11" fmla="*/ 1437118 w 2838422"/>
                <a:gd name="connsiteY11" fmla="*/ 1058062 h 2185835"/>
                <a:gd name="connsiteX12" fmla="*/ 1719658 w 2838422"/>
                <a:gd name="connsiteY12" fmla="*/ 1058062 h 2185835"/>
                <a:gd name="connsiteX13" fmla="*/ 1719658 w 2838422"/>
                <a:gd name="connsiteY13" fmla="*/ 775522 h 2185835"/>
                <a:gd name="connsiteX14" fmla="*/ 1437118 w 2838422"/>
                <a:gd name="connsiteY14" fmla="*/ 775522 h 2185835"/>
                <a:gd name="connsiteX15" fmla="*/ 1114623 w 2838422"/>
                <a:gd name="connsiteY15" fmla="*/ 775522 h 2185835"/>
                <a:gd name="connsiteX16" fmla="*/ 1114623 w 2838422"/>
                <a:gd name="connsiteY16" fmla="*/ 1058062 h 2185835"/>
                <a:gd name="connsiteX17" fmla="*/ 1397163 w 2838422"/>
                <a:gd name="connsiteY17" fmla="*/ 1058062 h 2185835"/>
                <a:gd name="connsiteX18" fmla="*/ 1397163 w 2838422"/>
                <a:gd name="connsiteY18" fmla="*/ 775522 h 2185835"/>
                <a:gd name="connsiteX19" fmla="*/ 1114623 w 2838422"/>
                <a:gd name="connsiteY19" fmla="*/ 775522 h 2185835"/>
                <a:gd name="connsiteX20" fmla="*/ 1352522 w 2838422"/>
                <a:gd name="connsiteY20" fmla="*/ 7016 h 2185835"/>
                <a:gd name="connsiteX21" fmla="*/ 1496309 w 2838422"/>
                <a:gd name="connsiteY21" fmla="*/ 0 h 2185835"/>
                <a:gd name="connsiteX22" fmla="*/ 1486851 w 2838422"/>
                <a:gd name="connsiteY22" fmla="*/ 6377 h 2185835"/>
                <a:gd name="connsiteX23" fmla="*/ 1560949 w 2838422"/>
                <a:gd name="connsiteY23" fmla="*/ 51550 h 2185835"/>
                <a:gd name="connsiteX24" fmla="*/ 1854298 w 2838422"/>
                <a:gd name="connsiteY24" fmla="*/ 262704 h 2185835"/>
                <a:gd name="connsiteX25" fmla="*/ 1919487 w 2838422"/>
                <a:gd name="connsiteY25" fmla="*/ 234362 h 2185835"/>
                <a:gd name="connsiteX26" fmla="*/ 2047030 w 2838422"/>
                <a:gd name="connsiteY26" fmla="*/ 111069 h 2185835"/>
                <a:gd name="connsiteX27" fmla="*/ 2174571 w 2838422"/>
                <a:gd name="connsiteY27" fmla="*/ 111069 h 2185835"/>
                <a:gd name="connsiteX28" fmla="*/ 2270936 w 2838422"/>
                <a:gd name="connsiteY28" fmla="*/ 207434 h 2185835"/>
                <a:gd name="connsiteX29" fmla="*/ 2269520 w 2838422"/>
                <a:gd name="connsiteY29" fmla="*/ 469607 h 2185835"/>
                <a:gd name="connsiteX30" fmla="*/ 2348879 w 2838422"/>
                <a:gd name="connsiteY30" fmla="*/ 619823 h 2185835"/>
                <a:gd name="connsiteX31" fmla="*/ 2752765 w 2838422"/>
                <a:gd name="connsiteY31" fmla="*/ 907503 h 2185835"/>
                <a:gd name="connsiteX32" fmla="*/ 2837793 w 2838422"/>
                <a:gd name="connsiteY32" fmla="*/ 1022292 h 2185835"/>
                <a:gd name="connsiteX33" fmla="*/ 2778273 w 2838422"/>
                <a:gd name="connsiteY33" fmla="*/ 1149834 h 2185835"/>
                <a:gd name="connsiteX34" fmla="*/ 2596881 w 2838422"/>
                <a:gd name="connsiteY34" fmla="*/ 1149834 h 2185835"/>
                <a:gd name="connsiteX35" fmla="*/ 2354550 w 2838422"/>
                <a:gd name="connsiteY35" fmla="*/ 978361 h 2185835"/>
                <a:gd name="connsiteX36" fmla="*/ 2283692 w 2838422"/>
                <a:gd name="connsiteY36" fmla="*/ 940098 h 2185835"/>
                <a:gd name="connsiteX37" fmla="*/ 2270936 w 2838422"/>
                <a:gd name="connsiteY37" fmla="*/ 1018039 h 2185835"/>
                <a:gd name="connsiteX38" fmla="*/ 2270936 w 2838422"/>
                <a:gd name="connsiteY38" fmla="*/ 1531046 h 2185835"/>
                <a:gd name="connsiteX39" fmla="*/ 2270936 w 2838422"/>
                <a:gd name="connsiteY39" fmla="*/ 2048302 h 2185835"/>
                <a:gd name="connsiteX40" fmla="*/ 2140560 w 2838422"/>
                <a:gd name="connsiteY40" fmla="*/ 2184348 h 2185835"/>
                <a:gd name="connsiteX41" fmla="*/ 1743761 w 2838422"/>
                <a:gd name="connsiteY41" fmla="*/ 2185765 h 2185835"/>
                <a:gd name="connsiteX42" fmla="*/ 1674320 w 2838422"/>
                <a:gd name="connsiteY42" fmla="*/ 2114907 h 2185835"/>
                <a:gd name="connsiteX43" fmla="*/ 1675739 w 2838422"/>
                <a:gd name="connsiteY43" fmla="*/ 1760622 h 2185835"/>
                <a:gd name="connsiteX44" fmla="*/ 1590709 w 2838422"/>
                <a:gd name="connsiteY44" fmla="*/ 1671341 h 2185835"/>
                <a:gd name="connsiteX45" fmla="*/ 1250596 w 2838422"/>
                <a:gd name="connsiteY45" fmla="*/ 1671341 h 2185835"/>
                <a:gd name="connsiteX46" fmla="*/ 1165569 w 2838422"/>
                <a:gd name="connsiteY46" fmla="*/ 1760622 h 2185835"/>
                <a:gd name="connsiteX47" fmla="*/ 1166985 w 2838422"/>
                <a:gd name="connsiteY47" fmla="*/ 2114907 h 2185835"/>
                <a:gd name="connsiteX48" fmla="*/ 1096128 w 2838422"/>
                <a:gd name="connsiteY48" fmla="*/ 2184348 h 2185835"/>
                <a:gd name="connsiteX49" fmla="*/ 706414 w 2838422"/>
                <a:gd name="connsiteY49" fmla="*/ 2182932 h 2185835"/>
                <a:gd name="connsiteX50" fmla="*/ 570368 w 2838422"/>
                <a:gd name="connsiteY50" fmla="*/ 2045466 h 2185835"/>
                <a:gd name="connsiteX51" fmla="*/ 568952 w 2838422"/>
                <a:gd name="connsiteY51" fmla="*/ 1003870 h 2185835"/>
                <a:gd name="connsiteX52" fmla="*/ 554779 w 2838422"/>
                <a:gd name="connsiteY52" fmla="*/ 940098 h 2185835"/>
                <a:gd name="connsiteX53" fmla="*/ 500928 w 2838422"/>
                <a:gd name="connsiteY53" fmla="*/ 968439 h 2185835"/>
                <a:gd name="connsiteX54" fmla="*/ 265682 w 2838422"/>
                <a:gd name="connsiteY54" fmla="*/ 1138496 h 2185835"/>
                <a:gd name="connsiteX55" fmla="*/ 139558 w 2838422"/>
                <a:gd name="connsiteY55" fmla="*/ 1176760 h 2185835"/>
                <a:gd name="connsiteX56" fmla="*/ 6345 w 2838422"/>
                <a:gd name="connsiteY56" fmla="*/ 1077560 h 2185835"/>
                <a:gd name="connsiteX57" fmla="*/ 61615 w 2838422"/>
                <a:gd name="connsiteY57" fmla="*/ 928759 h 2185835"/>
                <a:gd name="connsiteX58" fmla="*/ 509430 w 2838422"/>
                <a:gd name="connsiteY58" fmla="*/ 605653 h 2185835"/>
                <a:gd name="connsiteX59" fmla="*/ 1280356 w 2838422"/>
                <a:gd name="connsiteY59" fmla="*/ 51550 h 2185835"/>
                <a:gd name="connsiteX60" fmla="*/ 1321301 w 2838422"/>
                <a:gd name="connsiteY60" fmla="*/ 24115 h 2185835"/>
                <a:gd name="connsiteX61" fmla="*/ 1352522 w 2838422"/>
                <a:gd name="connsiteY61" fmla="*/ 7016 h 2185835"/>
                <a:gd name="connsiteX0" fmla="*/ 1437118 w 2838422"/>
                <a:gd name="connsiteY0" fmla="*/ 1150228 h 2223064"/>
                <a:gd name="connsiteX1" fmla="*/ 1437118 w 2838422"/>
                <a:gd name="connsiteY1" fmla="*/ 1432769 h 2223064"/>
                <a:gd name="connsiteX2" fmla="*/ 1719658 w 2838422"/>
                <a:gd name="connsiteY2" fmla="*/ 1432769 h 2223064"/>
                <a:gd name="connsiteX3" fmla="*/ 1719658 w 2838422"/>
                <a:gd name="connsiteY3" fmla="*/ 1150228 h 2223064"/>
                <a:gd name="connsiteX4" fmla="*/ 1437118 w 2838422"/>
                <a:gd name="connsiteY4" fmla="*/ 1150228 h 2223064"/>
                <a:gd name="connsiteX5" fmla="*/ 1114623 w 2838422"/>
                <a:gd name="connsiteY5" fmla="*/ 1150228 h 2223064"/>
                <a:gd name="connsiteX6" fmla="*/ 1114623 w 2838422"/>
                <a:gd name="connsiteY6" fmla="*/ 1432769 h 2223064"/>
                <a:gd name="connsiteX7" fmla="*/ 1397163 w 2838422"/>
                <a:gd name="connsiteY7" fmla="*/ 1432769 h 2223064"/>
                <a:gd name="connsiteX8" fmla="*/ 1397163 w 2838422"/>
                <a:gd name="connsiteY8" fmla="*/ 1150228 h 2223064"/>
                <a:gd name="connsiteX9" fmla="*/ 1114623 w 2838422"/>
                <a:gd name="connsiteY9" fmla="*/ 1150228 h 2223064"/>
                <a:gd name="connsiteX10" fmla="*/ 1437118 w 2838422"/>
                <a:gd name="connsiteY10" fmla="*/ 812751 h 2223064"/>
                <a:gd name="connsiteX11" fmla="*/ 1437118 w 2838422"/>
                <a:gd name="connsiteY11" fmla="*/ 1095291 h 2223064"/>
                <a:gd name="connsiteX12" fmla="*/ 1719658 w 2838422"/>
                <a:gd name="connsiteY12" fmla="*/ 1095291 h 2223064"/>
                <a:gd name="connsiteX13" fmla="*/ 1719658 w 2838422"/>
                <a:gd name="connsiteY13" fmla="*/ 812751 h 2223064"/>
                <a:gd name="connsiteX14" fmla="*/ 1437118 w 2838422"/>
                <a:gd name="connsiteY14" fmla="*/ 812751 h 2223064"/>
                <a:gd name="connsiteX15" fmla="*/ 1114623 w 2838422"/>
                <a:gd name="connsiteY15" fmla="*/ 812751 h 2223064"/>
                <a:gd name="connsiteX16" fmla="*/ 1114623 w 2838422"/>
                <a:gd name="connsiteY16" fmla="*/ 1095291 h 2223064"/>
                <a:gd name="connsiteX17" fmla="*/ 1397163 w 2838422"/>
                <a:gd name="connsiteY17" fmla="*/ 1095291 h 2223064"/>
                <a:gd name="connsiteX18" fmla="*/ 1397163 w 2838422"/>
                <a:gd name="connsiteY18" fmla="*/ 812751 h 2223064"/>
                <a:gd name="connsiteX19" fmla="*/ 1114623 w 2838422"/>
                <a:gd name="connsiteY19" fmla="*/ 812751 h 2223064"/>
                <a:gd name="connsiteX20" fmla="*/ 1411515 w 2838422"/>
                <a:gd name="connsiteY20" fmla="*/ 0 h 2223064"/>
                <a:gd name="connsiteX21" fmla="*/ 1496309 w 2838422"/>
                <a:gd name="connsiteY21" fmla="*/ 37229 h 2223064"/>
                <a:gd name="connsiteX22" fmla="*/ 1486851 w 2838422"/>
                <a:gd name="connsiteY22" fmla="*/ 43606 h 2223064"/>
                <a:gd name="connsiteX23" fmla="*/ 1560949 w 2838422"/>
                <a:gd name="connsiteY23" fmla="*/ 88779 h 2223064"/>
                <a:gd name="connsiteX24" fmla="*/ 1854298 w 2838422"/>
                <a:gd name="connsiteY24" fmla="*/ 299933 h 2223064"/>
                <a:gd name="connsiteX25" fmla="*/ 1919487 w 2838422"/>
                <a:gd name="connsiteY25" fmla="*/ 271591 h 2223064"/>
                <a:gd name="connsiteX26" fmla="*/ 2047030 w 2838422"/>
                <a:gd name="connsiteY26" fmla="*/ 148298 h 2223064"/>
                <a:gd name="connsiteX27" fmla="*/ 2174571 w 2838422"/>
                <a:gd name="connsiteY27" fmla="*/ 148298 h 2223064"/>
                <a:gd name="connsiteX28" fmla="*/ 2270936 w 2838422"/>
                <a:gd name="connsiteY28" fmla="*/ 244663 h 2223064"/>
                <a:gd name="connsiteX29" fmla="*/ 2269520 w 2838422"/>
                <a:gd name="connsiteY29" fmla="*/ 506836 h 2223064"/>
                <a:gd name="connsiteX30" fmla="*/ 2348879 w 2838422"/>
                <a:gd name="connsiteY30" fmla="*/ 657052 h 2223064"/>
                <a:gd name="connsiteX31" fmla="*/ 2752765 w 2838422"/>
                <a:gd name="connsiteY31" fmla="*/ 944732 h 2223064"/>
                <a:gd name="connsiteX32" fmla="*/ 2837793 w 2838422"/>
                <a:gd name="connsiteY32" fmla="*/ 1059521 h 2223064"/>
                <a:gd name="connsiteX33" fmla="*/ 2778273 w 2838422"/>
                <a:gd name="connsiteY33" fmla="*/ 1187063 h 2223064"/>
                <a:gd name="connsiteX34" fmla="*/ 2596881 w 2838422"/>
                <a:gd name="connsiteY34" fmla="*/ 1187063 h 2223064"/>
                <a:gd name="connsiteX35" fmla="*/ 2354550 w 2838422"/>
                <a:gd name="connsiteY35" fmla="*/ 1015590 h 2223064"/>
                <a:gd name="connsiteX36" fmla="*/ 2283692 w 2838422"/>
                <a:gd name="connsiteY36" fmla="*/ 977327 h 2223064"/>
                <a:gd name="connsiteX37" fmla="*/ 2270936 w 2838422"/>
                <a:gd name="connsiteY37" fmla="*/ 1055268 h 2223064"/>
                <a:gd name="connsiteX38" fmla="*/ 2270936 w 2838422"/>
                <a:gd name="connsiteY38" fmla="*/ 1568275 h 2223064"/>
                <a:gd name="connsiteX39" fmla="*/ 2270936 w 2838422"/>
                <a:gd name="connsiteY39" fmla="*/ 2085531 h 2223064"/>
                <a:gd name="connsiteX40" fmla="*/ 2140560 w 2838422"/>
                <a:gd name="connsiteY40" fmla="*/ 2221577 h 2223064"/>
                <a:gd name="connsiteX41" fmla="*/ 1743761 w 2838422"/>
                <a:gd name="connsiteY41" fmla="*/ 2222994 h 2223064"/>
                <a:gd name="connsiteX42" fmla="*/ 1674320 w 2838422"/>
                <a:gd name="connsiteY42" fmla="*/ 2152136 h 2223064"/>
                <a:gd name="connsiteX43" fmla="*/ 1675739 w 2838422"/>
                <a:gd name="connsiteY43" fmla="*/ 1797851 h 2223064"/>
                <a:gd name="connsiteX44" fmla="*/ 1590709 w 2838422"/>
                <a:gd name="connsiteY44" fmla="*/ 1708570 h 2223064"/>
                <a:gd name="connsiteX45" fmla="*/ 1250596 w 2838422"/>
                <a:gd name="connsiteY45" fmla="*/ 1708570 h 2223064"/>
                <a:gd name="connsiteX46" fmla="*/ 1165569 w 2838422"/>
                <a:gd name="connsiteY46" fmla="*/ 1797851 h 2223064"/>
                <a:gd name="connsiteX47" fmla="*/ 1166985 w 2838422"/>
                <a:gd name="connsiteY47" fmla="*/ 2152136 h 2223064"/>
                <a:gd name="connsiteX48" fmla="*/ 1096128 w 2838422"/>
                <a:gd name="connsiteY48" fmla="*/ 2221577 h 2223064"/>
                <a:gd name="connsiteX49" fmla="*/ 706414 w 2838422"/>
                <a:gd name="connsiteY49" fmla="*/ 2220161 h 2223064"/>
                <a:gd name="connsiteX50" fmla="*/ 570368 w 2838422"/>
                <a:gd name="connsiteY50" fmla="*/ 2082695 h 2223064"/>
                <a:gd name="connsiteX51" fmla="*/ 568952 w 2838422"/>
                <a:gd name="connsiteY51" fmla="*/ 1041099 h 2223064"/>
                <a:gd name="connsiteX52" fmla="*/ 554779 w 2838422"/>
                <a:gd name="connsiteY52" fmla="*/ 977327 h 2223064"/>
                <a:gd name="connsiteX53" fmla="*/ 500928 w 2838422"/>
                <a:gd name="connsiteY53" fmla="*/ 1005668 h 2223064"/>
                <a:gd name="connsiteX54" fmla="*/ 265682 w 2838422"/>
                <a:gd name="connsiteY54" fmla="*/ 1175725 h 2223064"/>
                <a:gd name="connsiteX55" fmla="*/ 139558 w 2838422"/>
                <a:gd name="connsiteY55" fmla="*/ 1213989 h 2223064"/>
                <a:gd name="connsiteX56" fmla="*/ 6345 w 2838422"/>
                <a:gd name="connsiteY56" fmla="*/ 1114789 h 2223064"/>
                <a:gd name="connsiteX57" fmla="*/ 61615 w 2838422"/>
                <a:gd name="connsiteY57" fmla="*/ 965988 h 2223064"/>
                <a:gd name="connsiteX58" fmla="*/ 509430 w 2838422"/>
                <a:gd name="connsiteY58" fmla="*/ 642882 h 2223064"/>
                <a:gd name="connsiteX59" fmla="*/ 1280356 w 2838422"/>
                <a:gd name="connsiteY59" fmla="*/ 88779 h 2223064"/>
                <a:gd name="connsiteX60" fmla="*/ 1321301 w 2838422"/>
                <a:gd name="connsiteY60" fmla="*/ 61344 h 2223064"/>
                <a:gd name="connsiteX61" fmla="*/ 1411515 w 2838422"/>
                <a:gd name="connsiteY61" fmla="*/ 0 h 2223064"/>
                <a:gd name="connsiteX0" fmla="*/ 1437118 w 2838422"/>
                <a:gd name="connsiteY0" fmla="*/ 1165615 h 2238451"/>
                <a:gd name="connsiteX1" fmla="*/ 1437118 w 2838422"/>
                <a:gd name="connsiteY1" fmla="*/ 1448156 h 2238451"/>
                <a:gd name="connsiteX2" fmla="*/ 1719658 w 2838422"/>
                <a:gd name="connsiteY2" fmla="*/ 1448156 h 2238451"/>
                <a:gd name="connsiteX3" fmla="*/ 1719658 w 2838422"/>
                <a:gd name="connsiteY3" fmla="*/ 1165615 h 2238451"/>
                <a:gd name="connsiteX4" fmla="*/ 1437118 w 2838422"/>
                <a:gd name="connsiteY4" fmla="*/ 1165615 h 2238451"/>
                <a:gd name="connsiteX5" fmla="*/ 1114623 w 2838422"/>
                <a:gd name="connsiteY5" fmla="*/ 1165615 h 2238451"/>
                <a:gd name="connsiteX6" fmla="*/ 1114623 w 2838422"/>
                <a:gd name="connsiteY6" fmla="*/ 1448156 h 2238451"/>
                <a:gd name="connsiteX7" fmla="*/ 1397163 w 2838422"/>
                <a:gd name="connsiteY7" fmla="*/ 1448156 h 2238451"/>
                <a:gd name="connsiteX8" fmla="*/ 1397163 w 2838422"/>
                <a:gd name="connsiteY8" fmla="*/ 1165615 h 2238451"/>
                <a:gd name="connsiteX9" fmla="*/ 1114623 w 2838422"/>
                <a:gd name="connsiteY9" fmla="*/ 1165615 h 2238451"/>
                <a:gd name="connsiteX10" fmla="*/ 1437118 w 2838422"/>
                <a:gd name="connsiteY10" fmla="*/ 828138 h 2238451"/>
                <a:gd name="connsiteX11" fmla="*/ 1437118 w 2838422"/>
                <a:gd name="connsiteY11" fmla="*/ 1110678 h 2238451"/>
                <a:gd name="connsiteX12" fmla="*/ 1719658 w 2838422"/>
                <a:gd name="connsiteY12" fmla="*/ 1110678 h 2238451"/>
                <a:gd name="connsiteX13" fmla="*/ 1719658 w 2838422"/>
                <a:gd name="connsiteY13" fmla="*/ 828138 h 2238451"/>
                <a:gd name="connsiteX14" fmla="*/ 1437118 w 2838422"/>
                <a:gd name="connsiteY14" fmla="*/ 828138 h 2238451"/>
                <a:gd name="connsiteX15" fmla="*/ 1114623 w 2838422"/>
                <a:gd name="connsiteY15" fmla="*/ 828138 h 2238451"/>
                <a:gd name="connsiteX16" fmla="*/ 1114623 w 2838422"/>
                <a:gd name="connsiteY16" fmla="*/ 1110678 h 2238451"/>
                <a:gd name="connsiteX17" fmla="*/ 1397163 w 2838422"/>
                <a:gd name="connsiteY17" fmla="*/ 1110678 h 2238451"/>
                <a:gd name="connsiteX18" fmla="*/ 1397163 w 2838422"/>
                <a:gd name="connsiteY18" fmla="*/ 828138 h 2238451"/>
                <a:gd name="connsiteX19" fmla="*/ 1114623 w 2838422"/>
                <a:gd name="connsiteY19" fmla="*/ 828138 h 2238451"/>
                <a:gd name="connsiteX20" fmla="*/ 1411515 w 2838422"/>
                <a:gd name="connsiteY20" fmla="*/ 15387 h 2238451"/>
                <a:gd name="connsiteX21" fmla="*/ 1496309 w 2838422"/>
                <a:gd name="connsiteY21" fmla="*/ 52616 h 2238451"/>
                <a:gd name="connsiteX22" fmla="*/ 1427857 w 2838422"/>
                <a:gd name="connsiteY22" fmla="*/ 0 h 2238451"/>
                <a:gd name="connsiteX23" fmla="*/ 1560949 w 2838422"/>
                <a:gd name="connsiteY23" fmla="*/ 104166 h 2238451"/>
                <a:gd name="connsiteX24" fmla="*/ 1854298 w 2838422"/>
                <a:gd name="connsiteY24" fmla="*/ 315320 h 2238451"/>
                <a:gd name="connsiteX25" fmla="*/ 1919487 w 2838422"/>
                <a:gd name="connsiteY25" fmla="*/ 286978 h 2238451"/>
                <a:gd name="connsiteX26" fmla="*/ 2047030 w 2838422"/>
                <a:gd name="connsiteY26" fmla="*/ 163685 h 2238451"/>
                <a:gd name="connsiteX27" fmla="*/ 2174571 w 2838422"/>
                <a:gd name="connsiteY27" fmla="*/ 163685 h 2238451"/>
                <a:gd name="connsiteX28" fmla="*/ 2270936 w 2838422"/>
                <a:gd name="connsiteY28" fmla="*/ 260050 h 2238451"/>
                <a:gd name="connsiteX29" fmla="*/ 2269520 w 2838422"/>
                <a:gd name="connsiteY29" fmla="*/ 522223 h 2238451"/>
                <a:gd name="connsiteX30" fmla="*/ 2348879 w 2838422"/>
                <a:gd name="connsiteY30" fmla="*/ 672439 h 2238451"/>
                <a:gd name="connsiteX31" fmla="*/ 2752765 w 2838422"/>
                <a:gd name="connsiteY31" fmla="*/ 960119 h 2238451"/>
                <a:gd name="connsiteX32" fmla="*/ 2837793 w 2838422"/>
                <a:gd name="connsiteY32" fmla="*/ 1074908 h 2238451"/>
                <a:gd name="connsiteX33" fmla="*/ 2778273 w 2838422"/>
                <a:gd name="connsiteY33" fmla="*/ 1202450 h 2238451"/>
                <a:gd name="connsiteX34" fmla="*/ 2596881 w 2838422"/>
                <a:gd name="connsiteY34" fmla="*/ 1202450 h 2238451"/>
                <a:gd name="connsiteX35" fmla="*/ 2354550 w 2838422"/>
                <a:gd name="connsiteY35" fmla="*/ 1030977 h 2238451"/>
                <a:gd name="connsiteX36" fmla="*/ 2283692 w 2838422"/>
                <a:gd name="connsiteY36" fmla="*/ 992714 h 2238451"/>
                <a:gd name="connsiteX37" fmla="*/ 2270936 w 2838422"/>
                <a:gd name="connsiteY37" fmla="*/ 1070655 h 2238451"/>
                <a:gd name="connsiteX38" fmla="*/ 2270936 w 2838422"/>
                <a:gd name="connsiteY38" fmla="*/ 1583662 h 2238451"/>
                <a:gd name="connsiteX39" fmla="*/ 2270936 w 2838422"/>
                <a:gd name="connsiteY39" fmla="*/ 2100918 h 2238451"/>
                <a:gd name="connsiteX40" fmla="*/ 2140560 w 2838422"/>
                <a:gd name="connsiteY40" fmla="*/ 2236964 h 2238451"/>
                <a:gd name="connsiteX41" fmla="*/ 1743761 w 2838422"/>
                <a:gd name="connsiteY41" fmla="*/ 2238381 h 2238451"/>
                <a:gd name="connsiteX42" fmla="*/ 1674320 w 2838422"/>
                <a:gd name="connsiteY42" fmla="*/ 2167523 h 2238451"/>
                <a:gd name="connsiteX43" fmla="*/ 1675739 w 2838422"/>
                <a:gd name="connsiteY43" fmla="*/ 1813238 h 2238451"/>
                <a:gd name="connsiteX44" fmla="*/ 1590709 w 2838422"/>
                <a:gd name="connsiteY44" fmla="*/ 1723957 h 2238451"/>
                <a:gd name="connsiteX45" fmla="*/ 1250596 w 2838422"/>
                <a:gd name="connsiteY45" fmla="*/ 1723957 h 2238451"/>
                <a:gd name="connsiteX46" fmla="*/ 1165569 w 2838422"/>
                <a:gd name="connsiteY46" fmla="*/ 1813238 h 2238451"/>
                <a:gd name="connsiteX47" fmla="*/ 1166985 w 2838422"/>
                <a:gd name="connsiteY47" fmla="*/ 2167523 h 2238451"/>
                <a:gd name="connsiteX48" fmla="*/ 1096128 w 2838422"/>
                <a:gd name="connsiteY48" fmla="*/ 2236964 h 2238451"/>
                <a:gd name="connsiteX49" fmla="*/ 706414 w 2838422"/>
                <a:gd name="connsiteY49" fmla="*/ 2235548 h 2238451"/>
                <a:gd name="connsiteX50" fmla="*/ 570368 w 2838422"/>
                <a:gd name="connsiteY50" fmla="*/ 2098082 h 2238451"/>
                <a:gd name="connsiteX51" fmla="*/ 568952 w 2838422"/>
                <a:gd name="connsiteY51" fmla="*/ 1056486 h 2238451"/>
                <a:gd name="connsiteX52" fmla="*/ 554779 w 2838422"/>
                <a:gd name="connsiteY52" fmla="*/ 992714 h 2238451"/>
                <a:gd name="connsiteX53" fmla="*/ 500928 w 2838422"/>
                <a:gd name="connsiteY53" fmla="*/ 1021055 h 2238451"/>
                <a:gd name="connsiteX54" fmla="*/ 265682 w 2838422"/>
                <a:gd name="connsiteY54" fmla="*/ 1191112 h 2238451"/>
                <a:gd name="connsiteX55" fmla="*/ 139558 w 2838422"/>
                <a:gd name="connsiteY55" fmla="*/ 1229376 h 2238451"/>
                <a:gd name="connsiteX56" fmla="*/ 6345 w 2838422"/>
                <a:gd name="connsiteY56" fmla="*/ 1130176 h 2238451"/>
                <a:gd name="connsiteX57" fmla="*/ 61615 w 2838422"/>
                <a:gd name="connsiteY57" fmla="*/ 981375 h 2238451"/>
                <a:gd name="connsiteX58" fmla="*/ 509430 w 2838422"/>
                <a:gd name="connsiteY58" fmla="*/ 658269 h 2238451"/>
                <a:gd name="connsiteX59" fmla="*/ 1280356 w 2838422"/>
                <a:gd name="connsiteY59" fmla="*/ 104166 h 2238451"/>
                <a:gd name="connsiteX60" fmla="*/ 1321301 w 2838422"/>
                <a:gd name="connsiteY60" fmla="*/ 76731 h 2238451"/>
                <a:gd name="connsiteX61" fmla="*/ 1411515 w 2838422"/>
                <a:gd name="connsiteY61" fmla="*/ 15387 h 2238451"/>
                <a:gd name="connsiteX0" fmla="*/ 1437118 w 2838422"/>
                <a:gd name="connsiteY0" fmla="*/ 1165615 h 2238451"/>
                <a:gd name="connsiteX1" fmla="*/ 1437118 w 2838422"/>
                <a:gd name="connsiteY1" fmla="*/ 1448156 h 2238451"/>
                <a:gd name="connsiteX2" fmla="*/ 1719658 w 2838422"/>
                <a:gd name="connsiteY2" fmla="*/ 1448156 h 2238451"/>
                <a:gd name="connsiteX3" fmla="*/ 1719658 w 2838422"/>
                <a:gd name="connsiteY3" fmla="*/ 1165615 h 2238451"/>
                <a:gd name="connsiteX4" fmla="*/ 1437118 w 2838422"/>
                <a:gd name="connsiteY4" fmla="*/ 1165615 h 2238451"/>
                <a:gd name="connsiteX5" fmla="*/ 1114623 w 2838422"/>
                <a:gd name="connsiteY5" fmla="*/ 1165615 h 2238451"/>
                <a:gd name="connsiteX6" fmla="*/ 1114623 w 2838422"/>
                <a:gd name="connsiteY6" fmla="*/ 1448156 h 2238451"/>
                <a:gd name="connsiteX7" fmla="*/ 1397163 w 2838422"/>
                <a:gd name="connsiteY7" fmla="*/ 1448156 h 2238451"/>
                <a:gd name="connsiteX8" fmla="*/ 1397163 w 2838422"/>
                <a:gd name="connsiteY8" fmla="*/ 1165615 h 2238451"/>
                <a:gd name="connsiteX9" fmla="*/ 1114623 w 2838422"/>
                <a:gd name="connsiteY9" fmla="*/ 1165615 h 2238451"/>
                <a:gd name="connsiteX10" fmla="*/ 1437118 w 2838422"/>
                <a:gd name="connsiteY10" fmla="*/ 828138 h 2238451"/>
                <a:gd name="connsiteX11" fmla="*/ 1437118 w 2838422"/>
                <a:gd name="connsiteY11" fmla="*/ 1110678 h 2238451"/>
                <a:gd name="connsiteX12" fmla="*/ 1719658 w 2838422"/>
                <a:gd name="connsiteY12" fmla="*/ 1110678 h 2238451"/>
                <a:gd name="connsiteX13" fmla="*/ 1719658 w 2838422"/>
                <a:gd name="connsiteY13" fmla="*/ 828138 h 2238451"/>
                <a:gd name="connsiteX14" fmla="*/ 1437118 w 2838422"/>
                <a:gd name="connsiteY14" fmla="*/ 828138 h 2238451"/>
                <a:gd name="connsiteX15" fmla="*/ 1114623 w 2838422"/>
                <a:gd name="connsiteY15" fmla="*/ 828138 h 2238451"/>
                <a:gd name="connsiteX16" fmla="*/ 1114623 w 2838422"/>
                <a:gd name="connsiteY16" fmla="*/ 1110678 h 2238451"/>
                <a:gd name="connsiteX17" fmla="*/ 1397163 w 2838422"/>
                <a:gd name="connsiteY17" fmla="*/ 1110678 h 2238451"/>
                <a:gd name="connsiteX18" fmla="*/ 1397163 w 2838422"/>
                <a:gd name="connsiteY18" fmla="*/ 828138 h 2238451"/>
                <a:gd name="connsiteX19" fmla="*/ 1114623 w 2838422"/>
                <a:gd name="connsiteY19" fmla="*/ 828138 h 2238451"/>
                <a:gd name="connsiteX20" fmla="*/ 1411515 w 2838422"/>
                <a:gd name="connsiteY20" fmla="*/ 15387 h 2238451"/>
                <a:gd name="connsiteX21" fmla="*/ 1451430 w 2838422"/>
                <a:gd name="connsiteY21" fmla="*/ 80665 h 2238451"/>
                <a:gd name="connsiteX22" fmla="*/ 1427857 w 2838422"/>
                <a:gd name="connsiteY22" fmla="*/ 0 h 2238451"/>
                <a:gd name="connsiteX23" fmla="*/ 1560949 w 2838422"/>
                <a:gd name="connsiteY23" fmla="*/ 104166 h 2238451"/>
                <a:gd name="connsiteX24" fmla="*/ 1854298 w 2838422"/>
                <a:gd name="connsiteY24" fmla="*/ 315320 h 2238451"/>
                <a:gd name="connsiteX25" fmla="*/ 1919487 w 2838422"/>
                <a:gd name="connsiteY25" fmla="*/ 286978 h 2238451"/>
                <a:gd name="connsiteX26" fmla="*/ 2047030 w 2838422"/>
                <a:gd name="connsiteY26" fmla="*/ 163685 h 2238451"/>
                <a:gd name="connsiteX27" fmla="*/ 2174571 w 2838422"/>
                <a:gd name="connsiteY27" fmla="*/ 163685 h 2238451"/>
                <a:gd name="connsiteX28" fmla="*/ 2270936 w 2838422"/>
                <a:gd name="connsiteY28" fmla="*/ 260050 h 2238451"/>
                <a:gd name="connsiteX29" fmla="*/ 2269520 w 2838422"/>
                <a:gd name="connsiteY29" fmla="*/ 522223 h 2238451"/>
                <a:gd name="connsiteX30" fmla="*/ 2348879 w 2838422"/>
                <a:gd name="connsiteY30" fmla="*/ 672439 h 2238451"/>
                <a:gd name="connsiteX31" fmla="*/ 2752765 w 2838422"/>
                <a:gd name="connsiteY31" fmla="*/ 960119 h 2238451"/>
                <a:gd name="connsiteX32" fmla="*/ 2837793 w 2838422"/>
                <a:gd name="connsiteY32" fmla="*/ 1074908 h 2238451"/>
                <a:gd name="connsiteX33" fmla="*/ 2778273 w 2838422"/>
                <a:gd name="connsiteY33" fmla="*/ 1202450 h 2238451"/>
                <a:gd name="connsiteX34" fmla="*/ 2596881 w 2838422"/>
                <a:gd name="connsiteY34" fmla="*/ 1202450 h 2238451"/>
                <a:gd name="connsiteX35" fmla="*/ 2354550 w 2838422"/>
                <a:gd name="connsiteY35" fmla="*/ 1030977 h 2238451"/>
                <a:gd name="connsiteX36" fmla="*/ 2283692 w 2838422"/>
                <a:gd name="connsiteY36" fmla="*/ 992714 h 2238451"/>
                <a:gd name="connsiteX37" fmla="*/ 2270936 w 2838422"/>
                <a:gd name="connsiteY37" fmla="*/ 1070655 h 2238451"/>
                <a:gd name="connsiteX38" fmla="*/ 2270936 w 2838422"/>
                <a:gd name="connsiteY38" fmla="*/ 1583662 h 2238451"/>
                <a:gd name="connsiteX39" fmla="*/ 2270936 w 2838422"/>
                <a:gd name="connsiteY39" fmla="*/ 2100918 h 2238451"/>
                <a:gd name="connsiteX40" fmla="*/ 2140560 w 2838422"/>
                <a:gd name="connsiteY40" fmla="*/ 2236964 h 2238451"/>
                <a:gd name="connsiteX41" fmla="*/ 1743761 w 2838422"/>
                <a:gd name="connsiteY41" fmla="*/ 2238381 h 2238451"/>
                <a:gd name="connsiteX42" fmla="*/ 1674320 w 2838422"/>
                <a:gd name="connsiteY42" fmla="*/ 2167523 h 2238451"/>
                <a:gd name="connsiteX43" fmla="*/ 1675739 w 2838422"/>
                <a:gd name="connsiteY43" fmla="*/ 1813238 h 2238451"/>
                <a:gd name="connsiteX44" fmla="*/ 1590709 w 2838422"/>
                <a:gd name="connsiteY44" fmla="*/ 1723957 h 2238451"/>
                <a:gd name="connsiteX45" fmla="*/ 1250596 w 2838422"/>
                <a:gd name="connsiteY45" fmla="*/ 1723957 h 2238451"/>
                <a:gd name="connsiteX46" fmla="*/ 1165569 w 2838422"/>
                <a:gd name="connsiteY46" fmla="*/ 1813238 h 2238451"/>
                <a:gd name="connsiteX47" fmla="*/ 1166985 w 2838422"/>
                <a:gd name="connsiteY47" fmla="*/ 2167523 h 2238451"/>
                <a:gd name="connsiteX48" fmla="*/ 1096128 w 2838422"/>
                <a:gd name="connsiteY48" fmla="*/ 2236964 h 2238451"/>
                <a:gd name="connsiteX49" fmla="*/ 706414 w 2838422"/>
                <a:gd name="connsiteY49" fmla="*/ 2235548 h 2238451"/>
                <a:gd name="connsiteX50" fmla="*/ 570368 w 2838422"/>
                <a:gd name="connsiteY50" fmla="*/ 2098082 h 2238451"/>
                <a:gd name="connsiteX51" fmla="*/ 568952 w 2838422"/>
                <a:gd name="connsiteY51" fmla="*/ 1056486 h 2238451"/>
                <a:gd name="connsiteX52" fmla="*/ 554779 w 2838422"/>
                <a:gd name="connsiteY52" fmla="*/ 992714 h 2238451"/>
                <a:gd name="connsiteX53" fmla="*/ 500928 w 2838422"/>
                <a:gd name="connsiteY53" fmla="*/ 1021055 h 2238451"/>
                <a:gd name="connsiteX54" fmla="*/ 265682 w 2838422"/>
                <a:gd name="connsiteY54" fmla="*/ 1191112 h 2238451"/>
                <a:gd name="connsiteX55" fmla="*/ 139558 w 2838422"/>
                <a:gd name="connsiteY55" fmla="*/ 1229376 h 2238451"/>
                <a:gd name="connsiteX56" fmla="*/ 6345 w 2838422"/>
                <a:gd name="connsiteY56" fmla="*/ 1130176 h 2238451"/>
                <a:gd name="connsiteX57" fmla="*/ 61615 w 2838422"/>
                <a:gd name="connsiteY57" fmla="*/ 981375 h 2238451"/>
                <a:gd name="connsiteX58" fmla="*/ 509430 w 2838422"/>
                <a:gd name="connsiteY58" fmla="*/ 658269 h 2238451"/>
                <a:gd name="connsiteX59" fmla="*/ 1280356 w 2838422"/>
                <a:gd name="connsiteY59" fmla="*/ 104166 h 2238451"/>
                <a:gd name="connsiteX60" fmla="*/ 1321301 w 2838422"/>
                <a:gd name="connsiteY60" fmla="*/ 76731 h 2238451"/>
                <a:gd name="connsiteX61" fmla="*/ 1411515 w 2838422"/>
                <a:gd name="connsiteY61" fmla="*/ 15387 h 2238451"/>
                <a:gd name="connsiteX0" fmla="*/ 1437118 w 2838422"/>
                <a:gd name="connsiteY0" fmla="*/ 1165615 h 2238451"/>
                <a:gd name="connsiteX1" fmla="*/ 1437118 w 2838422"/>
                <a:gd name="connsiteY1" fmla="*/ 1448156 h 2238451"/>
                <a:gd name="connsiteX2" fmla="*/ 1719658 w 2838422"/>
                <a:gd name="connsiteY2" fmla="*/ 1448156 h 2238451"/>
                <a:gd name="connsiteX3" fmla="*/ 1719658 w 2838422"/>
                <a:gd name="connsiteY3" fmla="*/ 1165615 h 2238451"/>
                <a:gd name="connsiteX4" fmla="*/ 1437118 w 2838422"/>
                <a:gd name="connsiteY4" fmla="*/ 1165615 h 2238451"/>
                <a:gd name="connsiteX5" fmla="*/ 1114623 w 2838422"/>
                <a:gd name="connsiteY5" fmla="*/ 1165615 h 2238451"/>
                <a:gd name="connsiteX6" fmla="*/ 1114623 w 2838422"/>
                <a:gd name="connsiteY6" fmla="*/ 1448156 h 2238451"/>
                <a:gd name="connsiteX7" fmla="*/ 1397163 w 2838422"/>
                <a:gd name="connsiteY7" fmla="*/ 1448156 h 2238451"/>
                <a:gd name="connsiteX8" fmla="*/ 1397163 w 2838422"/>
                <a:gd name="connsiteY8" fmla="*/ 1165615 h 2238451"/>
                <a:gd name="connsiteX9" fmla="*/ 1114623 w 2838422"/>
                <a:gd name="connsiteY9" fmla="*/ 1165615 h 2238451"/>
                <a:gd name="connsiteX10" fmla="*/ 1437118 w 2838422"/>
                <a:gd name="connsiteY10" fmla="*/ 828138 h 2238451"/>
                <a:gd name="connsiteX11" fmla="*/ 1437118 w 2838422"/>
                <a:gd name="connsiteY11" fmla="*/ 1110678 h 2238451"/>
                <a:gd name="connsiteX12" fmla="*/ 1719658 w 2838422"/>
                <a:gd name="connsiteY12" fmla="*/ 1110678 h 2238451"/>
                <a:gd name="connsiteX13" fmla="*/ 1719658 w 2838422"/>
                <a:gd name="connsiteY13" fmla="*/ 828138 h 2238451"/>
                <a:gd name="connsiteX14" fmla="*/ 1437118 w 2838422"/>
                <a:gd name="connsiteY14" fmla="*/ 828138 h 2238451"/>
                <a:gd name="connsiteX15" fmla="*/ 1114623 w 2838422"/>
                <a:gd name="connsiteY15" fmla="*/ 828138 h 2238451"/>
                <a:gd name="connsiteX16" fmla="*/ 1114623 w 2838422"/>
                <a:gd name="connsiteY16" fmla="*/ 1110678 h 2238451"/>
                <a:gd name="connsiteX17" fmla="*/ 1397163 w 2838422"/>
                <a:gd name="connsiteY17" fmla="*/ 1110678 h 2238451"/>
                <a:gd name="connsiteX18" fmla="*/ 1397163 w 2838422"/>
                <a:gd name="connsiteY18" fmla="*/ 828138 h 2238451"/>
                <a:gd name="connsiteX19" fmla="*/ 1114623 w 2838422"/>
                <a:gd name="connsiteY19" fmla="*/ 828138 h 2238451"/>
                <a:gd name="connsiteX20" fmla="*/ 1321301 w 2838422"/>
                <a:gd name="connsiteY20" fmla="*/ 76731 h 2238451"/>
                <a:gd name="connsiteX21" fmla="*/ 1451430 w 2838422"/>
                <a:gd name="connsiteY21" fmla="*/ 80665 h 2238451"/>
                <a:gd name="connsiteX22" fmla="*/ 1427857 w 2838422"/>
                <a:gd name="connsiteY22" fmla="*/ 0 h 2238451"/>
                <a:gd name="connsiteX23" fmla="*/ 1560949 w 2838422"/>
                <a:gd name="connsiteY23" fmla="*/ 104166 h 2238451"/>
                <a:gd name="connsiteX24" fmla="*/ 1854298 w 2838422"/>
                <a:gd name="connsiteY24" fmla="*/ 315320 h 2238451"/>
                <a:gd name="connsiteX25" fmla="*/ 1919487 w 2838422"/>
                <a:gd name="connsiteY25" fmla="*/ 286978 h 2238451"/>
                <a:gd name="connsiteX26" fmla="*/ 2047030 w 2838422"/>
                <a:gd name="connsiteY26" fmla="*/ 163685 h 2238451"/>
                <a:gd name="connsiteX27" fmla="*/ 2174571 w 2838422"/>
                <a:gd name="connsiteY27" fmla="*/ 163685 h 2238451"/>
                <a:gd name="connsiteX28" fmla="*/ 2270936 w 2838422"/>
                <a:gd name="connsiteY28" fmla="*/ 260050 h 2238451"/>
                <a:gd name="connsiteX29" fmla="*/ 2269520 w 2838422"/>
                <a:gd name="connsiteY29" fmla="*/ 522223 h 2238451"/>
                <a:gd name="connsiteX30" fmla="*/ 2348879 w 2838422"/>
                <a:gd name="connsiteY30" fmla="*/ 672439 h 2238451"/>
                <a:gd name="connsiteX31" fmla="*/ 2752765 w 2838422"/>
                <a:gd name="connsiteY31" fmla="*/ 960119 h 2238451"/>
                <a:gd name="connsiteX32" fmla="*/ 2837793 w 2838422"/>
                <a:gd name="connsiteY32" fmla="*/ 1074908 h 2238451"/>
                <a:gd name="connsiteX33" fmla="*/ 2778273 w 2838422"/>
                <a:gd name="connsiteY33" fmla="*/ 1202450 h 2238451"/>
                <a:gd name="connsiteX34" fmla="*/ 2596881 w 2838422"/>
                <a:gd name="connsiteY34" fmla="*/ 1202450 h 2238451"/>
                <a:gd name="connsiteX35" fmla="*/ 2354550 w 2838422"/>
                <a:gd name="connsiteY35" fmla="*/ 1030977 h 2238451"/>
                <a:gd name="connsiteX36" fmla="*/ 2283692 w 2838422"/>
                <a:gd name="connsiteY36" fmla="*/ 992714 h 2238451"/>
                <a:gd name="connsiteX37" fmla="*/ 2270936 w 2838422"/>
                <a:gd name="connsiteY37" fmla="*/ 1070655 h 2238451"/>
                <a:gd name="connsiteX38" fmla="*/ 2270936 w 2838422"/>
                <a:gd name="connsiteY38" fmla="*/ 1583662 h 2238451"/>
                <a:gd name="connsiteX39" fmla="*/ 2270936 w 2838422"/>
                <a:gd name="connsiteY39" fmla="*/ 2100918 h 2238451"/>
                <a:gd name="connsiteX40" fmla="*/ 2140560 w 2838422"/>
                <a:gd name="connsiteY40" fmla="*/ 2236964 h 2238451"/>
                <a:gd name="connsiteX41" fmla="*/ 1743761 w 2838422"/>
                <a:gd name="connsiteY41" fmla="*/ 2238381 h 2238451"/>
                <a:gd name="connsiteX42" fmla="*/ 1674320 w 2838422"/>
                <a:gd name="connsiteY42" fmla="*/ 2167523 h 2238451"/>
                <a:gd name="connsiteX43" fmla="*/ 1675739 w 2838422"/>
                <a:gd name="connsiteY43" fmla="*/ 1813238 h 2238451"/>
                <a:gd name="connsiteX44" fmla="*/ 1590709 w 2838422"/>
                <a:gd name="connsiteY44" fmla="*/ 1723957 h 2238451"/>
                <a:gd name="connsiteX45" fmla="*/ 1250596 w 2838422"/>
                <a:gd name="connsiteY45" fmla="*/ 1723957 h 2238451"/>
                <a:gd name="connsiteX46" fmla="*/ 1165569 w 2838422"/>
                <a:gd name="connsiteY46" fmla="*/ 1813238 h 2238451"/>
                <a:gd name="connsiteX47" fmla="*/ 1166985 w 2838422"/>
                <a:gd name="connsiteY47" fmla="*/ 2167523 h 2238451"/>
                <a:gd name="connsiteX48" fmla="*/ 1096128 w 2838422"/>
                <a:gd name="connsiteY48" fmla="*/ 2236964 h 2238451"/>
                <a:gd name="connsiteX49" fmla="*/ 706414 w 2838422"/>
                <a:gd name="connsiteY49" fmla="*/ 2235548 h 2238451"/>
                <a:gd name="connsiteX50" fmla="*/ 570368 w 2838422"/>
                <a:gd name="connsiteY50" fmla="*/ 2098082 h 2238451"/>
                <a:gd name="connsiteX51" fmla="*/ 568952 w 2838422"/>
                <a:gd name="connsiteY51" fmla="*/ 1056486 h 2238451"/>
                <a:gd name="connsiteX52" fmla="*/ 554779 w 2838422"/>
                <a:gd name="connsiteY52" fmla="*/ 992714 h 2238451"/>
                <a:gd name="connsiteX53" fmla="*/ 500928 w 2838422"/>
                <a:gd name="connsiteY53" fmla="*/ 1021055 h 2238451"/>
                <a:gd name="connsiteX54" fmla="*/ 265682 w 2838422"/>
                <a:gd name="connsiteY54" fmla="*/ 1191112 h 2238451"/>
                <a:gd name="connsiteX55" fmla="*/ 139558 w 2838422"/>
                <a:gd name="connsiteY55" fmla="*/ 1229376 h 2238451"/>
                <a:gd name="connsiteX56" fmla="*/ 6345 w 2838422"/>
                <a:gd name="connsiteY56" fmla="*/ 1130176 h 2238451"/>
                <a:gd name="connsiteX57" fmla="*/ 61615 w 2838422"/>
                <a:gd name="connsiteY57" fmla="*/ 981375 h 2238451"/>
                <a:gd name="connsiteX58" fmla="*/ 509430 w 2838422"/>
                <a:gd name="connsiteY58" fmla="*/ 658269 h 2238451"/>
                <a:gd name="connsiteX59" fmla="*/ 1280356 w 2838422"/>
                <a:gd name="connsiteY59" fmla="*/ 104166 h 2238451"/>
                <a:gd name="connsiteX60" fmla="*/ 1321301 w 2838422"/>
                <a:gd name="connsiteY60" fmla="*/ 76731 h 2238451"/>
                <a:gd name="connsiteX0" fmla="*/ 1437118 w 2838422"/>
                <a:gd name="connsiteY0" fmla="*/ 1165615 h 2238451"/>
                <a:gd name="connsiteX1" fmla="*/ 1437118 w 2838422"/>
                <a:gd name="connsiteY1" fmla="*/ 1448156 h 2238451"/>
                <a:gd name="connsiteX2" fmla="*/ 1719658 w 2838422"/>
                <a:gd name="connsiteY2" fmla="*/ 1448156 h 2238451"/>
                <a:gd name="connsiteX3" fmla="*/ 1719658 w 2838422"/>
                <a:gd name="connsiteY3" fmla="*/ 1165615 h 2238451"/>
                <a:gd name="connsiteX4" fmla="*/ 1437118 w 2838422"/>
                <a:gd name="connsiteY4" fmla="*/ 1165615 h 2238451"/>
                <a:gd name="connsiteX5" fmla="*/ 1114623 w 2838422"/>
                <a:gd name="connsiteY5" fmla="*/ 1165615 h 2238451"/>
                <a:gd name="connsiteX6" fmla="*/ 1114623 w 2838422"/>
                <a:gd name="connsiteY6" fmla="*/ 1448156 h 2238451"/>
                <a:gd name="connsiteX7" fmla="*/ 1397163 w 2838422"/>
                <a:gd name="connsiteY7" fmla="*/ 1448156 h 2238451"/>
                <a:gd name="connsiteX8" fmla="*/ 1397163 w 2838422"/>
                <a:gd name="connsiteY8" fmla="*/ 1165615 h 2238451"/>
                <a:gd name="connsiteX9" fmla="*/ 1114623 w 2838422"/>
                <a:gd name="connsiteY9" fmla="*/ 1165615 h 2238451"/>
                <a:gd name="connsiteX10" fmla="*/ 1437118 w 2838422"/>
                <a:gd name="connsiteY10" fmla="*/ 828138 h 2238451"/>
                <a:gd name="connsiteX11" fmla="*/ 1437118 w 2838422"/>
                <a:gd name="connsiteY11" fmla="*/ 1110678 h 2238451"/>
                <a:gd name="connsiteX12" fmla="*/ 1719658 w 2838422"/>
                <a:gd name="connsiteY12" fmla="*/ 1110678 h 2238451"/>
                <a:gd name="connsiteX13" fmla="*/ 1719658 w 2838422"/>
                <a:gd name="connsiteY13" fmla="*/ 828138 h 2238451"/>
                <a:gd name="connsiteX14" fmla="*/ 1437118 w 2838422"/>
                <a:gd name="connsiteY14" fmla="*/ 828138 h 2238451"/>
                <a:gd name="connsiteX15" fmla="*/ 1114623 w 2838422"/>
                <a:gd name="connsiteY15" fmla="*/ 828138 h 2238451"/>
                <a:gd name="connsiteX16" fmla="*/ 1114623 w 2838422"/>
                <a:gd name="connsiteY16" fmla="*/ 1110678 h 2238451"/>
                <a:gd name="connsiteX17" fmla="*/ 1397163 w 2838422"/>
                <a:gd name="connsiteY17" fmla="*/ 1110678 h 2238451"/>
                <a:gd name="connsiteX18" fmla="*/ 1397163 w 2838422"/>
                <a:gd name="connsiteY18" fmla="*/ 828138 h 2238451"/>
                <a:gd name="connsiteX19" fmla="*/ 1114623 w 2838422"/>
                <a:gd name="connsiteY19" fmla="*/ 828138 h 2238451"/>
                <a:gd name="connsiteX20" fmla="*/ 1321301 w 2838422"/>
                <a:gd name="connsiteY20" fmla="*/ 76731 h 2238451"/>
                <a:gd name="connsiteX21" fmla="*/ 1392527 w 2838422"/>
                <a:gd name="connsiteY21" fmla="*/ 35787 h 2238451"/>
                <a:gd name="connsiteX22" fmla="*/ 1427857 w 2838422"/>
                <a:gd name="connsiteY22" fmla="*/ 0 h 2238451"/>
                <a:gd name="connsiteX23" fmla="*/ 1560949 w 2838422"/>
                <a:gd name="connsiteY23" fmla="*/ 104166 h 2238451"/>
                <a:gd name="connsiteX24" fmla="*/ 1854298 w 2838422"/>
                <a:gd name="connsiteY24" fmla="*/ 315320 h 2238451"/>
                <a:gd name="connsiteX25" fmla="*/ 1919487 w 2838422"/>
                <a:gd name="connsiteY25" fmla="*/ 286978 h 2238451"/>
                <a:gd name="connsiteX26" fmla="*/ 2047030 w 2838422"/>
                <a:gd name="connsiteY26" fmla="*/ 163685 h 2238451"/>
                <a:gd name="connsiteX27" fmla="*/ 2174571 w 2838422"/>
                <a:gd name="connsiteY27" fmla="*/ 163685 h 2238451"/>
                <a:gd name="connsiteX28" fmla="*/ 2270936 w 2838422"/>
                <a:gd name="connsiteY28" fmla="*/ 260050 h 2238451"/>
                <a:gd name="connsiteX29" fmla="*/ 2269520 w 2838422"/>
                <a:gd name="connsiteY29" fmla="*/ 522223 h 2238451"/>
                <a:gd name="connsiteX30" fmla="*/ 2348879 w 2838422"/>
                <a:gd name="connsiteY30" fmla="*/ 672439 h 2238451"/>
                <a:gd name="connsiteX31" fmla="*/ 2752765 w 2838422"/>
                <a:gd name="connsiteY31" fmla="*/ 960119 h 2238451"/>
                <a:gd name="connsiteX32" fmla="*/ 2837793 w 2838422"/>
                <a:gd name="connsiteY32" fmla="*/ 1074908 h 2238451"/>
                <a:gd name="connsiteX33" fmla="*/ 2778273 w 2838422"/>
                <a:gd name="connsiteY33" fmla="*/ 1202450 h 2238451"/>
                <a:gd name="connsiteX34" fmla="*/ 2596881 w 2838422"/>
                <a:gd name="connsiteY34" fmla="*/ 1202450 h 2238451"/>
                <a:gd name="connsiteX35" fmla="*/ 2354550 w 2838422"/>
                <a:gd name="connsiteY35" fmla="*/ 1030977 h 2238451"/>
                <a:gd name="connsiteX36" fmla="*/ 2283692 w 2838422"/>
                <a:gd name="connsiteY36" fmla="*/ 992714 h 2238451"/>
                <a:gd name="connsiteX37" fmla="*/ 2270936 w 2838422"/>
                <a:gd name="connsiteY37" fmla="*/ 1070655 h 2238451"/>
                <a:gd name="connsiteX38" fmla="*/ 2270936 w 2838422"/>
                <a:gd name="connsiteY38" fmla="*/ 1583662 h 2238451"/>
                <a:gd name="connsiteX39" fmla="*/ 2270936 w 2838422"/>
                <a:gd name="connsiteY39" fmla="*/ 2100918 h 2238451"/>
                <a:gd name="connsiteX40" fmla="*/ 2140560 w 2838422"/>
                <a:gd name="connsiteY40" fmla="*/ 2236964 h 2238451"/>
                <a:gd name="connsiteX41" fmla="*/ 1743761 w 2838422"/>
                <a:gd name="connsiteY41" fmla="*/ 2238381 h 2238451"/>
                <a:gd name="connsiteX42" fmla="*/ 1674320 w 2838422"/>
                <a:gd name="connsiteY42" fmla="*/ 2167523 h 2238451"/>
                <a:gd name="connsiteX43" fmla="*/ 1675739 w 2838422"/>
                <a:gd name="connsiteY43" fmla="*/ 1813238 h 2238451"/>
                <a:gd name="connsiteX44" fmla="*/ 1590709 w 2838422"/>
                <a:gd name="connsiteY44" fmla="*/ 1723957 h 2238451"/>
                <a:gd name="connsiteX45" fmla="*/ 1250596 w 2838422"/>
                <a:gd name="connsiteY45" fmla="*/ 1723957 h 2238451"/>
                <a:gd name="connsiteX46" fmla="*/ 1165569 w 2838422"/>
                <a:gd name="connsiteY46" fmla="*/ 1813238 h 2238451"/>
                <a:gd name="connsiteX47" fmla="*/ 1166985 w 2838422"/>
                <a:gd name="connsiteY47" fmla="*/ 2167523 h 2238451"/>
                <a:gd name="connsiteX48" fmla="*/ 1096128 w 2838422"/>
                <a:gd name="connsiteY48" fmla="*/ 2236964 h 2238451"/>
                <a:gd name="connsiteX49" fmla="*/ 706414 w 2838422"/>
                <a:gd name="connsiteY49" fmla="*/ 2235548 h 2238451"/>
                <a:gd name="connsiteX50" fmla="*/ 570368 w 2838422"/>
                <a:gd name="connsiteY50" fmla="*/ 2098082 h 2238451"/>
                <a:gd name="connsiteX51" fmla="*/ 568952 w 2838422"/>
                <a:gd name="connsiteY51" fmla="*/ 1056486 h 2238451"/>
                <a:gd name="connsiteX52" fmla="*/ 554779 w 2838422"/>
                <a:gd name="connsiteY52" fmla="*/ 992714 h 2238451"/>
                <a:gd name="connsiteX53" fmla="*/ 500928 w 2838422"/>
                <a:gd name="connsiteY53" fmla="*/ 1021055 h 2238451"/>
                <a:gd name="connsiteX54" fmla="*/ 265682 w 2838422"/>
                <a:gd name="connsiteY54" fmla="*/ 1191112 h 2238451"/>
                <a:gd name="connsiteX55" fmla="*/ 139558 w 2838422"/>
                <a:gd name="connsiteY55" fmla="*/ 1229376 h 2238451"/>
                <a:gd name="connsiteX56" fmla="*/ 6345 w 2838422"/>
                <a:gd name="connsiteY56" fmla="*/ 1130176 h 2238451"/>
                <a:gd name="connsiteX57" fmla="*/ 61615 w 2838422"/>
                <a:gd name="connsiteY57" fmla="*/ 981375 h 2238451"/>
                <a:gd name="connsiteX58" fmla="*/ 509430 w 2838422"/>
                <a:gd name="connsiteY58" fmla="*/ 658269 h 2238451"/>
                <a:gd name="connsiteX59" fmla="*/ 1280356 w 2838422"/>
                <a:gd name="connsiteY59" fmla="*/ 104166 h 2238451"/>
                <a:gd name="connsiteX60" fmla="*/ 1321301 w 2838422"/>
                <a:gd name="connsiteY60" fmla="*/ 76731 h 2238451"/>
                <a:gd name="connsiteX0" fmla="*/ 1437118 w 2838422"/>
                <a:gd name="connsiteY0" fmla="*/ 1165615 h 2238451"/>
                <a:gd name="connsiteX1" fmla="*/ 1437118 w 2838422"/>
                <a:gd name="connsiteY1" fmla="*/ 1448156 h 2238451"/>
                <a:gd name="connsiteX2" fmla="*/ 1719658 w 2838422"/>
                <a:gd name="connsiteY2" fmla="*/ 1448156 h 2238451"/>
                <a:gd name="connsiteX3" fmla="*/ 1719658 w 2838422"/>
                <a:gd name="connsiteY3" fmla="*/ 1165615 h 2238451"/>
                <a:gd name="connsiteX4" fmla="*/ 1437118 w 2838422"/>
                <a:gd name="connsiteY4" fmla="*/ 1165615 h 2238451"/>
                <a:gd name="connsiteX5" fmla="*/ 1114623 w 2838422"/>
                <a:gd name="connsiteY5" fmla="*/ 1165615 h 2238451"/>
                <a:gd name="connsiteX6" fmla="*/ 1114623 w 2838422"/>
                <a:gd name="connsiteY6" fmla="*/ 1448156 h 2238451"/>
                <a:gd name="connsiteX7" fmla="*/ 1397163 w 2838422"/>
                <a:gd name="connsiteY7" fmla="*/ 1448156 h 2238451"/>
                <a:gd name="connsiteX8" fmla="*/ 1397163 w 2838422"/>
                <a:gd name="connsiteY8" fmla="*/ 1165615 h 2238451"/>
                <a:gd name="connsiteX9" fmla="*/ 1114623 w 2838422"/>
                <a:gd name="connsiteY9" fmla="*/ 1165615 h 2238451"/>
                <a:gd name="connsiteX10" fmla="*/ 1437118 w 2838422"/>
                <a:gd name="connsiteY10" fmla="*/ 828138 h 2238451"/>
                <a:gd name="connsiteX11" fmla="*/ 1437118 w 2838422"/>
                <a:gd name="connsiteY11" fmla="*/ 1110678 h 2238451"/>
                <a:gd name="connsiteX12" fmla="*/ 1719658 w 2838422"/>
                <a:gd name="connsiteY12" fmla="*/ 1110678 h 2238451"/>
                <a:gd name="connsiteX13" fmla="*/ 1719658 w 2838422"/>
                <a:gd name="connsiteY13" fmla="*/ 828138 h 2238451"/>
                <a:gd name="connsiteX14" fmla="*/ 1437118 w 2838422"/>
                <a:gd name="connsiteY14" fmla="*/ 828138 h 2238451"/>
                <a:gd name="connsiteX15" fmla="*/ 1114623 w 2838422"/>
                <a:gd name="connsiteY15" fmla="*/ 828138 h 2238451"/>
                <a:gd name="connsiteX16" fmla="*/ 1114623 w 2838422"/>
                <a:gd name="connsiteY16" fmla="*/ 1110678 h 2238451"/>
                <a:gd name="connsiteX17" fmla="*/ 1397163 w 2838422"/>
                <a:gd name="connsiteY17" fmla="*/ 1110678 h 2238451"/>
                <a:gd name="connsiteX18" fmla="*/ 1397163 w 2838422"/>
                <a:gd name="connsiteY18" fmla="*/ 828138 h 2238451"/>
                <a:gd name="connsiteX19" fmla="*/ 1114623 w 2838422"/>
                <a:gd name="connsiteY19" fmla="*/ 828138 h 2238451"/>
                <a:gd name="connsiteX20" fmla="*/ 1321301 w 2838422"/>
                <a:gd name="connsiteY20" fmla="*/ 76731 h 2238451"/>
                <a:gd name="connsiteX21" fmla="*/ 1375698 w 2838422"/>
                <a:gd name="connsiteY21" fmla="*/ 35787 h 2238451"/>
                <a:gd name="connsiteX22" fmla="*/ 1427857 w 2838422"/>
                <a:gd name="connsiteY22" fmla="*/ 0 h 2238451"/>
                <a:gd name="connsiteX23" fmla="*/ 1560949 w 2838422"/>
                <a:gd name="connsiteY23" fmla="*/ 104166 h 2238451"/>
                <a:gd name="connsiteX24" fmla="*/ 1854298 w 2838422"/>
                <a:gd name="connsiteY24" fmla="*/ 315320 h 2238451"/>
                <a:gd name="connsiteX25" fmla="*/ 1919487 w 2838422"/>
                <a:gd name="connsiteY25" fmla="*/ 286978 h 2238451"/>
                <a:gd name="connsiteX26" fmla="*/ 2047030 w 2838422"/>
                <a:gd name="connsiteY26" fmla="*/ 163685 h 2238451"/>
                <a:gd name="connsiteX27" fmla="*/ 2174571 w 2838422"/>
                <a:gd name="connsiteY27" fmla="*/ 163685 h 2238451"/>
                <a:gd name="connsiteX28" fmla="*/ 2270936 w 2838422"/>
                <a:gd name="connsiteY28" fmla="*/ 260050 h 2238451"/>
                <a:gd name="connsiteX29" fmla="*/ 2269520 w 2838422"/>
                <a:gd name="connsiteY29" fmla="*/ 522223 h 2238451"/>
                <a:gd name="connsiteX30" fmla="*/ 2348879 w 2838422"/>
                <a:gd name="connsiteY30" fmla="*/ 672439 h 2238451"/>
                <a:gd name="connsiteX31" fmla="*/ 2752765 w 2838422"/>
                <a:gd name="connsiteY31" fmla="*/ 960119 h 2238451"/>
                <a:gd name="connsiteX32" fmla="*/ 2837793 w 2838422"/>
                <a:gd name="connsiteY32" fmla="*/ 1074908 h 2238451"/>
                <a:gd name="connsiteX33" fmla="*/ 2778273 w 2838422"/>
                <a:gd name="connsiteY33" fmla="*/ 1202450 h 2238451"/>
                <a:gd name="connsiteX34" fmla="*/ 2596881 w 2838422"/>
                <a:gd name="connsiteY34" fmla="*/ 1202450 h 2238451"/>
                <a:gd name="connsiteX35" fmla="*/ 2354550 w 2838422"/>
                <a:gd name="connsiteY35" fmla="*/ 1030977 h 2238451"/>
                <a:gd name="connsiteX36" fmla="*/ 2283692 w 2838422"/>
                <a:gd name="connsiteY36" fmla="*/ 992714 h 2238451"/>
                <a:gd name="connsiteX37" fmla="*/ 2270936 w 2838422"/>
                <a:gd name="connsiteY37" fmla="*/ 1070655 h 2238451"/>
                <a:gd name="connsiteX38" fmla="*/ 2270936 w 2838422"/>
                <a:gd name="connsiteY38" fmla="*/ 1583662 h 2238451"/>
                <a:gd name="connsiteX39" fmla="*/ 2270936 w 2838422"/>
                <a:gd name="connsiteY39" fmla="*/ 2100918 h 2238451"/>
                <a:gd name="connsiteX40" fmla="*/ 2140560 w 2838422"/>
                <a:gd name="connsiteY40" fmla="*/ 2236964 h 2238451"/>
                <a:gd name="connsiteX41" fmla="*/ 1743761 w 2838422"/>
                <a:gd name="connsiteY41" fmla="*/ 2238381 h 2238451"/>
                <a:gd name="connsiteX42" fmla="*/ 1674320 w 2838422"/>
                <a:gd name="connsiteY42" fmla="*/ 2167523 h 2238451"/>
                <a:gd name="connsiteX43" fmla="*/ 1675739 w 2838422"/>
                <a:gd name="connsiteY43" fmla="*/ 1813238 h 2238451"/>
                <a:gd name="connsiteX44" fmla="*/ 1590709 w 2838422"/>
                <a:gd name="connsiteY44" fmla="*/ 1723957 h 2238451"/>
                <a:gd name="connsiteX45" fmla="*/ 1250596 w 2838422"/>
                <a:gd name="connsiteY45" fmla="*/ 1723957 h 2238451"/>
                <a:gd name="connsiteX46" fmla="*/ 1165569 w 2838422"/>
                <a:gd name="connsiteY46" fmla="*/ 1813238 h 2238451"/>
                <a:gd name="connsiteX47" fmla="*/ 1166985 w 2838422"/>
                <a:gd name="connsiteY47" fmla="*/ 2167523 h 2238451"/>
                <a:gd name="connsiteX48" fmla="*/ 1096128 w 2838422"/>
                <a:gd name="connsiteY48" fmla="*/ 2236964 h 2238451"/>
                <a:gd name="connsiteX49" fmla="*/ 706414 w 2838422"/>
                <a:gd name="connsiteY49" fmla="*/ 2235548 h 2238451"/>
                <a:gd name="connsiteX50" fmla="*/ 570368 w 2838422"/>
                <a:gd name="connsiteY50" fmla="*/ 2098082 h 2238451"/>
                <a:gd name="connsiteX51" fmla="*/ 568952 w 2838422"/>
                <a:gd name="connsiteY51" fmla="*/ 1056486 h 2238451"/>
                <a:gd name="connsiteX52" fmla="*/ 554779 w 2838422"/>
                <a:gd name="connsiteY52" fmla="*/ 992714 h 2238451"/>
                <a:gd name="connsiteX53" fmla="*/ 500928 w 2838422"/>
                <a:gd name="connsiteY53" fmla="*/ 1021055 h 2238451"/>
                <a:gd name="connsiteX54" fmla="*/ 265682 w 2838422"/>
                <a:gd name="connsiteY54" fmla="*/ 1191112 h 2238451"/>
                <a:gd name="connsiteX55" fmla="*/ 139558 w 2838422"/>
                <a:gd name="connsiteY55" fmla="*/ 1229376 h 2238451"/>
                <a:gd name="connsiteX56" fmla="*/ 6345 w 2838422"/>
                <a:gd name="connsiteY56" fmla="*/ 1130176 h 2238451"/>
                <a:gd name="connsiteX57" fmla="*/ 61615 w 2838422"/>
                <a:gd name="connsiteY57" fmla="*/ 981375 h 2238451"/>
                <a:gd name="connsiteX58" fmla="*/ 509430 w 2838422"/>
                <a:gd name="connsiteY58" fmla="*/ 658269 h 2238451"/>
                <a:gd name="connsiteX59" fmla="*/ 1280356 w 2838422"/>
                <a:gd name="connsiteY59" fmla="*/ 104166 h 2238451"/>
                <a:gd name="connsiteX60" fmla="*/ 1321301 w 2838422"/>
                <a:gd name="connsiteY60" fmla="*/ 76731 h 2238451"/>
                <a:gd name="connsiteX0" fmla="*/ 1437118 w 2838422"/>
                <a:gd name="connsiteY0" fmla="*/ 1165615 h 2238451"/>
                <a:gd name="connsiteX1" fmla="*/ 1437118 w 2838422"/>
                <a:gd name="connsiteY1" fmla="*/ 1448156 h 2238451"/>
                <a:gd name="connsiteX2" fmla="*/ 1719658 w 2838422"/>
                <a:gd name="connsiteY2" fmla="*/ 1448156 h 2238451"/>
                <a:gd name="connsiteX3" fmla="*/ 1719658 w 2838422"/>
                <a:gd name="connsiteY3" fmla="*/ 1165615 h 2238451"/>
                <a:gd name="connsiteX4" fmla="*/ 1437118 w 2838422"/>
                <a:gd name="connsiteY4" fmla="*/ 1165615 h 2238451"/>
                <a:gd name="connsiteX5" fmla="*/ 1114623 w 2838422"/>
                <a:gd name="connsiteY5" fmla="*/ 1165615 h 2238451"/>
                <a:gd name="connsiteX6" fmla="*/ 1114623 w 2838422"/>
                <a:gd name="connsiteY6" fmla="*/ 1448156 h 2238451"/>
                <a:gd name="connsiteX7" fmla="*/ 1397163 w 2838422"/>
                <a:gd name="connsiteY7" fmla="*/ 1448156 h 2238451"/>
                <a:gd name="connsiteX8" fmla="*/ 1397163 w 2838422"/>
                <a:gd name="connsiteY8" fmla="*/ 1165615 h 2238451"/>
                <a:gd name="connsiteX9" fmla="*/ 1114623 w 2838422"/>
                <a:gd name="connsiteY9" fmla="*/ 1165615 h 2238451"/>
                <a:gd name="connsiteX10" fmla="*/ 1437118 w 2838422"/>
                <a:gd name="connsiteY10" fmla="*/ 828138 h 2238451"/>
                <a:gd name="connsiteX11" fmla="*/ 1437118 w 2838422"/>
                <a:gd name="connsiteY11" fmla="*/ 1110678 h 2238451"/>
                <a:gd name="connsiteX12" fmla="*/ 1719658 w 2838422"/>
                <a:gd name="connsiteY12" fmla="*/ 1110678 h 2238451"/>
                <a:gd name="connsiteX13" fmla="*/ 1719658 w 2838422"/>
                <a:gd name="connsiteY13" fmla="*/ 828138 h 2238451"/>
                <a:gd name="connsiteX14" fmla="*/ 1437118 w 2838422"/>
                <a:gd name="connsiteY14" fmla="*/ 828138 h 2238451"/>
                <a:gd name="connsiteX15" fmla="*/ 1114623 w 2838422"/>
                <a:gd name="connsiteY15" fmla="*/ 828138 h 2238451"/>
                <a:gd name="connsiteX16" fmla="*/ 1114623 w 2838422"/>
                <a:gd name="connsiteY16" fmla="*/ 1110678 h 2238451"/>
                <a:gd name="connsiteX17" fmla="*/ 1397163 w 2838422"/>
                <a:gd name="connsiteY17" fmla="*/ 1110678 h 2238451"/>
                <a:gd name="connsiteX18" fmla="*/ 1397163 w 2838422"/>
                <a:gd name="connsiteY18" fmla="*/ 828138 h 2238451"/>
                <a:gd name="connsiteX19" fmla="*/ 1114623 w 2838422"/>
                <a:gd name="connsiteY19" fmla="*/ 828138 h 2238451"/>
                <a:gd name="connsiteX20" fmla="*/ 1321301 w 2838422"/>
                <a:gd name="connsiteY20" fmla="*/ 76731 h 2238451"/>
                <a:gd name="connsiteX21" fmla="*/ 1375698 w 2838422"/>
                <a:gd name="connsiteY21" fmla="*/ 35787 h 2238451"/>
                <a:gd name="connsiteX22" fmla="*/ 1427857 w 2838422"/>
                <a:gd name="connsiteY22" fmla="*/ 0 h 2238451"/>
                <a:gd name="connsiteX23" fmla="*/ 1471192 w 2838422"/>
                <a:gd name="connsiteY23" fmla="*/ 36848 h 2238451"/>
                <a:gd name="connsiteX24" fmla="*/ 1854298 w 2838422"/>
                <a:gd name="connsiteY24" fmla="*/ 315320 h 2238451"/>
                <a:gd name="connsiteX25" fmla="*/ 1919487 w 2838422"/>
                <a:gd name="connsiteY25" fmla="*/ 286978 h 2238451"/>
                <a:gd name="connsiteX26" fmla="*/ 2047030 w 2838422"/>
                <a:gd name="connsiteY26" fmla="*/ 163685 h 2238451"/>
                <a:gd name="connsiteX27" fmla="*/ 2174571 w 2838422"/>
                <a:gd name="connsiteY27" fmla="*/ 163685 h 2238451"/>
                <a:gd name="connsiteX28" fmla="*/ 2270936 w 2838422"/>
                <a:gd name="connsiteY28" fmla="*/ 260050 h 2238451"/>
                <a:gd name="connsiteX29" fmla="*/ 2269520 w 2838422"/>
                <a:gd name="connsiteY29" fmla="*/ 522223 h 2238451"/>
                <a:gd name="connsiteX30" fmla="*/ 2348879 w 2838422"/>
                <a:gd name="connsiteY30" fmla="*/ 672439 h 2238451"/>
                <a:gd name="connsiteX31" fmla="*/ 2752765 w 2838422"/>
                <a:gd name="connsiteY31" fmla="*/ 960119 h 2238451"/>
                <a:gd name="connsiteX32" fmla="*/ 2837793 w 2838422"/>
                <a:gd name="connsiteY32" fmla="*/ 1074908 h 2238451"/>
                <a:gd name="connsiteX33" fmla="*/ 2778273 w 2838422"/>
                <a:gd name="connsiteY33" fmla="*/ 1202450 h 2238451"/>
                <a:gd name="connsiteX34" fmla="*/ 2596881 w 2838422"/>
                <a:gd name="connsiteY34" fmla="*/ 1202450 h 2238451"/>
                <a:gd name="connsiteX35" fmla="*/ 2354550 w 2838422"/>
                <a:gd name="connsiteY35" fmla="*/ 1030977 h 2238451"/>
                <a:gd name="connsiteX36" fmla="*/ 2283692 w 2838422"/>
                <a:gd name="connsiteY36" fmla="*/ 992714 h 2238451"/>
                <a:gd name="connsiteX37" fmla="*/ 2270936 w 2838422"/>
                <a:gd name="connsiteY37" fmla="*/ 1070655 h 2238451"/>
                <a:gd name="connsiteX38" fmla="*/ 2270936 w 2838422"/>
                <a:gd name="connsiteY38" fmla="*/ 1583662 h 2238451"/>
                <a:gd name="connsiteX39" fmla="*/ 2270936 w 2838422"/>
                <a:gd name="connsiteY39" fmla="*/ 2100918 h 2238451"/>
                <a:gd name="connsiteX40" fmla="*/ 2140560 w 2838422"/>
                <a:gd name="connsiteY40" fmla="*/ 2236964 h 2238451"/>
                <a:gd name="connsiteX41" fmla="*/ 1743761 w 2838422"/>
                <a:gd name="connsiteY41" fmla="*/ 2238381 h 2238451"/>
                <a:gd name="connsiteX42" fmla="*/ 1674320 w 2838422"/>
                <a:gd name="connsiteY42" fmla="*/ 2167523 h 2238451"/>
                <a:gd name="connsiteX43" fmla="*/ 1675739 w 2838422"/>
                <a:gd name="connsiteY43" fmla="*/ 1813238 h 2238451"/>
                <a:gd name="connsiteX44" fmla="*/ 1590709 w 2838422"/>
                <a:gd name="connsiteY44" fmla="*/ 1723957 h 2238451"/>
                <a:gd name="connsiteX45" fmla="*/ 1250596 w 2838422"/>
                <a:gd name="connsiteY45" fmla="*/ 1723957 h 2238451"/>
                <a:gd name="connsiteX46" fmla="*/ 1165569 w 2838422"/>
                <a:gd name="connsiteY46" fmla="*/ 1813238 h 2238451"/>
                <a:gd name="connsiteX47" fmla="*/ 1166985 w 2838422"/>
                <a:gd name="connsiteY47" fmla="*/ 2167523 h 2238451"/>
                <a:gd name="connsiteX48" fmla="*/ 1096128 w 2838422"/>
                <a:gd name="connsiteY48" fmla="*/ 2236964 h 2238451"/>
                <a:gd name="connsiteX49" fmla="*/ 706414 w 2838422"/>
                <a:gd name="connsiteY49" fmla="*/ 2235548 h 2238451"/>
                <a:gd name="connsiteX50" fmla="*/ 570368 w 2838422"/>
                <a:gd name="connsiteY50" fmla="*/ 2098082 h 2238451"/>
                <a:gd name="connsiteX51" fmla="*/ 568952 w 2838422"/>
                <a:gd name="connsiteY51" fmla="*/ 1056486 h 2238451"/>
                <a:gd name="connsiteX52" fmla="*/ 554779 w 2838422"/>
                <a:gd name="connsiteY52" fmla="*/ 992714 h 2238451"/>
                <a:gd name="connsiteX53" fmla="*/ 500928 w 2838422"/>
                <a:gd name="connsiteY53" fmla="*/ 1021055 h 2238451"/>
                <a:gd name="connsiteX54" fmla="*/ 265682 w 2838422"/>
                <a:gd name="connsiteY54" fmla="*/ 1191112 h 2238451"/>
                <a:gd name="connsiteX55" fmla="*/ 139558 w 2838422"/>
                <a:gd name="connsiteY55" fmla="*/ 1229376 h 2238451"/>
                <a:gd name="connsiteX56" fmla="*/ 6345 w 2838422"/>
                <a:gd name="connsiteY56" fmla="*/ 1130176 h 2238451"/>
                <a:gd name="connsiteX57" fmla="*/ 61615 w 2838422"/>
                <a:gd name="connsiteY57" fmla="*/ 981375 h 2238451"/>
                <a:gd name="connsiteX58" fmla="*/ 509430 w 2838422"/>
                <a:gd name="connsiteY58" fmla="*/ 658269 h 2238451"/>
                <a:gd name="connsiteX59" fmla="*/ 1280356 w 2838422"/>
                <a:gd name="connsiteY59" fmla="*/ 104166 h 2238451"/>
                <a:gd name="connsiteX60" fmla="*/ 1321301 w 2838422"/>
                <a:gd name="connsiteY60" fmla="*/ 76731 h 2238451"/>
                <a:gd name="connsiteX0" fmla="*/ 1437118 w 2838422"/>
                <a:gd name="connsiteY0" fmla="*/ 1129828 h 2202664"/>
                <a:gd name="connsiteX1" fmla="*/ 1437118 w 2838422"/>
                <a:gd name="connsiteY1" fmla="*/ 1412369 h 2202664"/>
                <a:gd name="connsiteX2" fmla="*/ 1719658 w 2838422"/>
                <a:gd name="connsiteY2" fmla="*/ 1412369 h 2202664"/>
                <a:gd name="connsiteX3" fmla="*/ 1719658 w 2838422"/>
                <a:gd name="connsiteY3" fmla="*/ 1129828 h 2202664"/>
                <a:gd name="connsiteX4" fmla="*/ 1437118 w 2838422"/>
                <a:gd name="connsiteY4" fmla="*/ 1129828 h 2202664"/>
                <a:gd name="connsiteX5" fmla="*/ 1114623 w 2838422"/>
                <a:gd name="connsiteY5" fmla="*/ 1129828 h 2202664"/>
                <a:gd name="connsiteX6" fmla="*/ 1114623 w 2838422"/>
                <a:gd name="connsiteY6" fmla="*/ 1412369 h 2202664"/>
                <a:gd name="connsiteX7" fmla="*/ 1397163 w 2838422"/>
                <a:gd name="connsiteY7" fmla="*/ 1412369 h 2202664"/>
                <a:gd name="connsiteX8" fmla="*/ 1397163 w 2838422"/>
                <a:gd name="connsiteY8" fmla="*/ 1129828 h 2202664"/>
                <a:gd name="connsiteX9" fmla="*/ 1114623 w 2838422"/>
                <a:gd name="connsiteY9" fmla="*/ 1129828 h 2202664"/>
                <a:gd name="connsiteX10" fmla="*/ 1437118 w 2838422"/>
                <a:gd name="connsiteY10" fmla="*/ 792351 h 2202664"/>
                <a:gd name="connsiteX11" fmla="*/ 1437118 w 2838422"/>
                <a:gd name="connsiteY11" fmla="*/ 1074891 h 2202664"/>
                <a:gd name="connsiteX12" fmla="*/ 1719658 w 2838422"/>
                <a:gd name="connsiteY12" fmla="*/ 1074891 h 2202664"/>
                <a:gd name="connsiteX13" fmla="*/ 1719658 w 2838422"/>
                <a:gd name="connsiteY13" fmla="*/ 792351 h 2202664"/>
                <a:gd name="connsiteX14" fmla="*/ 1437118 w 2838422"/>
                <a:gd name="connsiteY14" fmla="*/ 792351 h 2202664"/>
                <a:gd name="connsiteX15" fmla="*/ 1114623 w 2838422"/>
                <a:gd name="connsiteY15" fmla="*/ 792351 h 2202664"/>
                <a:gd name="connsiteX16" fmla="*/ 1114623 w 2838422"/>
                <a:gd name="connsiteY16" fmla="*/ 1074891 h 2202664"/>
                <a:gd name="connsiteX17" fmla="*/ 1397163 w 2838422"/>
                <a:gd name="connsiteY17" fmla="*/ 1074891 h 2202664"/>
                <a:gd name="connsiteX18" fmla="*/ 1397163 w 2838422"/>
                <a:gd name="connsiteY18" fmla="*/ 792351 h 2202664"/>
                <a:gd name="connsiteX19" fmla="*/ 1114623 w 2838422"/>
                <a:gd name="connsiteY19" fmla="*/ 792351 h 2202664"/>
                <a:gd name="connsiteX20" fmla="*/ 1321301 w 2838422"/>
                <a:gd name="connsiteY20" fmla="*/ 40944 h 2202664"/>
                <a:gd name="connsiteX21" fmla="*/ 1375698 w 2838422"/>
                <a:gd name="connsiteY21" fmla="*/ 0 h 2202664"/>
                <a:gd name="connsiteX22" fmla="*/ 1471192 w 2838422"/>
                <a:gd name="connsiteY22" fmla="*/ 1061 h 2202664"/>
                <a:gd name="connsiteX23" fmla="*/ 1854298 w 2838422"/>
                <a:gd name="connsiteY23" fmla="*/ 279533 h 2202664"/>
                <a:gd name="connsiteX24" fmla="*/ 1919487 w 2838422"/>
                <a:gd name="connsiteY24" fmla="*/ 251191 h 2202664"/>
                <a:gd name="connsiteX25" fmla="*/ 2047030 w 2838422"/>
                <a:gd name="connsiteY25" fmla="*/ 127898 h 2202664"/>
                <a:gd name="connsiteX26" fmla="*/ 2174571 w 2838422"/>
                <a:gd name="connsiteY26" fmla="*/ 127898 h 2202664"/>
                <a:gd name="connsiteX27" fmla="*/ 2270936 w 2838422"/>
                <a:gd name="connsiteY27" fmla="*/ 224263 h 2202664"/>
                <a:gd name="connsiteX28" fmla="*/ 2269520 w 2838422"/>
                <a:gd name="connsiteY28" fmla="*/ 486436 h 2202664"/>
                <a:gd name="connsiteX29" fmla="*/ 2348879 w 2838422"/>
                <a:gd name="connsiteY29" fmla="*/ 636652 h 2202664"/>
                <a:gd name="connsiteX30" fmla="*/ 2752765 w 2838422"/>
                <a:gd name="connsiteY30" fmla="*/ 924332 h 2202664"/>
                <a:gd name="connsiteX31" fmla="*/ 2837793 w 2838422"/>
                <a:gd name="connsiteY31" fmla="*/ 1039121 h 2202664"/>
                <a:gd name="connsiteX32" fmla="*/ 2778273 w 2838422"/>
                <a:gd name="connsiteY32" fmla="*/ 1166663 h 2202664"/>
                <a:gd name="connsiteX33" fmla="*/ 2596881 w 2838422"/>
                <a:gd name="connsiteY33" fmla="*/ 1166663 h 2202664"/>
                <a:gd name="connsiteX34" fmla="*/ 2354550 w 2838422"/>
                <a:gd name="connsiteY34" fmla="*/ 995190 h 2202664"/>
                <a:gd name="connsiteX35" fmla="*/ 2283692 w 2838422"/>
                <a:gd name="connsiteY35" fmla="*/ 956927 h 2202664"/>
                <a:gd name="connsiteX36" fmla="*/ 2270936 w 2838422"/>
                <a:gd name="connsiteY36" fmla="*/ 1034868 h 2202664"/>
                <a:gd name="connsiteX37" fmla="*/ 2270936 w 2838422"/>
                <a:gd name="connsiteY37" fmla="*/ 1547875 h 2202664"/>
                <a:gd name="connsiteX38" fmla="*/ 2270936 w 2838422"/>
                <a:gd name="connsiteY38" fmla="*/ 2065131 h 2202664"/>
                <a:gd name="connsiteX39" fmla="*/ 2140560 w 2838422"/>
                <a:gd name="connsiteY39" fmla="*/ 2201177 h 2202664"/>
                <a:gd name="connsiteX40" fmla="*/ 1743761 w 2838422"/>
                <a:gd name="connsiteY40" fmla="*/ 2202594 h 2202664"/>
                <a:gd name="connsiteX41" fmla="*/ 1674320 w 2838422"/>
                <a:gd name="connsiteY41" fmla="*/ 2131736 h 2202664"/>
                <a:gd name="connsiteX42" fmla="*/ 1675739 w 2838422"/>
                <a:gd name="connsiteY42" fmla="*/ 1777451 h 2202664"/>
                <a:gd name="connsiteX43" fmla="*/ 1590709 w 2838422"/>
                <a:gd name="connsiteY43" fmla="*/ 1688170 h 2202664"/>
                <a:gd name="connsiteX44" fmla="*/ 1250596 w 2838422"/>
                <a:gd name="connsiteY44" fmla="*/ 1688170 h 2202664"/>
                <a:gd name="connsiteX45" fmla="*/ 1165569 w 2838422"/>
                <a:gd name="connsiteY45" fmla="*/ 1777451 h 2202664"/>
                <a:gd name="connsiteX46" fmla="*/ 1166985 w 2838422"/>
                <a:gd name="connsiteY46" fmla="*/ 2131736 h 2202664"/>
                <a:gd name="connsiteX47" fmla="*/ 1096128 w 2838422"/>
                <a:gd name="connsiteY47" fmla="*/ 2201177 h 2202664"/>
                <a:gd name="connsiteX48" fmla="*/ 706414 w 2838422"/>
                <a:gd name="connsiteY48" fmla="*/ 2199761 h 2202664"/>
                <a:gd name="connsiteX49" fmla="*/ 570368 w 2838422"/>
                <a:gd name="connsiteY49" fmla="*/ 2062295 h 2202664"/>
                <a:gd name="connsiteX50" fmla="*/ 568952 w 2838422"/>
                <a:gd name="connsiteY50" fmla="*/ 1020699 h 2202664"/>
                <a:gd name="connsiteX51" fmla="*/ 554779 w 2838422"/>
                <a:gd name="connsiteY51" fmla="*/ 956927 h 2202664"/>
                <a:gd name="connsiteX52" fmla="*/ 500928 w 2838422"/>
                <a:gd name="connsiteY52" fmla="*/ 985268 h 2202664"/>
                <a:gd name="connsiteX53" fmla="*/ 265682 w 2838422"/>
                <a:gd name="connsiteY53" fmla="*/ 1155325 h 2202664"/>
                <a:gd name="connsiteX54" fmla="*/ 139558 w 2838422"/>
                <a:gd name="connsiteY54" fmla="*/ 1193589 h 2202664"/>
                <a:gd name="connsiteX55" fmla="*/ 6345 w 2838422"/>
                <a:gd name="connsiteY55" fmla="*/ 1094389 h 2202664"/>
                <a:gd name="connsiteX56" fmla="*/ 61615 w 2838422"/>
                <a:gd name="connsiteY56" fmla="*/ 945588 h 2202664"/>
                <a:gd name="connsiteX57" fmla="*/ 509430 w 2838422"/>
                <a:gd name="connsiteY57" fmla="*/ 622482 h 2202664"/>
                <a:gd name="connsiteX58" fmla="*/ 1280356 w 2838422"/>
                <a:gd name="connsiteY58" fmla="*/ 68379 h 2202664"/>
                <a:gd name="connsiteX59" fmla="*/ 1321301 w 2838422"/>
                <a:gd name="connsiteY59" fmla="*/ 40944 h 2202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838422" h="2202664">
                  <a:moveTo>
                    <a:pt x="1437118" y="1129828"/>
                  </a:moveTo>
                  <a:lnTo>
                    <a:pt x="1437118" y="1412369"/>
                  </a:lnTo>
                  <a:lnTo>
                    <a:pt x="1719658" y="1412369"/>
                  </a:lnTo>
                  <a:lnTo>
                    <a:pt x="1719658" y="1129828"/>
                  </a:lnTo>
                  <a:lnTo>
                    <a:pt x="1437118" y="1129828"/>
                  </a:lnTo>
                  <a:close/>
                  <a:moveTo>
                    <a:pt x="1114623" y="1129828"/>
                  </a:moveTo>
                  <a:lnTo>
                    <a:pt x="1114623" y="1412369"/>
                  </a:lnTo>
                  <a:lnTo>
                    <a:pt x="1397163" y="1412369"/>
                  </a:lnTo>
                  <a:lnTo>
                    <a:pt x="1397163" y="1129828"/>
                  </a:lnTo>
                  <a:lnTo>
                    <a:pt x="1114623" y="1129828"/>
                  </a:lnTo>
                  <a:close/>
                  <a:moveTo>
                    <a:pt x="1437118" y="792351"/>
                  </a:moveTo>
                  <a:lnTo>
                    <a:pt x="1437118" y="1074891"/>
                  </a:lnTo>
                  <a:lnTo>
                    <a:pt x="1719658" y="1074891"/>
                  </a:lnTo>
                  <a:lnTo>
                    <a:pt x="1719658" y="792351"/>
                  </a:lnTo>
                  <a:lnTo>
                    <a:pt x="1437118" y="792351"/>
                  </a:lnTo>
                  <a:close/>
                  <a:moveTo>
                    <a:pt x="1114623" y="792351"/>
                  </a:moveTo>
                  <a:lnTo>
                    <a:pt x="1114623" y="1074891"/>
                  </a:lnTo>
                  <a:lnTo>
                    <a:pt x="1397163" y="1074891"/>
                  </a:lnTo>
                  <a:lnTo>
                    <a:pt x="1397163" y="792351"/>
                  </a:lnTo>
                  <a:lnTo>
                    <a:pt x="1114623" y="792351"/>
                  </a:lnTo>
                  <a:close/>
                  <a:moveTo>
                    <a:pt x="1321301" y="40944"/>
                  </a:moveTo>
                  <a:lnTo>
                    <a:pt x="1375698" y="0"/>
                  </a:lnTo>
                  <a:lnTo>
                    <a:pt x="1471192" y="1061"/>
                  </a:lnTo>
                  <a:cubicBezTo>
                    <a:pt x="1542265" y="53614"/>
                    <a:pt x="1779582" y="237845"/>
                    <a:pt x="1854298" y="279533"/>
                  </a:cubicBezTo>
                  <a:cubicBezTo>
                    <a:pt x="1929014" y="321221"/>
                    <a:pt x="1916651" y="317796"/>
                    <a:pt x="1919487" y="251191"/>
                  </a:cubicBezTo>
                  <a:cubicBezTo>
                    <a:pt x="1923737" y="144904"/>
                    <a:pt x="1944995" y="127898"/>
                    <a:pt x="2047030" y="127898"/>
                  </a:cubicBezTo>
                  <a:lnTo>
                    <a:pt x="2174571" y="127898"/>
                  </a:lnTo>
                  <a:cubicBezTo>
                    <a:pt x="2238343" y="127898"/>
                    <a:pt x="2270936" y="160492"/>
                    <a:pt x="2270936" y="224263"/>
                  </a:cubicBezTo>
                  <a:cubicBezTo>
                    <a:pt x="2270936" y="312127"/>
                    <a:pt x="2276605" y="399990"/>
                    <a:pt x="2269520" y="486436"/>
                  </a:cubicBezTo>
                  <a:cubicBezTo>
                    <a:pt x="2263851" y="557292"/>
                    <a:pt x="2292195" y="598389"/>
                    <a:pt x="2348879" y="636652"/>
                  </a:cubicBezTo>
                  <a:cubicBezTo>
                    <a:pt x="2484926" y="730184"/>
                    <a:pt x="2618136" y="827967"/>
                    <a:pt x="2752765" y="924332"/>
                  </a:cubicBezTo>
                  <a:cubicBezTo>
                    <a:pt x="2793863" y="954093"/>
                    <a:pt x="2833542" y="982435"/>
                    <a:pt x="2837793" y="1039121"/>
                  </a:cubicBezTo>
                  <a:cubicBezTo>
                    <a:pt x="2842045" y="1092973"/>
                    <a:pt x="2825040" y="1138320"/>
                    <a:pt x="2778273" y="1166663"/>
                  </a:cubicBezTo>
                  <a:cubicBezTo>
                    <a:pt x="2718754" y="1203508"/>
                    <a:pt x="2654983" y="1204925"/>
                    <a:pt x="2596881" y="1166663"/>
                  </a:cubicBezTo>
                  <a:cubicBezTo>
                    <a:pt x="2514687" y="1112812"/>
                    <a:pt x="2435326" y="1051876"/>
                    <a:pt x="2354550" y="995190"/>
                  </a:cubicBezTo>
                  <a:cubicBezTo>
                    <a:pt x="2331875" y="979602"/>
                    <a:pt x="2309200" y="945588"/>
                    <a:pt x="2283692" y="956927"/>
                  </a:cubicBezTo>
                  <a:cubicBezTo>
                    <a:pt x="2255348" y="969680"/>
                    <a:pt x="2270936" y="1007943"/>
                    <a:pt x="2270936" y="1034868"/>
                  </a:cubicBezTo>
                  <a:cubicBezTo>
                    <a:pt x="2269520" y="1207760"/>
                    <a:pt x="2270936" y="1377817"/>
                    <a:pt x="2270936" y="1547875"/>
                  </a:cubicBezTo>
                  <a:lnTo>
                    <a:pt x="2270936" y="2065131"/>
                  </a:lnTo>
                  <a:cubicBezTo>
                    <a:pt x="2270936" y="2162913"/>
                    <a:pt x="2236926" y="2199761"/>
                    <a:pt x="2140560" y="2201177"/>
                  </a:cubicBezTo>
                  <a:lnTo>
                    <a:pt x="1743761" y="2202594"/>
                  </a:lnTo>
                  <a:cubicBezTo>
                    <a:pt x="1691328" y="2204010"/>
                    <a:pt x="1672903" y="2184172"/>
                    <a:pt x="1674320" y="2131736"/>
                  </a:cubicBezTo>
                  <a:cubicBezTo>
                    <a:pt x="1677156" y="2014115"/>
                    <a:pt x="1672903" y="1895074"/>
                    <a:pt x="1675739" y="1777451"/>
                  </a:cubicBezTo>
                  <a:cubicBezTo>
                    <a:pt x="1677156" y="1715097"/>
                    <a:pt x="1655897" y="1686754"/>
                    <a:pt x="1590709" y="1688170"/>
                  </a:cubicBezTo>
                  <a:cubicBezTo>
                    <a:pt x="1477338" y="1691006"/>
                    <a:pt x="1363967" y="1691006"/>
                    <a:pt x="1250596" y="1688170"/>
                  </a:cubicBezTo>
                  <a:cubicBezTo>
                    <a:pt x="1183991" y="1686754"/>
                    <a:pt x="1164149" y="1716515"/>
                    <a:pt x="1165569" y="1777451"/>
                  </a:cubicBezTo>
                  <a:cubicBezTo>
                    <a:pt x="1168402" y="1895074"/>
                    <a:pt x="1164149" y="2014115"/>
                    <a:pt x="1166985" y="2131736"/>
                  </a:cubicBezTo>
                  <a:cubicBezTo>
                    <a:pt x="1168402" y="2184172"/>
                    <a:pt x="1148560" y="2202594"/>
                    <a:pt x="1096128" y="2201177"/>
                  </a:cubicBezTo>
                  <a:cubicBezTo>
                    <a:pt x="965751" y="2198341"/>
                    <a:pt x="836791" y="2201177"/>
                    <a:pt x="706414" y="2199761"/>
                  </a:cubicBezTo>
                  <a:cubicBezTo>
                    <a:pt x="604380" y="2198341"/>
                    <a:pt x="570368" y="2164330"/>
                    <a:pt x="570368" y="2062295"/>
                  </a:cubicBezTo>
                  <a:cubicBezTo>
                    <a:pt x="570368" y="1715097"/>
                    <a:pt x="570368" y="1367899"/>
                    <a:pt x="568952" y="1020699"/>
                  </a:cubicBezTo>
                  <a:cubicBezTo>
                    <a:pt x="568952" y="999441"/>
                    <a:pt x="581705" y="968263"/>
                    <a:pt x="554779" y="956927"/>
                  </a:cubicBezTo>
                  <a:cubicBezTo>
                    <a:pt x="534941" y="948424"/>
                    <a:pt x="517933" y="972515"/>
                    <a:pt x="500928" y="985268"/>
                  </a:cubicBezTo>
                  <a:cubicBezTo>
                    <a:pt x="421569" y="1041954"/>
                    <a:pt x="343626" y="1097223"/>
                    <a:pt x="265682" y="1155325"/>
                  </a:cubicBezTo>
                  <a:cubicBezTo>
                    <a:pt x="227419" y="1183669"/>
                    <a:pt x="186322" y="1199258"/>
                    <a:pt x="139558" y="1193589"/>
                  </a:cubicBezTo>
                  <a:cubicBezTo>
                    <a:pt x="75786" y="1186502"/>
                    <a:pt x="24767" y="1159578"/>
                    <a:pt x="6345" y="1094389"/>
                  </a:cubicBezTo>
                  <a:cubicBezTo>
                    <a:pt x="-12077" y="1033451"/>
                    <a:pt x="10598" y="982435"/>
                    <a:pt x="61615" y="945588"/>
                  </a:cubicBezTo>
                  <a:lnTo>
                    <a:pt x="509430" y="622482"/>
                  </a:lnTo>
                  <a:lnTo>
                    <a:pt x="1280356" y="68379"/>
                  </a:lnTo>
                  <a:cubicBezTo>
                    <a:pt x="1295059" y="57928"/>
                    <a:pt x="1308611" y="48783"/>
                    <a:pt x="1321301" y="409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scene3d>
              <a:camera prst="isometricOffAxis1Right"/>
              <a:lightRig rig="threePt" dir="t"/>
            </a:scene3d>
            <a:sp3d extrusionH="76200">
              <a:bevelB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701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1F86970-9624-4D2D-B466-3590980FA162}"/>
                </a:ext>
              </a:extLst>
            </p:cNvPr>
            <p:cNvSpPr/>
            <p:nvPr/>
          </p:nvSpPr>
          <p:spPr>
            <a:xfrm flipH="1">
              <a:off x="7577588" y="2964084"/>
              <a:ext cx="106014" cy="1060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0E01CAC-7443-4926-9DF1-C35C7CEF07B3}"/>
                </a:ext>
              </a:extLst>
            </p:cNvPr>
            <p:cNvSpPr/>
            <p:nvPr/>
          </p:nvSpPr>
          <p:spPr>
            <a:xfrm flipH="1">
              <a:off x="4111746" y="4097114"/>
              <a:ext cx="2033834" cy="684493"/>
            </a:xfrm>
            <a:custGeom>
              <a:avLst/>
              <a:gdLst>
                <a:gd name="connsiteX0" fmla="*/ 148845 w 2033834"/>
                <a:gd name="connsiteY0" fmla="*/ 149767 h 684493"/>
                <a:gd name="connsiteX1" fmla="*/ 824 w 2033834"/>
                <a:gd name="connsiteY1" fmla="*/ 238995 h 684493"/>
                <a:gd name="connsiteX2" fmla="*/ 134721 w 2033834"/>
                <a:gd name="connsiteY2" fmla="*/ 266557 h 684493"/>
                <a:gd name="connsiteX3" fmla="*/ 92265 w 2033834"/>
                <a:gd name="connsiteY3" fmla="*/ 358947 h 684493"/>
                <a:gd name="connsiteX4" fmla="*/ 210337 w 2033834"/>
                <a:gd name="connsiteY4" fmla="*/ 376125 h 684493"/>
                <a:gd name="connsiteX5" fmla="*/ 205869 w 2033834"/>
                <a:gd name="connsiteY5" fmla="*/ 358241 h 684493"/>
                <a:gd name="connsiteX6" fmla="*/ 305168 w 2033834"/>
                <a:gd name="connsiteY6" fmla="*/ 178295 h 684493"/>
                <a:gd name="connsiteX7" fmla="*/ 314441 w 2033834"/>
                <a:gd name="connsiteY7" fmla="*/ 173954 h 684493"/>
                <a:gd name="connsiteX8" fmla="*/ 243651 w 2033834"/>
                <a:gd name="connsiteY8" fmla="*/ 157663 h 684493"/>
                <a:gd name="connsiteX9" fmla="*/ 148845 w 2033834"/>
                <a:gd name="connsiteY9" fmla="*/ 149767 h 684493"/>
                <a:gd name="connsiteX10" fmla="*/ 1186611 w 2033834"/>
                <a:gd name="connsiteY10" fmla="*/ 495 h 684493"/>
                <a:gd name="connsiteX11" fmla="*/ 960462 w 2033834"/>
                <a:gd name="connsiteY11" fmla="*/ 53640 h 684493"/>
                <a:gd name="connsiteX12" fmla="*/ 578258 w 2033834"/>
                <a:gd name="connsiteY12" fmla="*/ 67539 h 684493"/>
                <a:gd name="connsiteX13" fmla="*/ 663914 w 2033834"/>
                <a:gd name="connsiteY13" fmla="*/ 201424 h 684493"/>
                <a:gd name="connsiteX14" fmla="*/ 903358 w 2033834"/>
                <a:gd name="connsiteY14" fmla="*/ 214376 h 684493"/>
                <a:gd name="connsiteX15" fmla="*/ 613237 w 2033834"/>
                <a:gd name="connsiteY15" fmla="*/ 254890 h 684493"/>
                <a:gd name="connsiteX16" fmla="*/ 428444 w 2033834"/>
                <a:gd name="connsiteY16" fmla="*/ 200189 h 684493"/>
                <a:gd name="connsiteX17" fmla="*/ 388625 w 2033834"/>
                <a:gd name="connsiteY17" fmla="*/ 191026 h 684493"/>
                <a:gd name="connsiteX18" fmla="*/ 377464 w 2033834"/>
                <a:gd name="connsiteY18" fmla="*/ 196786 h 684493"/>
                <a:gd name="connsiteX19" fmla="*/ 251497 w 2033834"/>
                <a:gd name="connsiteY19" fmla="*/ 362961 h 684493"/>
                <a:gd name="connsiteX20" fmla="*/ 265538 w 2033834"/>
                <a:gd name="connsiteY20" fmla="*/ 384248 h 684493"/>
                <a:gd name="connsiteX21" fmla="*/ 423320 w 2033834"/>
                <a:gd name="connsiteY21" fmla="*/ 414577 h 684493"/>
                <a:gd name="connsiteX22" fmla="*/ 747066 w 2033834"/>
                <a:gd name="connsiteY22" fmla="*/ 482382 h 684493"/>
                <a:gd name="connsiteX23" fmla="*/ 916687 w 2033834"/>
                <a:gd name="connsiteY23" fmla="*/ 546568 h 684493"/>
                <a:gd name="connsiteX24" fmla="*/ 1427240 w 2033834"/>
                <a:gd name="connsiteY24" fmla="*/ 497938 h 684493"/>
                <a:gd name="connsiteX25" fmla="*/ 1873855 w 2033834"/>
                <a:gd name="connsiteY25" fmla="*/ 676699 h 684493"/>
                <a:gd name="connsiteX26" fmla="*/ 2033834 w 2033834"/>
                <a:gd name="connsiteY26" fmla="*/ 332366 h 684493"/>
                <a:gd name="connsiteX27" fmla="*/ 1513843 w 2033834"/>
                <a:gd name="connsiteY27" fmla="*/ 82486 h 684493"/>
                <a:gd name="connsiteX28" fmla="*/ 1186611 w 2033834"/>
                <a:gd name="connsiteY28" fmla="*/ 495 h 68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33834" h="684493">
                  <a:moveTo>
                    <a:pt x="148845" y="149767"/>
                  </a:moveTo>
                  <a:cubicBezTo>
                    <a:pt x="59315" y="148921"/>
                    <a:pt x="-8293" y="171588"/>
                    <a:pt x="824" y="238995"/>
                  </a:cubicBezTo>
                  <a:lnTo>
                    <a:pt x="134721" y="266557"/>
                  </a:lnTo>
                  <a:cubicBezTo>
                    <a:pt x="87010" y="285991"/>
                    <a:pt x="50666" y="352499"/>
                    <a:pt x="92265" y="358947"/>
                  </a:cubicBezTo>
                  <a:lnTo>
                    <a:pt x="210337" y="376125"/>
                  </a:lnTo>
                  <a:lnTo>
                    <a:pt x="205869" y="358241"/>
                  </a:lnTo>
                  <a:cubicBezTo>
                    <a:pt x="200959" y="314292"/>
                    <a:pt x="222799" y="228409"/>
                    <a:pt x="305168" y="178295"/>
                  </a:cubicBezTo>
                  <a:lnTo>
                    <a:pt x="314441" y="173954"/>
                  </a:lnTo>
                  <a:lnTo>
                    <a:pt x="243651" y="157663"/>
                  </a:lnTo>
                  <a:cubicBezTo>
                    <a:pt x="210966" y="152943"/>
                    <a:pt x="178688" y="150049"/>
                    <a:pt x="148845" y="149767"/>
                  </a:cubicBezTo>
                  <a:close/>
                  <a:moveTo>
                    <a:pt x="1186611" y="495"/>
                  </a:moveTo>
                  <a:cubicBezTo>
                    <a:pt x="1092148" y="4412"/>
                    <a:pt x="1014533" y="30852"/>
                    <a:pt x="960462" y="53640"/>
                  </a:cubicBezTo>
                  <a:cubicBezTo>
                    <a:pt x="885023" y="76669"/>
                    <a:pt x="699164" y="31523"/>
                    <a:pt x="578258" y="67539"/>
                  </a:cubicBezTo>
                  <a:cubicBezTo>
                    <a:pt x="522371" y="105674"/>
                    <a:pt x="583400" y="195754"/>
                    <a:pt x="663914" y="201424"/>
                  </a:cubicBezTo>
                  <a:cubicBezTo>
                    <a:pt x="732362" y="220350"/>
                    <a:pt x="823543" y="210059"/>
                    <a:pt x="903358" y="214376"/>
                  </a:cubicBezTo>
                  <a:cubicBezTo>
                    <a:pt x="837503" y="263592"/>
                    <a:pt x="709944" y="241385"/>
                    <a:pt x="613237" y="254890"/>
                  </a:cubicBezTo>
                  <a:cubicBezTo>
                    <a:pt x="544332" y="233004"/>
                    <a:pt x="486389" y="215582"/>
                    <a:pt x="428444" y="200189"/>
                  </a:cubicBezTo>
                  <a:lnTo>
                    <a:pt x="388625" y="191026"/>
                  </a:lnTo>
                  <a:lnTo>
                    <a:pt x="377464" y="196786"/>
                  </a:lnTo>
                  <a:cubicBezTo>
                    <a:pt x="233786" y="198933"/>
                    <a:pt x="221938" y="302860"/>
                    <a:pt x="251497" y="362961"/>
                  </a:cubicBezTo>
                  <a:lnTo>
                    <a:pt x="265538" y="384248"/>
                  </a:lnTo>
                  <a:lnTo>
                    <a:pt x="423320" y="414577"/>
                  </a:lnTo>
                  <a:cubicBezTo>
                    <a:pt x="528123" y="436367"/>
                    <a:pt x="631708" y="460187"/>
                    <a:pt x="747066" y="482382"/>
                  </a:cubicBezTo>
                  <a:cubicBezTo>
                    <a:pt x="791157" y="500531"/>
                    <a:pt x="877467" y="539782"/>
                    <a:pt x="916687" y="546568"/>
                  </a:cubicBezTo>
                  <a:cubicBezTo>
                    <a:pt x="1035462" y="554301"/>
                    <a:pt x="1249579" y="471380"/>
                    <a:pt x="1427240" y="497938"/>
                  </a:cubicBezTo>
                  <a:cubicBezTo>
                    <a:pt x="1613019" y="514757"/>
                    <a:pt x="1659089" y="541969"/>
                    <a:pt x="1873855" y="676699"/>
                  </a:cubicBezTo>
                  <a:cubicBezTo>
                    <a:pt x="1962623" y="732387"/>
                    <a:pt x="2016773" y="476362"/>
                    <a:pt x="2033834" y="332366"/>
                  </a:cubicBezTo>
                  <a:cubicBezTo>
                    <a:pt x="1815037" y="238792"/>
                    <a:pt x="1680678" y="172814"/>
                    <a:pt x="1513843" y="82486"/>
                  </a:cubicBezTo>
                  <a:cubicBezTo>
                    <a:pt x="1392384" y="15183"/>
                    <a:pt x="1281074" y="-3423"/>
                    <a:pt x="1186611" y="49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72016A7-F02B-4BBA-9291-BFC83B1B47E2}"/>
                </a:ext>
              </a:extLst>
            </p:cNvPr>
            <p:cNvGrpSpPr/>
            <p:nvPr/>
          </p:nvGrpSpPr>
          <p:grpSpPr>
            <a:xfrm flipH="1">
              <a:off x="3215054" y="4139759"/>
              <a:ext cx="1367167" cy="685710"/>
              <a:chOff x="5250372" y="3335610"/>
              <a:chExt cx="1258190" cy="631267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6B03D8C-9927-4304-A1FB-46031E741745}"/>
                  </a:ext>
                </a:extLst>
              </p:cNvPr>
              <p:cNvSpPr/>
              <p:nvPr/>
            </p:nvSpPr>
            <p:spPr>
              <a:xfrm flipH="1">
                <a:off x="5496730" y="3335610"/>
                <a:ext cx="1011832" cy="63126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B60ABBF-0CB2-4D63-87C7-1AD51615C0B4}"/>
                  </a:ext>
                </a:extLst>
              </p:cNvPr>
              <p:cNvSpPr/>
              <p:nvPr/>
            </p:nvSpPr>
            <p:spPr>
              <a:xfrm flipH="1">
                <a:off x="5250372" y="3364667"/>
                <a:ext cx="246361" cy="50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058D4ED-3D28-4DA3-8C8B-77B4A4E32974}"/>
                  </a:ext>
                </a:extLst>
              </p:cNvPr>
              <p:cNvSpPr/>
              <p:nvPr/>
            </p:nvSpPr>
            <p:spPr>
              <a:xfrm flipH="1">
                <a:off x="5328935" y="373035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468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3189BA-D9BF-45AD-9820-07DA576AD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Why was this project interesting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F30CDB-D97E-4FEB-B5F6-CB879BA5B58B}"/>
              </a:ext>
            </a:extLst>
          </p:cNvPr>
          <p:cNvSpPr txBox="1"/>
          <p:nvPr/>
        </p:nvSpPr>
        <p:spPr>
          <a:xfrm>
            <a:off x="1094739" y="1507789"/>
            <a:ext cx="10354869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/>
              <a:t>Understanding webscraping and its benefits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/>
              <a:t>Introduction to html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/>
              <a:t>First time webscraping with no prior knowledge on it – doing something from scratch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/>
              <a:t>The challenges of cleaning the scraped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/>
              <a:t>Utilizing skills learnt during the course, particularly for data cleaning and visualization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/>
              <a:t>Extensive use of loops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CAD0A19B-2127-457C-B105-CE2A918A4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2" y="6489957"/>
            <a:ext cx="1018986" cy="318433"/>
          </a:xfrm>
          <a:prstGeom prst="rect">
            <a:avLst/>
          </a:prstGeom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EBAED7F5-695C-4604-A862-5982BFE14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149" y="6175493"/>
            <a:ext cx="632897" cy="63289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E2E0C70-75A7-42A1-8F8B-06755F12819F}"/>
              </a:ext>
            </a:extLst>
          </p:cNvPr>
          <p:cNvGrpSpPr/>
          <p:nvPr/>
        </p:nvGrpSpPr>
        <p:grpSpPr>
          <a:xfrm>
            <a:off x="7499009" y="4177552"/>
            <a:ext cx="3083179" cy="2680447"/>
            <a:chOff x="6070836" y="1218960"/>
            <a:chExt cx="5759520" cy="500719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FD8D703-7573-4707-900D-FDA18C28BF8E}"/>
                </a:ext>
              </a:extLst>
            </p:cNvPr>
            <p:cNvSpPr/>
            <p:nvPr/>
          </p:nvSpPr>
          <p:spPr>
            <a:xfrm>
              <a:off x="6917086" y="1218960"/>
              <a:ext cx="4105100" cy="3396418"/>
            </a:xfrm>
            <a:custGeom>
              <a:avLst/>
              <a:gdLst>
                <a:gd name="connsiteX0" fmla="*/ 3791715 w 4105100"/>
                <a:gd name="connsiteY0" fmla="*/ 2742414 h 3396418"/>
                <a:gd name="connsiteX1" fmla="*/ 3727481 w 4105100"/>
                <a:gd name="connsiteY1" fmla="*/ 2806648 h 3396418"/>
                <a:gd name="connsiteX2" fmla="*/ 3727481 w 4105100"/>
                <a:gd name="connsiteY2" fmla="*/ 3025213 h 3396418"/>
                <a:gd name="connsiteX3" fmla="*/ 3791715 w 4105100"/>
                <a:gd name="connsiteY3" fmla="*/ 3089447 h 3396418"/>
                <a:gd name="connsiteX4" fmla="*/ 3934345 w 4105100"/>
                <a:gd name="connsiteY4" fmla="*/ 3089447 h 3396418"/>
                <a:gd name="connsiteX5" fmla="*/ 3998579 w 4105100"/>
                <a:gd name="connsiteY5" fmla="*/ 3025213 h 3396418"/>
                <a:gd name="connsiteX6" fmla="*/ 3998579 w 4105100"/>
                <a:gd name="connsiteY6" fmla="*/ 2806648 h 3396418"/>
                <a:gd name="connsiteX7" fmla="*/ 3934345 w 4105100"/>
                <a:gd name="connsiteY7" fmla="*/ 2742414 h 3396418"/>
                <a:gd name="connsiteX8" fmla="*/ 3462309 w 4105100"/>
                <a:gd name="connsiteY8" fmla="*/ 2742414 h 3396418"/>
                <a:gd name="connsiteX9" fmla="*/ 3398075 w 4105100"/>
                <a:gd name="connsiteY9" fmla="*/ 2806648 h 3396418"/>
                <a:gd name="connsiteX10" fmla="*/ 3398075 w 4105100"/>
                <a:gd name="connsiteY10" fmla="*/ 3025213 h 3396418"/>
                <a:gd name="connsiteX11" fmla="*/ 3462309 w 4105100"/>
                <a:gd name="connsiteY11" fmla="*/ 3089447 h 3396418"/>
                <a:gd name="connsiteX12" fmla="*/ 3604939 w 4105100"/>
                <a:gd name="connsiteY12" fmla="*/ 3089447 h 3396418"/>
                <a:gd name="connsiteX13" fmla="*/ 3669173 w 4105100"/>
                <a:gd name="connsiteY13" fmla="*/ 3025213 h 3396418"/>
                <a:gd name="connsiteX14" fmla="*/ 3669173 w 4105100"/>
                <a:gd name="connsiteY14" fmla="*/ 2806648 h 3396418"/>
                <a:gd name="connsiteX15" fmla="*/ 3604939 w 4105100"/>
                <a:gd name="connsiteY15" fmla="*/ 2742414 h 3396418"/>
                <a:gd name="connsiteX16" fmla="*/ 3132904 w 4105100"/>
                <a:gd name="connsiteY16" fmla="*/ 2742414 h 3396418"/>
                <a:gd name="connsiteX17" fmla="*/ 3068670 w 4105100"/>
                <a:gd name="connsiteY17" fmla="*/ 2806648 h 3396418"/>
                <a:gd name="connsiteX18" fmla="*/ 3068670 w 4105100"/>
                <a:gd name="connsiteY18" fmla="*/ 3025213 h 3396418"/>
                <a:gd name="connsiteX19" fmla="*/ 3132904 w 4105100"/>
                <a:gd name="connsiteY19" fmla="*/ 3089447 h 3396418"/>
                <a:gd name="connsiteX20" fmla="*/ 3275534 w 4105100"/>
                <a:gd name="connsiteY20" fmla="*/ 3089447 h 3396418"/>
                <a:gd name="connsiteX21" fmla="*/ 3339768 w 4105100"/>
                <a:gd name="connsiteY21" fmla="*/ 3025213 h 3396418"/>
                <a:gd name="connsiteX22" fmla="*/ 3339768 w 4105100"/>
                <a:gd name="connsiteY22" fmla="*/ 2806648 h 3396418"/>
                <a:gd name="connsiteX23" fmla="*/ 3275534 w 4105100"/>
                <a:gd name="connsiteY23" fmla="*/ 2742414 h 3396418"/>
                <a:gd name="connsiteX24" fmla="*/ 2803499 w 4105100"/>
                <a:gd name="connsiteY24" fmla="*/ 2742414 h 3396418"/>
                <a:gd name="connsiteX25" fmla="*/ 2739265 w 4105100"/>
                <a:gd name="connsiteY25" fmla="*/ 2806648 h 3396418"/>
                <a:gd name="connsiteX26" fmla="*/ 2739265 w 4105100"/>
                <a:gd name="connsiteY26" fmla="*/ 3025213 h 3396418"/>
                <a:gd name="connsiteX27" fmla="*/ 2803499 w 4105100"/>
                <a:gd name="connsiteY27" fmla="*/ 3089447 h 3396418"/>
                <a:gd name="connsiteX28" fmla="*/ 2946129 w 4105100"/>
                <a:gd name="connsiteY28" fmla="*/ 3089447 h 3396418"/>
                <a:gd name="connsiteX29" fmla="*/ 3010363 w 4105100"/>
                <a:gd name="connsiteY29" fmla="*/ 3025213 h 3396418"/>
                <a:gd name="connsiteX30" fmla="*/ 3010363 w 4105100"/>
                <a:gd name="connsiteY30" fmla="*/ 2806648 h 3396418"/>
                <a:gd name="connsiteX31" fmla="*/ 2946129 w 4105100"/>
                <a:gd name="connsiteY31" fmla="*/ 2742414 h 3396418"/>
                <a:gd name="connsiteX32" fmla="*/ 2474094 w 4105100"/>
                <a:gd name="connsiteY32" fmla="*/ 2742414 h 3396418"/>
                <a:gd name="connsiteX33" fmla="*/ 2409860 w 4105100"/>
                <a:gd name="connsiteY33" fmla="*/ 2806648 h 3396418"/>
                <a:gd name="connsiteX34" fmla="*/ 2409860 w 4105100"/>
                <a:gd name="connsiteY34" fmla="*/ 3025213 h 3396418"/>
                <a:gd name="connsiteX35" fmla="*/ 2474094 w 4105100"/>
                <a:gd name="connsiteY35" fmla="*/ 3089447 h 3396418"/>
                <a:gd name="connsiteX36" fmla="*/ 2616724 w 4105100"/>
                <a:gd name="connsiteY36" fmla="*/ 3089447 h 3396418"/>
                <a:gd name="connsiteX37" fmla="*/ 2680958 w 4105100"/>
                <a:gd name="connsiteY37" fmla="*/ 3025213 h 3396418"/>
                <a:gd name="connsiteX38" fmla="*/ 2680958 w 4105100"/>
                <a:gd name="connsiteY38" fmla="*/ 2806648 h 3396418"/>
                <a:gd name="connsiteX39" fmla="*/ 2616724 w 4105100"/>
                <a:gd name="connsiteY39" fmla="*/ 2742414 h 3396418"/>
                <a:gd name="connsiteX40" fmla="*/ 1488377 w 4105100"/>
                <a:gd name="connsiteY40" fmla="*/ 2742414 h 3396418"/>
                <a:gd name="connsiteX41" fmla="*/ 1424143 w 4105100"/>
                <a:gd name="connsiteY41" fmla="*/ 2806648 h 3396418"/>
                <a:gd name="connsiteX42" fmla="*/ 1424143 w 4105100"/>
                <a:gd name="connsiteY42" fmla="*/ 3025213 h 3396418"/>
                <a:gd name="connsiteX43" fmla="*/ 1488377 w 4105100"/>
                <a:gd name="connsiteY43" fmla="*/ 3089447 h 3396418"/>
                <a:gd name="connsiteX44" fmla="*/ 1631007 w 4105100"/>
                <a:gd name="connsiteY44" fmla="*/ 3089447 h 3396418"/>
                <a:gd name="connsiteX45" fmla="*/ 1695241 w 4105100"/>
                <a:gd name="connsiteY45" fmla="*/ 3025213 h 3396418"/>
                <a:gd name="connsiteX46" fmla="*/ 1695241 w 4105100"/>
                <a:gd name="connsiteY46" fmla="*/ 2806648 h 3396418"/>
                <a:gd name="connsiteX47" fmla="*/ 1631007 w 4105100"/>
                <a:gd name="connsiteY47" fmla="*/ 2742414 h 3396418"/>
                <a:gd name="connsiteX48" fmla="*/ 1158971 w 4105100"/>
                <a:gd name="connsiteY48" fmla="*/ 2742414 h 3396418"/>
                <a:gd name="connsiteX49" fmla="*/ 1094737 w 4105100"/>
                <a:gd name="connsiteY49" fmla="*/ 2806648 h 3396418"/>
                <a:gd name="connsiteX50" fmla="*/ 1094737 w 4105100"/>
                <a:gd name="connsiteY50" fmla="*/ 3025213 h 3396418"/>
                <a:gd name="connsiteX51" fmla="*/ 1158971 w 4105100"/>
                <a:gd name="connsiteY51" fmla="*/ 3089447 h 3396418"/>
                <a:gd name="connsiteX52" fmla="*/ 1301601 w 4105100"/>
                <a:gd name="connsiteY52" fmla="*/ 3089447 h 3396418"/>
                <a:gd name="connsiteX53" fmla="*/ 1365835 w 4105100"/>
                <a:gd name="connsiteY53" fmla="*/ 3025213 h 3396418"/>
                <a:gd name="connsiteX54" fmla="*/ 1365835 w 4105100"/>
                <a:gd name="connsiteY54" fmla="*/ 2806648 h 3396418"/>
                <a:gd name="connsiteX55" fmla="*/ 1301601 w 4105100"/>
                <a:gd name="connsiteY55" fmla="*/ 2742414 h 3396418"/>
                <a:gd name="connsiteX56" fmla="*/ 829566 w 4105100"/>
                <a:gd name="connsiteY56" fmla="*/ 2742414 h 3396418"/>
                <a:gd name="connsiteX57" fmla="*/ 765332 w 4105100"/>
                <a:gd name="connsiteY57" fmla="*/ 2806648 h 3396418"/>
                <a:gd name="connsiteX58" fmla="*/ 765332 w 4105100"/>
                <a:gd name="connsiteY58" fmla="*/ 3025213 h 3396418"/>
                <a:gd name="connsiteX59" fmla="*/ 829566 w 4105100"/>
                <a:gd name="connsiteY59" fmla="*/ 3089447 h 3396418"/>
                <a:gd name="connsiteX60" fmla="*/ 972196 w 4105100"/>
                <a:gd name="connsiteY60" fmla="*/ 3089447 h 3396418"/>
                <a:gd name="connsiteX61" fmla="*/ 1036430 w 4105100"/>
                <a:gd name="connsiteY61" fmla="*/ 3025213 h 3396418"/>
                <a:gd name="connsiteX62" fmla="*/ 1036430 w 4105100"/>
                <a:gd name="connsiteY62" fmla="*/ 2806648 h 3396418"/>
                <a:gd name="connsiteX63" fmla="*/ 972196 w 4105100"/>
                <a:gd name="connsiteY63" fmla="*/ 2742414 h 3396418"/>
                <a:gd name="connsiteX64" fmla="*/ 500161 w 4105100"/>
                <a:gd name="connsiteY64" fmla="*/ 2742414 h 3396418"/>
                <a:gd name="connsiteX65" fmla="*/ 435927 w 4105100"/>
                <a:gd name="connsiteY65" fmla="*/ 2806648 h 3396418"/>
                <a:gd name="connsiteX66" fmla="*/ 435927 w 4105100"/>
                <a:gd name="connsiteY66" fmla="*/ 3025213 h 3396418"/>
                <a:gd name="connsiteX67" fmla="*/ 500161 w 4105100"/>
                <a:gd name="connsiteY67" fmla="*/ 3089447 h 3396418"/>
                <a:gd name="connsiteX68" fmla="*/ 642791 w 4105100"/>
                <a:gd name="connsiteY68" fmla="*/ 3089447 h 3396418"/>
                <a:gd name="connsiteX69" fmla="*/ 707025 w 4105100"/>
                <a:gd name="connsiteY69" fmla="*/ 3025213 h 3396418"/>
                <a:gd name="connsiteX70" fmla="*/ 707025 w 4105100"/>
                <a:gd name="connsiteY70" fmla="*/ 2806648 h 3396418"/>
                <a:gd name="connsiteX71" fmla="*/ 642791 w 4105100"/>
                <a:gd name="connsiteY71" fmla="*/ 2742414 h 3396418"/>
                <a:gd name="connsiteX72" fmla="*/ 170756 w 4105100"/>
                <a:gd name="connsiteY72" fmla="*/ 2742414 h 3396418"/>
                <a:gd name="connsiteX73" fmla="*/ 106522 w 4105100"/>
                <a:gd name="connsiteY73" fmla="*/ 2806648 h 3396418"/>
                <a:gd name="connsiteX74" fmla="*/ 106522 w 4105100"/>
                <a:gd name="connsiteY74" fmla="*/ 3025213 h 3396418"/>
                <a:gd name="connsiteX75" fmla="*/ 170756 w 4105100"/>
                <a:gd name="connsiteY75" fmla="*/ 3089447 h 3396418"/>
                <a:gd name="connsiteX76" fmla="*/ 313386 w 4105100"/>
                <a:gd name="connsiteY76" fmla="*/ 3089447 h 3396418"/>
                <a:gd name="connsiteX77" fmla="*/ 377620 w 4105100"/>
                <a:gd name="connsiteY77" fmla="*/ 3025213 h 3396418"/>
                <a:gd name="connsiteX78" fmla="*/ 377620 w 4105100"/>
                <a:gd name="connsiteY78" fmla="*/ 2806648 h 3396418"/>
                <a:gd name="connsiteX79" fmla="*/ 313386 w 4105100"/>
                <a:gd name="connsiteY79" fmla="*/ 2742414 h 3396418"/>
                <a:gd name="connsiteX80" fmla="*/ 3791715 w 4105100"/>
                <a:gd name="connsiteY80" fmla="*/ 2239243 h 3396418"/>
                <a:gd name="connsiteX81" fmla="*/ 3727481 w 4105100"/>
                <a:gd name="connsiteY81" fmla="*/ 2303477 h 3396418"/>
                <a:gd name="connsiteX82" fmla="*/ 3727481 w 4105100"/>
                <a:gd name="connsiteY82" fmla="*/ 2522042 h 3396418"/>
                <a:gd name="connsiteX83" fmla="*/ 3791715 w 4105100"/>
                <a:gd name="connsiteY83" fmla="*/ 2586276 h 3396418"/>
                <a:gd name="connsiteX84" fmla="*/ 3934345 w 4105100"/>
                <a:gd name="connsiteY84" fmla="*/ 2586276 h 3396418"/>
                <a:gd name="connsiteX85" fmla="*/ 3998579 w 4105100"/>
                <a:gd name="connsiteY85" fmla="*/ 2522042 h 3396418"/>
                <a:gd name="connsiteX86" fmla="*/ 3998579 w 4105100"/>
                <a:gd name="connsiteY86" fmla="*/ 2303477 h 3396418"/>
                <a:gd name="connsiteX87" fmla="*/ 3934345 w 4105100"/>
                <a:gd name="connsiteY87" fmla="*/ 2239243 h 3396418"/>
                <a:gd name="connsiteX88" fmla="*/ 3462309 w 4105100"/>
                <a:gd name="connsiteY88" fmla="*/ 2239243 h 3396418"/>
                <a:gd name="connsiteX89" fmla="*/ 3398075 w 4105100"/>
                <a:gd name="connsiteY89" fmla="*/ 2303477 h 3396418"/>
                <a:gd name="connsiteX90" fmla="*/ 3398075 w 4105100"/>
                <a:gd name="connsiteY90" fmla="*/ 2522042 h 3396418"/>
                <a:gd name="connsiteX91" fmla="*/ 3462309 w 4105100"/>
                <a:gd name="connsiteY91" fmla="*/ 2586276 h 3396418"/>
                <a:gd name="connsiteX92" fmla="*/ 3604939 w 4105100"/>
                <a:gd name="connsiteY92" fmla="*/ 2586276 h 3396418"/>
                <a:gd name="connsiteX93" fmla="*/ 3669173 w 4105100"/>
                <a:gd name="connsiteY93" fmla="*/ 2522042 h 3396418"/>
                <a:gd name="connsiteX94" fmla="*/ 3669173 w 4105100"/>
                <a:gd name="connsiteY94" fmla="*/ 2303477 h 3396418"/>
                <a:gd name="connsiteX95" fmla="*/ 3604939 w 4105100"/>
                <a:gd name="connsiteY95" fmla="*/ 2239243 h 3396418"/>
                <a:gd name="connsiteX96" fmla="*/ 3132904 w 4105100"/>
                <a:gd name="connsiteY96" fmla="*/ 2239243 h 3396418"/>
                <a:gd name="connsiteX97" fmla="*/ 3068670 w 4105100"/>
                <a:gd name="connsiteY97" fmla="*/ 2303477 h 3396418"/>
                <a:gd name="connsiteX98" fmla="*/ 3068670 w 4105100"/>
                <a:gd name="connsiteY98" fmla="*/ 2522042 h 3396418"/>
                <a:gd name="connsiteX99" fmla="*/ 3132904 w 4105100"/>
                <a:gd name="connsiteY99" fmla="*/ 2586276 h 3396418"/>
                <a:gd name="connsiteX100" fmla="*/ 3275534 w 4105100"/>
                <a:gd name="connsiteY100" fmla="*/ 2586276 h 3396418"/>
                <a:gd name="connsiteX101" fmla="*/ 3339768 w 4105100"/>
                <a:gd name="connsiteY101" fmla="*/ 2522042 h 3396418"/>
                <a:gd name="connsiteX102" fmla="*/ 3339768 w 4105100"/>
                <a:gd name="connsiteY102" fmla="*/ 2303477 h 3396418"/>
                <a:gd name="connsiteX103" fmla="*/ 3275534 w 4105100"/>
                <a:gd name="connsiteY103" fmla="*/ 2239243 h 3396418"/>
                <a:gd name="connsiteX104" fmla="*/ 2803499 w 4105100"/>
                <a:gd name="connsiteY104" fmla="*/ 2239243 h 3396418"/>
                <a:gd name="connsiteX105" fmla="*/ 2739265 w 4105100"/>
                <a:gd name="connsiteY105" fmla="*/ 2303477 h 3396418"/>
                <a:gd name="connsiteX106" fmla="*/ 2739265 w 4105100"/>
                <a:gd name="connsiteY106" fmla="*/ 2522042 h 3396418"/>
                <a:gd name="connsiteX107" fmla="*/ 2803499 w 4105100"/>
                <a:gd name="connsiteY107" fmla="*/ 2586276 h 3396418"/>
                <a:gd name="connsiteX108" fmla="*/ 2946129 w 4105100"/>
                <a:gd name="connsiteY108" fmla="*/ 2586276 h 3396418"/>
                <a:gd name="connsiteX109" fmla="*/ 3010363 w 4105100"/>
                <a:gd name="connsiteY109" fmla="*/ 2522042 h 3396418"/>
                <a:gd name="connsiteX110" fmla="*/ 3010363 w 4105100"/>
                <a:gd name="connsiteY110" fmla="*/ 2303477 h 3396418"/>
                <a:gd name="connsiteX111" fmla="*/ 2946129 w 4105100"/>
                <a:gd name="connsiteY111" fmla="*/ 2239243 h 3396418"/>
                <a:gd name="connsiteX112" fmla="*/ 2474094 w 4105100"/>
                <a:gd name="connsiteY112" fmla="*/ 2239243 h 3396418"/>
                <a:gd name="connsiteX113" fmla="*/ 2409860 w 4105100"/>
                <a:gd name="connsiteY113" fmla="*/ 2303477 h 3396418"/>
                <a:gd name="connsiteX114" fmla="*/ 2409860 w 4105100"/>
                <a:gd name="connsiteY114" fmla="*/ 2522042 h 3396418"/>
                <a:gd name="connsiteX115" fmla="*/ 2474094 w 4105100"/>
                <a:gd name="connsiteY115" fmla="*/ 2586276 h 3396418"/>
                <a:gd name="connsiteX116" fmla="*/ 2616724 w 4105100"/>
                <a:gd name="connsiteY116" fmla="*/ 2586276 h 3396418"/>
                <a:gd name="connsiteX117" fmla="*/ 2680958 w 4105100"/>
                <a:gd name="connsiteY117" fmla="*/ 2522042 h 3396418"/>
                <a:gd name="connsiteX118" fmla="*/ 2680958 w 4105100"/>
                <a:gd name="connsiteY118" fmla="*/ 2303477 h 3396418"/>
                <a:gd name="connsiteX119" fmla="*/ 2616724 w 4105100"/>
                <a:gd name="connsiteY119" fmla="*/ 2239243 h 3396418"/>
                <a:gd name="connsiteX120" fmla="*/ 1488377 w 4105100"/>
                <a:gd name="connsiteY120" fmla="*/ 2239243 h 3396418"/>
                <a:gd name="connsiteX121" fmla="*/ 1424143 w 4105100"/>
                <a:gd name="connsiteY121" fmla="*/ 2303477 h 3396418"/>
                <a:gd name="connsiteX122" fmla="*/ 1424143 w 4105100"/>
                <a:gd name="connsiteY122" fmla="*/ 2522042 h 3396418"/>
                <a:gd name="connsiteX123" fmla="*/ 1488377 w 4105100"/>
                <a:gd name="connsiteY123" fmla="*/ 2586276 h 3396418"/>
                <a:gd name="connsiteX124" fmla="*/ 1631007 w 4105100"/>
                <a:gd name="connsiteY124" fmla="*/ 2586276 h 3396418"/>
                <a:gd name="connsiteX125" fmla="*/ 1695241 w 4105100"/>
                <a:gd name="connsiteY125" fmla="*/ 2522042 h 3396418"/>
                <a:gd name="connsiteX126" fmla="*/ 1695241 w 4105100"/>
                <a:gd name="connsiteY126" fmla="*/ 2303477 h 3396418"/>
                <a:gd name="connsiteX127" fmla="*/ 1631007 w 4105100"/>
                <a:gd name="connsiteY127" fmla="*/ 2239243 h 3396418"/>
                <a:gd name="connsiteX128" fmla="*/ 1158971 w 4105100"/>
                <a:gd name="connsiteY128" fmla="*/ 2239243 h 3396418"/>
                <a:gd name="connsiteX129" fmla="*/ 1094737 w 4105100"/>
                <a:gd name="connsiteY129" fmla="*/ 2303477 h 3396418"/>
                <a:gd name="connsiteX130" fmla="*/ 1094737 w 4105100"/>
                <a:gd name="connsiteY130" fmla="*/ 2522042 h 3396418"/>
                <a:gd name="connsiteX131" fmla="*/ 1158971 w 4105100"/>
                <a:gd name="connsiteY131" fmla="*/ 2586276 h 3396418"/>
                <a:gd name="connsiteX132" fmla="*/ 1301601 w 4105100"/>
                <a:gd name="connsiteY132" fmla="*/ 2586276 h 3396418"/>
                <a:gd name="connsiteX133" fmla="*/ 1365835 w 4105100"/>
                <a:gd name="connsiteY133" fmla="*/ 2522042 h 3396418"/>
                <a:gd name="connsiteX134" fmla="*/ 1365835 w 4105100"/>
                <a:gd name="connsiteY134" fmla="*/ 2303477 h 3396418"/>
                <a:gd name="connsiteX135" fmla="*/ 1301601 w 4105100"/>
                <a:gd name="connsiteY135" fmla="*/ 2239243 h 3396418"/>
                <a:gd name="connsiteX136" fmla="*/ 829566 w 4105100"/>
                <a:gd name="connsiteY136" fmla="*/ 2239243 h 3396418"/>
                <a:gd name="connsiteX137" fmla="*/ 765332 w 4105100"/>
                <a:gd name="connsiteY137" fmla="*/ 2303477 h 3396418"/>
                <a:gd name="connsiteX138" fmla="*/ 765332 w 4105100"/>
                <a:gd name="connsiteY138" fmla="*/ 2522042 h 3396418"/>
                <a:gd name="connsiteX139" fmla="*/ 829566 w 4105100"/>
                <a:gd name="connsiteY139" fmla="*/ 2586276 h 3396418"/>
                <a:gd name="connsiteX140" fmla="*/ 972196 w 4105100"/>
                <a:gd name="connsiteY140" fmla="*/ 2586276 h 3396418"/>
                <a:gd name="connsiteX141" fmla="*/ 1036430 w 4105100"/>
                <a:gd name="connsiteY141" fmla="*/ 2522042 h 3396418"/>
                <a:gd name="connsiteX142" fmla="*/ 1036430 w 4105100"/>
                <a:gd name="connsiteY142" fmla="*/ 2303477 h 3396418"/>
                <a:gd name="connsiteX143" fmla="*/ 972196 w 4105100"/>
                <a:gd name="connsiteY143" fmla="*/ 2239243 h 3396418"/>
                <a:gd name="connsiteX144" fmla="*/ 500161 w 4105100"/>
                <a:gd name="connsiteY144" fmla="*/ 2239243 h 3396418"/>
                <a:gd name="connsiteX145" fmla="*/ 435927 w 4105100"/>
                <a:gd name="connsiteY145" fmla="*/ 2303477 h 3396418"/>
                <a:gd name="connsiteX146" fmla="*/ 435927 w 4105100"/>
                <a:gd name="connsiteY146" fmla="*/ 2522042 h 3396418"/>
                <a:gd name="connsiteX147" fmla="*/ 500161 w 4105100"/>
                <a:gd name="connsiteY147" fmla="*/ 2586276 h 3396418"/>
                <a:gd name="connsiteX148" fmla="*/ 642791 w 4105100"/>
                <a:gd name="connsiteY148" fmla="*/ 2586276 h 3396418"/>
                <a:gd name="connsiteX149" fmla="*/ 707025 w 4105100"/>
                <a:gd name="connsiteY149" fmla="*/ 2522042 h 3396418"/>
                <a:gd name="connsiteX150" fmla="*/ 707025 w 4105100"/>
                <a:gd name="connsiteY150" fmla="*/ 2303477 h 3396418"/>
                <a:gd name="connsiteX151" fmla="*/ 642791 w 4105100"/>
                <a:gd name="connsiteY151" fmla="*/ 2239243 h 3396418"/>
                <a:gd name="connsiteX152" fmla="*/ 170756 w 4105100"/>
                <a:gd name="connsiteY152" fmla="*/ 2239243 h 3396418"/>
                <a:gd name="connsiteX153" fmla="*/ 106522 w 4105100"/>
                <a:gd name="connsiteY153" fmla="*/ 2303477 h 3396418"/>
                <a:gd name="connsiteX154" fmla="*/ 106522 w 4105100"/>
                <a:gd name="connsiteY154" fmla="*/ 2522042 h 3396418"/>
                <a:gd name="connsiteX155" fmla="*/ 170756 w 4105100"/>
                <a:gd name="connsiteY155" fmla="*/ 2586276 h 3396418"/>
                <a:gd name="connsiteX156" fmla="*/ 313386 w 4105100"/>
                <a:gd name="connsiteY156" fmla="*/ 2586276 h 3396418"/>
                <a:gd name="connsiteX157" fmla="*/ 377620 w 4105100"/>
                <a:gd name="connsiteY157" fmla="*/ 2522042 h 3396418"/>
                <a:gd name="connsiteX158" fmla="*/ 377620 w 4105100"/>
                <a:gd name="connsiteY158" fmla="*/ 2303477 h 3396418"/>
                <a:gd name="connsiteX159" fmla="*/ 313386 w 4105100"/>
                <a:gd name="connsiteY159" fmla="*/ 2239243 h 3396418"/>
                <a:gd name="connsiteX160" fmla="*/ 3791715 w 4105100"/>
                <a:gd name="connsiteY160" fmla="*/ 1736074 h 3396418"/>
                <a:gd name="connsiteX161" fmla="*/ 3727481 w 4105100"/>
                <a:gd name="connsiteY161" fmla="*/ 1800308 h 3396418"/>
                <a:gd name="connsiteX162" fmla="*/ 3727481 w 4105100"/>
                <a:gd name="connsiteY162" fmla="*/ 2018873 h 3396418"/>
                <a:gd name="connsiteX163" fmla="*/ 3791715 w 4105100"/>
                <a:gd name="connsiteY163" fmla="*/ 2083107 h 3396418"/>
                <a:gd name="connsiteX164" fmla="*/ 3934345 w 4105100"/>
                <a:gd name="connsiteY164" fmla="*/ 2083107 h 3396418"/>
                <a:gd name="connsiteX165" fmla="*/ 3998579 w 4105100"/>
                <a:gd name="connsiteY165" fmla="*/ 2018873 h 3396418"/>
                <a:gd name="connsiteX166" fmla="*/ 3998579 w 4105100"/>
                <a:gd name="connsiteY166" fmla="*/ 1800308 h 3396418"/>
                <a:gd name="connsiteX167" fmla="*/ 3934345 w 4105100"/>
                <a:gd name="connsiteY167" fmla="*/ 1736074 h 3396418"/>
                <a:gd name="connsiteX168" fmla="*/ 3462309 w 4105100"/>
                <a:gd name="connsiteY168" fmla="*/ 1736074 h 3396418"/>
                <a:gd name="connsiteX169" fmla="*/ 3398075 w 4105100"/>
                <a:gd name="connsiteY169" fmla="*/ 1800308 h 3396418"/>
                <a:gd name="connsiteX170" fmla="*/ 3398075 w 4105100"/>
                <a:gd name="connsiteY170" fmla="*/ 2018873 h 3396418"/>
                <a:gd name="connsiteX171" fmla="*/ 3462309 w 4105100"/>
                <a:gd name="connsiteY171" fmla="*/ 2083107 h 3396418"/>
                <a:gd name="connsiteX172" fmla="*/ 3604939 w 4105100"/>
                <a:gd name="connsiteY172" fmla="*/ 2083107 h 3396418"/>
                <a:gd name="connsiteX173" fmla="*/ 3669173 w 4105100"/>
                <a:gd name="connsiteY173" fmla="*/ 2018873 h 3396418"/>
                <a:gd name="connsiteX174" fmla="*/ 3669173 w 4105100"/>
                <a:gd name="connsiteY174" fmla="*/ 1800308 h 3396418"/>
                <a:gd name="connsiteX175" fmla="*/ 3604939 w 4105100"/>
                <a:gd name="connsiteY175" fmla="*/ 1736074 h 3396418"/>
                <a:gd name="connsiteX176" fmla="*/ 3132904 w 4105100"/>
                <a:gd name="connsiteY176" fmla="*/ 1736074 h 3396418"/>
                <a:gd name="connsiteX177" fmla="*/ 3068670 w 4105100"/>
                <a:gd name="connsiteY177" fmla="*/ 1800308 h 3396418"/>
                <a:gd name="connsiteX178" fmla="*/ 3068670 w 4105100"/>
                <a:gd name="connsiteY178" fmla="*/ 2018873 h 3396418"/>
                <a:gd name="connsiteX179" fmla="*/ 3132904 w 4105100"/>
                <a:gd name="connsiteY179" fmla="*/ 2083107 h 3396418"/>
                <a:gd name="connsiteX180" fmla="*/ 3275534 w 4105100"/>
                <a:gd name="connsiteY180" fmla="*/ 2083107 h 3396418"/>
                <a:gd name="connsiteX181" fmla="*/ 3339768 w 4105100"/>
                <a:gd name="connsiteY181" fmla="*/ 2018873 h 3396418"/>
                <a:gd name="connsiteX182" fmla="*/ 3339768 w 4105100"/>
                <a:gd name="connsiteY182" fmla="*/ 1800308 h 3396418"/>
                <a:gd name="connsiteX183" fmla="*/ 3275534 w 4105100"/>
                <a:gd name="connsiteY183" fmla="*/ 1736074 h 3396418"/>
                <a:gd name="connsiteX184" fmla="*/ 2803499 w 4105100"/>
                <a:gd name="connsiteY184" fmla="*/ 1736074 h 3396418"/>
                <a:gd name="connsiteX185" fmla="*/ 2739265 w 4105100"/>
                <a:gd name="connsiteY185" fmla="*/ 1800308 h 3396418"/>
                <a:gd name="connsiteX186" fmla="*/ 2739265 w 4105100"/>
                <a:gd name="connsiteY186" fmla="*/ 2018873 h 3396418"/>
                <a:gd name="connsiteX187" fmla="*/ 2803499 w 4105100"/>
                <a:gd name="connsiteY187" fmla="*/ 2083107 h 3396418"/>
                <a:gd name="connsiteX188" fmla="*/ 2946129 w 4105100"/>
                <a:gd name="connsiteY188" fmla="*/ 2083107 h 3396418"/>
                <a:gd name="connsiteX189" fmla="*/ 3010363 w 4105100"/>
                <a:gd name="connsiteY189" fmla="*/ 2018873 h 3396418"/>
                <a:gd name="connsiteX190" fmla="*/ 3010363 w 4105100"/>
                <a:gd name="connsiteY190" fmla="*/ 1800308 h 3396418"/>
                <a:gd name="connsiteX191" fmla="*/ 2946129 w 4105100"/>
                <a:gd name="connsiteY191" fmla="*/ 1736074 h 3396418"/>
                <a:gd name="connsiteX192" fmla="*/ 2474094 w 4105100"/>
                <a:gd name="connsiteY192" fmla="*/ 1736074 h 3396418"/>
                <a:gd name="connsiteX193" fmla="*/ 2409860 w 4105100"/>
                <a:gd name="connsiteY193" fmla="*/ 1800308 h 3396418"/>
                <a:gd name="connsiteX194" fmla="*/ 2409860 w 4105100"/>
                <a:gd name="connsiteY194" fmla="*/ 2018873 h 3396418"/>
                <a:gd name="connsiteX195" fmla="*/ 2474094 w 4105100"/>
                <a:gd name="connsiteY195" fmla="*/ 2083107 h 3396418"/>
                <a:gd name="connsiteX196" fmla="*/ 2616724 w 4105100"/>
                <a:gd name="connsiteY196" fmla="*/ 2083107 h 3396418"/>
                <a:gd name="connsiteX197" fmla="*/ 2680958 w 4105100"/>
                <a:gd name="connsiteY197" fmla="*/ 2018873 h 3396418"/>
                <a:gd name="connsiteX198" fmla="*/ 2680958 w 4105100"/>
                <a:gd name="connsiteY198" fmla="*/ 1800308 h 3396418"/>
                <a:gd name="connsiteX199" fmla="*/ 2616724 w 4105100"/>
                <a:gd name="connsiteY199" fmla="*/ 1736074 h 3396418"/>
                <a:gd name="connsiteX200" fmla="*/ 1488377 w 4105100"/>
                <a:gd name="connsiteY200" fmla="*/ 1736074 h 3396418"/>
                <a:gd name="connsiteX201" fmla="*/ 1424143 w 4105100"/>
                <a:gd name="connsiteY201" fmla="*/ 1800308 h 3396418"/>
                <a:gd name="connsiteX202" fmla="*/ 1424143 w 4105100"/>
                <a:gd name="connsiteY202" fmla="*/ 2018873 h 3396418"/>
                <a:gd name="connsiteX203" fmla="*/ 1488377 w 4105100"/>
                <a:gd name="connsiteY203" fmla="*/ 2083107 h 3396418"/>
                <a:gd name="connsiteX204" fmla="*/ 1631007 w 4105100"/>
                <a:gd name="connsiteY204" fmla="*/ 2083107 h 3396418"/>
                <a:gd name="connsiteX205" fmla="*/ 1695241 w 4105100"/>
                <a:gd name="connsiteY205" fmla="*/ 2018873 h 3396418"/>
                <a:gd name="connsiteX206" fmla="*/ 1695241 w 4105100"/>
                <a:gd name="connsiteY206" fmla="*/ 1800308 h 3396418"/>
                <a:gd name="connsiteX207" fmla="*/ 1631007 w 4105100"/>
                <a:gd name="connsiteY207" fmla="*/ 1736074 h 3396418"/>
                <a:gd name="connsiteX208" fmla="*/ 1158971 w 4105100"/>
                <a:gd name="connsiteY208" fmla="*/ 1736074 h 3396418"/>
                <a:gd name="connsiteX209" fmla="*/ 1094737 w 4105100"/>
                <a:gd name="connsiteY209" fmla="*/ 1800308 h 3396418"/>
                <a:gd name="connsiteX210" fmla="*/ 1094737 w 4105100"/>
                <a:gd name="connsiteY210" fmla="*/ 2018873 h 3396418"/>
                <a:gd name="connsiteX211" fmla="*/ 1158971 w 4105100"/>
                <a:gd name="connsiteY211" fmla="*/ 2083107 h 3396418"/>
                <a:gd name="connsiteX212" fmla="*/ 1301601 w 4105100"/>
                <a:gd name="connsiteY212" fmla="*/ 2083107 h 3396418"/>
                <a:gd name="connsiteX213" fmla="*/ 1365835 w 4105100"/>
                <a:gd name="connsiteY213" fmla="*/ 2018873 h 3396418"/>
                <a:gd name="connsiteX214" fmla="*/ 1365835 w 4105100"/>
                <a:gd name="connsiteY214" fmla="*/ 1800308 h 3396418"/>
                <a:gd name="connsiteX215" fmla="*/ 1301601 w 4105100"/>
                <a:gd name="connsiteY215" fmla="*/ 1736074 h 3396418"/>
                <a:gd name="connsiteX216" fmla="*/ 829566 w 4105100"/>
                <a:gd name="connsiteY216" fmla="*/ 1736074 h 3396418"/>
                <a:gd name="connsiteX217" fmla="*/ 765332 w 4105100"/>
                <a:gd name="connsiteY217" fmla="*/ 1800308 h 3396418"/>
                <a:gd name="connsiteX218" fmla="*/ 765332 w 4105100"/>
                <a:gd name="connsiteY218" fmla="*/ 2018873 h 3396418"/>
                <a:gd name="connsiteX219" fmla="*/ 829566 w 4105100"/>
                <a:gd name="connsiteY219" fmla="*/ 2083107 h 3396418"/>
                <a:gd name="connsiteX220" fmla="*/ 972196 w 4105100"/>
                <a:gd name="connsiteY220" fmla="*/ 2083107 h 3396418"/>
                <a:gd name="connsiteX221" fmla="*/ 1036430 w 4105100"/>
                <a:gd name="connsiteY221" fmla="*/ 2018873 h 3396418"/>
                <a:gd name="connsiteX222" fmla="*/ 1036430 w 4105100"/>
                <a:gd name="connsiteY222" fmla="*/ 1800308 h 3396418"/>
                <a:gd name="connsiteX223" fmla="*/ 972196 w 4105100"/>
                <a:gd name="connsiteY223" fmla="*/ 1736074 h 3396418"/>
                <a:gd name="connsiteX224" fmla="*/ 500161 w 4105100"/>
                <a:gd name="connsiteY224" fmla="*/ 1736074 h 3396418"/>
                <a:gd name="connsiteX225" fmla="*/ 435927 w 4105100"/>
                <a:gd name="connsiteY225" fmla="*/ 1800308 h 3396418"/>
                <a:gd name="connsiteX226" fmla="*/ 435927 w 4105100"/>
                <a:gd name="connsiteY226" fmla="*/ 2018873 h 3396418"/>
                <a:gd name="connsiteX227" fmla="*/ 500161 w 4105100"/>
                <a:gd name="connsiteY227" fmla="*/ 2083107 h 3396418"/>
                <a:gd name="connsiteX228" fmla="*/ 642791 w 4105100"/>
                <a:gd name="connsiteY228" fmla="*/ 2083107 h 3396418"/>
                <a:gd name="connsiteX229" fmla="*/ 707025 w 4105100"/>
                <a:gd name="connsiteY229" fmla="*/ 2018873 h 3396418"/>
                <a:gd name="connsiteX230" fmla="*/ 707025 w 4105100"/>
                <a:gd name="connsiteY230" fmla="*/ 1800308 h 3396418"/>
                <a:gd name="connsiteX231" fmla="*/ 642791 w 4105100"/>
                <a:gd name="connsiteY231" fmla="*/ 1736074 h 3396418"/>
                <a:gd name="connsiteX232" fmla="*/ 170756 w 4105100"/>
                <a:gd name="connsiteY232" fmla="*/ 1736074 h 3396418"/>
                <a:gd name="connsiteX233" fmla="*/ 106522 w 4105100"/>
                <a:gd name="connsiteY233" fmla="*/ 1800308 h 3396418"/>
                <a:gd name="connsiteX234" fmla="*/ 106522 w 4105100"/>
                <a:gd name="connsiteY234" fmla="*/ 2018873 h 3396418"/>
                <a:gd name="connsiteX235" fmla="*/ 170756 w 4105100"/>
                <a:gd name="connsiteY235" fmla="*/ 2083107 h 3396418"/>
                <a:gd name="connsiteX236" fmla="*/ 313386 w 4105100"/>
                <a:gd name="connsiteY236" fmla="*/ 2083107 h 3396418"/>
                <a:gd name="connsiteX237" fmla="*/ 377620 w 4105100"/>
                <a:gd name="connsiteY237" fmla="*/ 2018873 h 3396418"/>
                <a:gd name="connsiteX238" fmla="*/ 377620 w 4105100"/>
                <a:gd name="connsiteY238" fmla="*/ 1800308 h 3396418"/>
                <a:gd name="connsiteX239" fmla="*/ 313386 w 4105100"/>
                <a:gd name="connsiteY239" fmla="*/ 1736074 h 3396418"/>
                <a:gd name="connsiteX240" fmla="*/ 3791715 w 4105100"/>
                <a:gd name="connsiteY240" fmla="*/ 1232905 h 3396418"/>
                <a:gd name="connsiteX241" fmla="*/ 3727481 w 4105100"/>
                <a:gd name="connsiteY241" fmla="*/ 1297139 h 3396418"/>
                <a:gd name="connsiteX242" fmla="*/ 3727481 w 4105100"/>
                <a:gd name="connsiteY242" fmla="*/ 1515704 h 3396418"/>
                <a:gd name="connsiteX243" fmla="*/ 3791715 w 4105100"/>
                <a:gd name="connsiteY243" fmla="*/ 1579938 h 3396418"/>
                <a:gd name="connsiteX244" fmla="*/ 3934345 w 4105100"/>
                <a:gd name="connsiteY244" fmla="*/ 1579938 h 3396418"/>
                <a:gd name="connsiteX245" fmla="*/ 3998579 w 4105100"/>
                <a:gd name="connsiteY245" fmla="*/ 1515704 h 3396418"/>
                <a:gd name="connsiteX246" fmla="*/ 3998579 w 4105100"/>
                <a:gd name="connsiteY246" fmla="*/ 1297139 h 3396418"/>
                <a:gd name="connsiteX247" fmla="*/ 3934345 w 4105100"/>
                <a:gd name="connsiteY247" fmla="*/ 1232905 h 3396418"/>
                <a:gd name="connsiteX248" fmla="*/ 3462309 w 4105100"/>
                <a:gd name="connsiteY248" fmla="*/ 1232905 h 3396418"/>
                <a:gd name="connsiteX249" fmla="*/ 3398075 w 4105100"/>
                <a:gd name="connsiteY249" fmla="*/ 1297139 h 3396418"/>
                <a:gd name="connsiteX250" fmla="*/ 3398075 w 4105100"/>
                <a:gd name="connsiteY250" fmla="*/ 1515704 h 3396418"/>
                <a:gd name="connsiteX251" fmla="*/ 3462309 w 4105100"/>
                <a:gd name="connsiteY251" fmla="*/ 1579938 h 3396418"/>
                <a:gd name="connsiteX252" fmla="*/ 3604939 w 4105100"/>
                <a:gd name="connsiteY252" fmla="*/ 1579938 h 3396418"/>
                <a:gd name="connsiteX253" fmla="*/ 3669173 w 4105100"/>
                <a:gd name="connsiteY253" fmla="*/ 1515704 h 3396418"/>
                <a:gd name="connsiteX254" fmla="*/ 3669173 w 4105100"/>
                <a:gd name="connsiteY254" fmla="*/ 1297139 h 3396418"/>
                <a:gd name="connsiteX255" fmla="*/ 3604939 w 4105100"/>
                <a:gd name="connsiteY255" fmla="*/ 1232905 h 3396418"/>
                <a:gd name="connsiteX256" fmla="*/ 3132904 w 4105100"/>
                <a:gd name="connsiteY256" fmla="*/ 1232905 h 3396418"/>
                <a:gd name="connsiteX257" fmla="*/ 3068670 w 4105100"/>
                <a:gd name="connsiteY257" fmla="*/ 1297139 h 3396418"/>
                <a:gd name="connsiteX258" fmla="*/ 3068670 w 4105100"/>
                <a:gd name="connsiteY258" fmla="*/ 1515704 h 3396418"/>
                <a:gd name="connsiteX259" fmla="*/ 3132904 w 4105100"/>
                <a:gd name="connsiteY259" fmla="*/ 1579938 h 3396418"/>
                <a:gd name="connsiteX260" fmla="*/ 3275534 w 4105100"/>
                <a:gd name="connsiteY260" fmla="*/ 1579938 h 3396418"/>
                <a:gd name="connsiteX261" fmla="*/ 3339768 w 4105100"/>
                <a:gd name="connsiteY261" fmla="*/ 1515704 h 3396418"/>
                <a:gd name="connsiteX262" fmla="*/ 3339768 w 4105100"/>
                <a:gd name="connsiteY262" fmla="*/ 1297139 h 3396418"/>
                <a:gd name="connsiteX263" fmla="*/ 3275534 w 4105100"/>
                <a:gd name="connsiteY263" fmla="*/ 1232905 h 3396418"/>
                <a:gd name="connsiteX264" fmla="*/ 2803499 w 4105100"/>
                <a:gd name="connsiteY264" fmla="*/ 1232905 h 3396418"/>
                <a:gd name="connsiteX265" fmla="*/ 2739265 w 4105100"/>
                <a:gd name="connsiteY265" fmla="*/ 1297139 h 3396418"/>
                <a:gd name="connsiteX266" fmla="*/ 2739265 w 4105100"/>
                <a:gd name="connsiteY266" fmla="*/ 1515704 h 3396418"/>
                <a:gd name="connsiteX267" fmla="*/ 2803499 w 4105100"/>
                <a:gd name="connsiteY267" fmla="*/ 1579938 h 3396418"/>
                <a:gd name="connsiteX268" fmla="*/ 2946129 w 4105100"/>
                <a:gd name="connsiteY268" fmla="*/ 1579938 h 3396418"/>
                <a:gd name="connsiteX269" fmla="*/ 3010363 w 4105100"/>
                <a:gd name="connsiteY269" fmla="*/ 1515704 h 3396418"/>
                <a:gd name="connsiteX270" fmla="*/ 3010363 w 4105100"/>
                <a:gd name="connsiteY270" fmla="*/ 1297139 h 3396418"/>
                <a:gd name="connsiteX271" fmla="*/ 2946129 w 4105100"/>
                <a:gd name="connsiteY271" fmla="*/ 1232905 h 3396418"/>
                <a:gd name="connsiteX272" fmla="*/ 2474094 w 4105100"/>
                <a:gd name="connsiteY272" fmla="*/ 1232905 h 3396418"/>
                <a:gd name="connsiteX273" fmla="*/ 2409860 w 4105100"/>
                <a:gd name="connsiteY273" fmla="*/ 1297139 h 3396418"/>
                <a:gd name="connsiteX274" fmla="*/ 2409860 w 4105100"/>
                <a:gd name="connsiteY274" fmla="*/ 1515704 h 3396418"/>
                <a:gd name="connsiteX275" fmla="*/ 2474094 w 4105100"/>
                <a:gd name="connsiteY275" fmla="*/ 1579938 h 3396418"/>
                <a:gd name="connsiteX276" fmla="*/ 2616724 w 4105100"/>
                <a:gd name="connsiteY276" fmla="*/ 1579938 h 3396418"/>
                <a:gd name="connsiteX277" fmla="*/ 2680958 w 4105100"/>
                <a:gd name="connsiteY277" fmla="*/ 1515704 h 3396418"/>
                <a:gd name="connsiteX278" fmla="*/ 2680958 w 4105100"/>
                <a:gd name="connsiteY278" fmla="*/ 1297139 h 3396418"/>
                <a:gd name="connsiteX279" fmla="*/ 2616724 w 4105100"/>
                <a:gd name="connsiteY279" fmla="*/ 1232905 h 3396418"/>
                <a:gd name="connsiteX280" fmla="*/ 1488377 w 4105100"/>
                <a:gd name="connsiteY280" fmla="*/ 1232905 h 3396418"/>
                <a:gd name="connsiteX281" fmla="*/ 1424143 w 4105100"/>
                <a:gd name="connsiteY281" fmla="*/ 1297139 h 3396418"/>
                <a:gd name="connsiteX282" fmla="*/ 1424143 w 4105100"/>
                <a:gd name="connsiteY282" fmla="*/ 1515704 h 3396418"/>
                <a:gd name="connsiteX283" fmla="*/ 1488377 w 4105100"/>
                <a:gd name="connsiteY283" fmla="*/ 1579938 h 3396418"/>
                <a:gd name="connsiteX284" fmla="*/ 1631007 w 4105100"/>
                <a:gd name="connsiteY284" fmla="*/ 1579938 h 3396418"/>
                <a:gd name="connsiteX285" fmla="*/ 1695241 w 4105100"/>
                <a:gd name="connsiteY285" fmla="*/ 1515704 h 3396418"/>
                <a:gd name="connsiteX286" fmla="*/ 1695241 w 4105100"/>
                <a:gd name="connsiteY286" fmla="*/ 1297139 h 3396418"/>
                <a:gd name="connsiteX287" fmla="*/ 1631007 w 4105100"/>
                <a:gd name="connsiteY287" fmla="*/ 1232905 h 3396418"/>
                <a:gd name="connsiteX288" fmla="*/ 1158971 w 4105100"/>
                <a:gd name="connsiteY288" fmla="*/ 1232905 h 3396418"/>
                <a:gd name="connsiteX289" fmla="*/ 1094737 w 4105100"/>
                <a:gd name="connsiteY289" fmla="*/ 1297139 h 3396418"/>
                <a:gd name="connsiteX290" fmla="*/ 1094737 w 4105100"/>
                <a:gd name="connsiteY290" fmla="*/ 1515704 h 3396418"/>
                <a:gd name="connsiteX291" fmla="*/ 1158971 w 4105100"/>
                <a:gd name="connsiteY291" fmla="*/ 1579938 h 3396418"/>
                <a:gd name="connsiteX292" fmla="*/ 1301601 w 4105100"/>
                <a:gd name="connsiteY292" fmla="*/ 1579938 h 3396418"/>
                <a:gd name="connsiteX293" fmla="*/ 1365835 w 4105100"/>
                <a:gd name="connsiteY293" fmla="*/ 1515704 h 3396418"/>
                <a:gd name="connsiteX294" fmla="*/ 1365835 w 4105100"/>
                <a:gd name="connsiteY294" fmla="*/ 1297139 h 3396418"/>
                <a:gd name="connsiteX295" fmla="*/ 1301601 w 4105100"/>
                <a:gd name="connsiteY295" fmla="*/ 1232905 h 3396418"/>
                <a:gd name="connsiteX296" fmla="*/ 829566 w 4105100"/>
                <a:gd name="connsiteY296" fmla="*/ 1232905 h 3396418"/>
                <a:gd name="connsiteX297" fmla="*/ 765332 w 4105100"/>
                <a:gd name="connsiteY297" fmla="*/ 1297139 h 3396418"/>
                <a:gd name="connsiteX298" fmla="*/ 765332 w 4105100"/>
                <a:gd name="connsiteY298" fmla="*/ 1515704 h 3396418"/>
                <a:gd name="connsiteX299" fmla="*/ 829566 w 4105100"/>
                <a:gd name="connsiteY299" fmla="*/ 1579938 h 3396418"/>
                <a:gd name="connsiteX300" fmla="*/ 972196 w 4105100"/>
                <a:gd name="connsiteY300" fmla="*/ 1579938 h 3396418"/>
                <a:gd name="connsiteX301" fmla="*/ 1036430 w 4105100"/>
                <a:gd name="connsiteY301" fmla="*/ 1515704 h 3396418"/>
                <a:gd name="connsiteX302" fmla="*/ 1036430 w 4105100"/>
                <a:gd name="connsiteY302" fmla="*/ 1297139 h 3396418"/>
                <a:gd name="connsiteX303" fmla="*/ 972196 w 4105100"/>
                <a:gd name="connsiteY303" fmla="*/ 1232905 h 3396418"/>
                <a:gd name="connsiteX304" fmla="*/ 500161 w 4105100"/>
                <a:gd name="connsiteY304" fmla="*/ 1232905 h 3396418"/>
                <a:gd name="connsiteX305" fmla="*/ 435927 w 4105100"/>
                <a:gd name="connsiteY305" fmla="*/ 1297139 h 3396418"/>
                <a:gd name="connsiteX306" fmla="*/ 435927 w 4105100"/>
                <a:gd name="connsiteY306" fmla="*/ 1515704 h 3396418"/>
                <a:gd name="connsiteX307" fmla="*/ 500161 w 4105100"/>
                <a:gd name="connsiteY307" fmla="*/ 1579938 h 3396418"/>
                <a:gd name="connsiteX308" fmla="*/ 642791 w 4105100"/>
                <a:gd name="connsiteY308" fmla="*/ 1579938 h 3396418"/>
                <a:gd name="connsiteX309" fmla="*/ 707025 w 4105100"/>
                <a:gd name="connsiteY309" fmla="*/ 1515704 h 3396418"/>
                <a:gd name="connsiteX310" fmla="*/ 707025 w 4105100"/>
                <a:gd name="connsiteY310" fmla="*/ 1297139 h 3396418"/>
                <a:gd name="connsiteX311" fmla="*/ 642791 w 4105100"/>
                <a:gd name="connsiteY311" fmla="*/ 1232905 h 3396418"/>
                <a:gd name="connsiteX312" fmla="*/ 170756 w 4105100"/>
                <a:gd name="connsiteY312" fmla="*/ 1232905 h 3396418"/>
                <a:gd name="connsiteX313" fmla="*/ 106522 w 4105100"/>
                <a:gd name="connsiteY313" fmla="*/ 1297139 h 3396418"/>
                <a:gd name="connsiteX314" fmla="*/ 106522 w 4105100"/>
                <a:gd name="connsiteY314" fmla="*/ 1515704 h 3396418"/>
                <a:gd name="connsiteX315" fmla="*/ 170756 w 4105100"/>
                <a:gd name="connsiteY315" fmla="*/ 1579938 h 3396418"/>
                <a:gd name="connsiteX316" fmla="*/ 313386 w 4105100"/>
                <a:gd name="connsiteY316" fmla="*/ 1579938 h 3396418"/>
                <a:gd name="connsiteX317" fmla="*/ 377620 w 4105100"/>
                <a:gd name="connsiteY317" fmla="*/ 1515704 h 3396418"/>
                <a:gd name="connsiteX318" fmla="*/ 377620 w 4105100"/>
                <a:gd name="connsiteY318" fmla="*/ 1297139 h 3396418"/>
                <a:gd name="connsiteX319" fmla="*/ 313386 w 4105100"/>
                <a:gd name="connsiteY319" fmla="*/ 1232905 h 3396418"/>
                <a:gd name="connsiteX320" fmla="*/ 3791715 w 4105100"/>
                <a:gd name="connsiteY320" fmla="*/ 729736 h 3396418"/>
                <a:gd name="connsiteX321" fmla="*/ 3727481 w 4105100"/>
                <a:gd name="connsiteY321" fmla="*/ 793970 h 3396418"/>
                <a:gd name="connsiteX322" fmla="*/ 3727481 w 4105100"/>
                <a:gd name="connsiteY322" fmla="*/ 1012535 h 3396418"/>
                <a:gd name="connsiteX323" fmla="*/ 3791715 w 4105100"/>
                <a:gd name="connsiteY323" fmla="*/ 1076769 h 3396418"/>
                <a:gd name="connsiteX324" fmla="*/ 3934345 w 4105100"/>
                <a:gd name="connsiteY324" fmla="*/ 1076769 h 3396418"/>
                <a:gd name="connsiteX325" fmla="*/ 3998579 w 4105100"/>
                <a:gd name="connsiteY325" fmla="*/ 1012535 h 3396418"/>
                <a:gd name="connsiteX326" fmla="*/ 3998579 w 4105100"/>
                <a:gd name="connsiteY326" fmla="*/ 793970 h 3396418"/>
                <a:gd name="connsiteX327" fmla="*/ 3934345 w 4105100"/>
                <a:gd name="connsiteY327" fmla="*/ 729736 h 3396418"/>
                <a:gd name="connsiteX328" fmla="*/ 3462309 w 4105100"/>
                <a:gd name="connsiteY328" fmla="*/ 729736 h 3396418"/>
                <a:gd name="connsiteX329" fmla="*/ 3398075 w 4105100"/>
                <a:gd name="connsiteY329" fmla="*/ 793970 h 3396418"/>
                <a:gd name="connsiteX330" fmla="*/ 3398075 w 4105100"/>
                <a:gd name="connsiteY330" fmla="*/ 1012535 h 3396418"/>
                <a:gd name="connsiteX331" fmla="*/ 3462309 w 4105100"/>
                <a:gd name="connsiteY331" fmla="*/ 1076769 h 3396418"/>
                <a:gd name="connsiteX332" fmla="*/ 3604939 w 4105100"/>
                <a:gd name="connsiteY332" fmla="*/ 1076769 h 3396418"/>
                <a:gd name="connsiteX333" fmla="*/ 3669173 w 4105100"/>
                <a:gd name="connsiteY333" fmla="*/ 1012535 h 3396418"/>
                <a:gd name="connsiteX334" fmla="*/ 3669173 w 4105100"/>
                <a:gd name="connsiteY334" fmla="*/ 793970 h 3396418"/>
                <a:gd name="connsiteX335" fmla="*/ 3604939 w 4105100"/>
                <a:gd name="connsiteY335" fmla="*/ 729736 h 3396418"/>
                <a:gd name="connsiteX336" fmla="*/ 3132904 w 4105100"/>
                <a:gd name="connsiteY336" fmla="*/ 729736 h 3396418"/>
                <a:gd name="connsiteX337" fmla="*/ 3068670 w 4105100"/>
                <a:gd name="connsiteY337" fmla="*/ 793970 h 3396418"/>
                <a:gd name="connsiteX338" fmla="*/ 3068670 w 4105100"/>
                <a:gd name="connsiteY338" fmla="*/ 1012535 h 3396418"/>
                <a:gd name="connsiteX339" fmla="*/ 3132904 w 4105100"/>
                <a:gd name="connsiteY339" fmla="*/ 1076769 h 3396418"/>
                <a:gd name="connsiteX340" fmla="*/ 3275534 w 4105100"/>
                <a:gd name="connsiteY340" fmla="*/ 1076769 h 3396418"/>
                <a:gd name="connsiteX341" fmla="*/ 3339768 w 4105100"/>
                <a:gd name="connsiteY341" fmla="*/ 1012535 h 3396418"/>
                <a:gd name="connsiteX342" fmla="*/ 3339768 w 4105100"/>
                <a:gd name="connsiteY342" fmla="*/ 793970 h 3396418"/>
                <a:gd name="connsiteX343" fmla="*/ 3275534 w 4105100"/>
                <a:gd name="connsiteY343" fmla="*/ 729736 h 3396418"/>
                <a:gd name="connsiteX344" fmla="*/ 2803499 w 4105100"/>
                <a:gd name="connsiteY344" fmla="*/ 729736 h 3396418"/>
                <a:gd name="connsiteX345" fmla="*/ 2739265 w 4105100"/>
                <a:gd name="connsiteY345" fmla="*/ 793970 h 3396418"/>
                <a:gd name="connsiteX346" fmla="*/ 2739265 w 4105100"/>
                <a:gd name="connsiteY346" fmla="*/ 1012535 h 3396418"/>
                <a:gd name="connsiteX347" fmla="*/ 2803499 w 4105100"/>
                <a:gd name="connsiteY347" fmla="*/ 1076769 h 3396418"/>
                <a:gd name="connsiteX348" fmla="*/ 2946129 w 4105100"/>
                <a:gd name="connsiteY348" fmla="*/ 1076769 h 3396418"/>
                <a:gd name="connsiteX349" fmla="*/ 3010363 w 4105100"/>
                <a:gd name="connsiteY349" fmla="*/ 1012535 h 3396418"/>
                <a:gd name="connsiteX350" fmla="*/ 3010363 w 4105100"/>
                <a:gd name="connsiteY350" fmla="*/ 793970 h 3396418"/>
                <a:gd name="connsiteX351" fmla="*/ 2946129 w 4105100"/>
                <a:gd name="connsiteY351" fmla="*/ 729736 h 3396418"/>
                <a:gd name="connsiteX352" fmla="*/ 2474094 w 4105100"/>
                <a:gd name="connsiteY352" fmla="*/ 729736 h 3396418"/>
                <a:gd name="connsiteX353" fmla="*/ 2409860 w 4105100"/>
                <a:gd name="connsiteY353" fmla="*/ 793970 h 3396418"/>
                <a:gd name="connsiteX354" fmla="*/ 2409860 w 4105100"/>
                <a:gd name="connsiteY354" fmla="*/ 1012535 h 3396418"/>
                <a:gd name="connsiteX355" fmla="*/ 2474094 w 4105100"/>
                <a:gd name="connsiteY355" fmla="*/ 1076769 h 3396418"/>
                <a:gd name="connsiteX356" fmla="*/ 2616724 w 4105100"/>
                <a:gd name="connsiteY356" fmla="*/ 1076769 h 3396418"/>
                <a:gd name="connsiteX357" fmla="*/ 2680958 w 4105100"/>
                <a:gd name="connsiteY357" fmla="*/ 1012535 h 3396418"/>
                <a:gd name="connsiteX358" fmla="*/ 2680958 w 4105100"/>
                <a:gd name="connsiteY358" fmla="*/ 793970 h 3396418"/>
                <a:gd name="connsiteX359" fmla="*/ 2616724 w 4105100"/>
                <a:gd name="connsiteY359" fmla="*/ 729736 h 3396418"/>
                <a:gd name="connsiteX360" fmla="*/ 1488377 w 4105100"/>
                <a:gd name="connsiteY360" fmla="*/ 729736 h 3396418"/>
                <a:gd name="connsiteX361" fmla="*/ 1424143 w 4105100"/>
                <a:gd name="connsiteY361" fmla="*/ 793970 h 3396418"/>
                <a:gd name="connsiteX362" fmla="*/ 1424143 w 4105100"/>
                <a:gd name="connsiteY362" fmla="*/ 1012535 h 3396418"/>
                <a:gd name="connsiteX363" fmla="*/ 1488377 w 4105100"/>
                <a:gd name="connsiteY363" fmla="*/ 1076769 h 3396418"/>
                <a:gd name="connsiteX364" fmla="*/ 1631007 w 4105100"/>
                <a:gd name="connsiteY364" fmla="*/ 1076769 h 3396418"/>
                <a:gd name="connsiteX365" fmla="*/ 1695241 w 4105100"/>
                <a:gd name="connsiteY365" fmla="*/ 1012535 h 3396418"/>
                <a:gd name="connsiteX366" fmla="*/ 1695241 w 4105100"/>
                <a:gd name="connsiteY366" fmla="*/ 793970 h 3396418"/>
                <a:gd name="connsiteX367" fmla="*/ 1631007 w 4105100"/>
                <a:gd name="connsiteY367" fmla="*/ 729736 h 3396418"/>
                <a:gd name="connsiteX368" fmla="*/ 1158971 w 4105100"/>
                <a:gd name="connsiteY368" fmla="*/ 729736 h 3396418"/>
                <a:gd name="connsiteX369" fmla="*/ 1094737 w 4105100"/>
                <a:gd name="connsiteY369" fmla="*/ 793970 h 3396418"/>
                <a:gd name="connsiteX370" fmla="*/ 1094737 w 4105100"/>
                <a:gd name="connsiteY370" fmla="*/ 1012535 h 3396418"/>
                <a:gd name="connsiteX371" fmla="*/ 1158971 w 4105100"/>
                <a:gd name="connsiteY371" fmla="*/ 1076769 h 3396418"/>
                <a:gd name="connsiteX372" fmla="*/ 1301601 w 4105100"/>
                <a:gd name="connsiteY372" fmla="*/ 1076769 h 3396418"/>
                <a:gd name="connsiteX373" fmla="*/ 1365835 w 4105100"/>
                <a:gd name="connsiteY373" fmla="*/ 1012535 h 3396418"/>
                <a:gd name="connsiteX374" fmla="*/ 1365835 w 4105100"/>
                <a:gd name="connsiteY374" fmla="*/ 793970 h 3396418"/>
                <a:gd name="connsiteX375" fmla="*/ 1301601 w 4105100"/>
                <a:gd name="connsiteY375" fmla="*/ 729736 h 3396418"/>
                <a:gd name="connsiteX376" fmla="*/ 829566 w 4105100"/>
                <a:gd name="connsiteY376" fmla="*/ 729736 h 3396418"/>
                <a:gd name="connsiteX377" fmla="*/ 765332 w 4105100"/>
                <a:gd name="connsiteY377" fmla="*/ 793970 h 3396418"/>
                <a:gd name="connsiteX378" fmla="*/ 765332 w 4105100"/>
                <a:gd name="connsiteY378" fmla="*/ 1012535 h 3396418"/>
                <a:gd name="connsiteX379" fmla="*/ 829566 w 4105100"/>
                <a:gd name="connsiteY379" fmla="*/ 1076769 h 3396418"/>
                <a:gd name="connsiteX380" fmla="*/ 972196 w 4105100"/>
                <a:gd name="connsiteY380" fmla="*/ 1076769 h 3396418"/>
                <a:gd name="connsiteX381" fmla="*/ 1036430 w 4105100"/>
                <a:gd name="connsiteY381" fmla="*/ 1012535 h 3396418"/>
                <a:gd name="connsiteX382" fmla="*/ 1036430 w 4105100"/>
                <a:gd name="connsiteY382" fmla="*/ 793970 h 3396418"/>
                <a:gd name="connsiteX383" fmla="*/ 972196 w 4105100"/>
                <a:gd name="connsiteY383" fmla="*/ 729736 h 3396418"/>
                <a:gd name="connsiteX384" fmla="*/ 500161 w 4105100"/>
                <a:gd name="connsiteY384" fmla="*/ 729736 h 3396418"/>
                <a:gd name="connsiteX385" fmla="*/ 435927 w 4105100"/>
                <a:gd name="connsiteY385" fmla="*/ 793970 h 3396418"/>
                <a:gd name="connsiteX386" fmla="*/ 435927 w 4105100"/>
                <a:gd name="connsiteY386" fmla="*/ 1012535 h 3396418"/>
                <a:gd name="connsiteX387" fmla="*/ 500161 w 4105100"/>
                <a:gd name="connsiteY387" fmla="*/ 1076769 h 3396418"/>
                <a:gd name="connsiteX388" fmla="*/ 642791 w 4105100"/>
                <a:gd name="connsiteY388" fmla="*/ 1076769 h 3396418"/>
                <a:gd name="connsiteX389" fmla="*/ 707025 w 4105100"/>
                <a:gd name="connsiteY389" fmla="*/ 1012535 h 3396418"/>
                <a:gd name="connsiteX390" fmla="*/ 707025 w 4105100"/>
                <a:gd name="connsiteY390" fmla="*/ 793970 h 3396418"/>
                <a:gd name="connsiteX391" fmla="*/ 642791 w 4105100"/>
                <a:gd name="connsiteY391" fmla="*/ 729736 h 3396418"/>
                <a:gd name="connsiteX392" fmla="*/ 170756 w 4105100"/>
                <a:gd name="connsiteY392" fmla="*/ 729736 h 3396418"/>
                <a:gd name="connsiteX393" fmla="*/ 106522 w 4105100"/>
                <a:gd name="connsiteY393" fmla="*/ 793970 h 3396418"/>
                <a:gd name="connsiteX394" fmla="*/ 106522 w 4105100"/>
                <a:gd name="connsiteY394" fmla="*/ 1012535 h 3396418"/>
                <a:gd name="connsiteX395" fmla="*/ 170756 w 4105100"/>
                <a:gd name="connsiteY395" fmla="*/ 1076769 h 3396418"/>
                <a:gd name="connsiteX396" fmla="*/ 313386 w 4105100"/>
                <a:gd name="connsiteY396" fmla="*/ 1076769 h 3396418"/>
                <a:gd name="connsiteX397" fmla="*/ 377620 w 4105100"/>
                <a:gd name="connsiteY397" fmla="*/ 1012535 h 3396418"/>
                <a:gd name="connsiteX398" fmla="*/ 377620 w 4105100"/>
                <a:gd name="connsiteY398" fmla="*/ 793970 h 3396418"/>
                <a:gd name="connsiteX399" fmla="*/ 313386 w 4105100"/>
                <a:gd name="connsiteY399" fmla="*/ 729736 h 3396418"/>
                <a:gd name="connsiteX400" fmla="*/ 3791715 w 4105100"/>
                <a:gd name="connsiteY400" fmla="*/ 226567 h 3396418"/>
                <a:gd name="connsiteX401" fmla="*/ 3727481 w 4105100"/>
                <a:gd name="connsiteY401" fmla="*/ 290801 h 3396418"/>
                <a:gd name="connsiteX402" fmla="*/ 3727481 w 4105100"/>
                <a:gd name="connsiteY402" fmla="*/ 509366 h 3396418"/>
                <a:gd name="connsiteX403" fmla="*/ 3791715 w 4105100"/>
                <a:gd name="connsiteY403" fmla="*/ 573600 h 3396418"/>
                <a:gd name="connsiteX404" fmla="*/ 3934345 w 4105100"/>
                <a:gd name="connsiteY404" fmla="*/ 573600 h 3396418"/>
                <a:gd name="connsiteX405" fmla="*/ 3998579 w 4105100"/>
                <a:gd name="connsiteY405" fmla="*/ 509366 h 3396418"/>
                <a:gd name="connsiteX406" fmla="*/ 3998579 w 4105100"/>
                <a:gd name="connsiteY406" fmla="*/ 290801 h 3396418"/>
                <a:gd name="connsiteX407" fmla="*/ 3934345 w 4105100"/>
                <a:gd name="connsiteY407" fmla="*/ 226567 h 3396418"/>
                <a:gd name="connsiteX408" fmla="*/ 3462309 w 4105100"/>
                <a:gd name="connsiteY408" fmla="*/ 226567 h 3396418"/>
                <a:gd name="connsiteX409" fmla="*/ 3398075 w 4105100"/>
                <a:gd name="connsiteY409" fmla="*/ 290801 h 3396418"/>
                <a:gd name="connsiteX410" fmla="*/ 3398075 w 4105100"/>
                <a:gd name="connsiteY410" fmla="*/ 509366 h 3396418"/>
                <a:gd name="connsiteX411" fmla="*/ 3462309 w 4105100"/>
                <a:gd name="connsiteY411" fmla="*/ 573600 h 3396418"/>
                <a:gd name="connsiteX412" fmla="*/ 3604939 w 4105100"/>
                <a:gd name="connsiteY412" fmla="*/ 573600 h 3396418"/>
                <a:gd name="connsiteX413" fmla="*/ 3669173 w 4105100"/>
                <a:gd name="connsiteY413" fmla="*/ 509366 h 3396418"/>
                <a:gd name="connsiteX414" fmla="*/ 3669173 w 4105100"/>
                <a:gd name="connsiteY414" fmla="*/ 290801 h 3396418"/>
                <a:gd name="connsiteX415" fmla="*/ 3604939 w 4105100"/>
                <a:gd name="connsiteY415" fmla="*/ 226567 h 3396418"/>
                <a:gd name="connsiteX416" fmla="*/ 3132904 w 4105100"/>
                <a:gd name="connsiteY416" fmla="*/ 226567 h 3396418"/>
                <a:gd name="connsiteX417" fmla="*/ 3068670 w 4105100"/>
                <a:gd name="connsiteY417" fmla="*/ 290801 h 3396418"/>
                <a:gd name="connsiteX418" fmla="*/ 3068670 w 4105100"/>
                <a:gd name="connsiteY418" fmla="*/ 509366 h 3396418"/>
                <a:gd name="connsiteX419" fmla="*/ 3132904 w 4105100"/>
                <a:gd name="connsiteY419" fmla="*/ 573600 h 3396418"/>
                <a:gd name="connsiteX420" fmla="*/ 3275534 w 4105100"/>
                <a:gd name="connsiteY420" fmla="*/ 573600 h 3396418"/>
                <a:gd name="connsiteX421" fmla="*/ 3339768 w 4105100"/>
                <a:gd name="connsiteY421" fmla="*/ 509366 h 3396418"/>
                <a:gd name="connsiteX422" fmla="*/ 3339768 w 4105100"/>
                <a:gd name="connsiteY422" fmla="*/ 290801 h 3396418"/>
                <a:gd name="connsiteX423" fmla="*/ 3275534 w 4105100"/>
                <a:gd name="connsiteY423" fmla="*/ 226567 h 3396418"/>
                <a:gd name="connsiteX424" fmla="*/ 2803499 w 4105100"/>
                <a:gd name="connsiteY424" fmla="*/ 226567 h 3396418"/>
                <a:gd name="connsiteX425" fmla="*/ 2739265 w 4105100"/>
                <a:gd name="connsiteY425" fmla="*/ 290801 h 3396418"/>
                <a:gd name="connsiteX426" fmla="*/ 2739265 w 4105100"/>
                <a:gd name="connsiteY426" fmla="*/ 509366 h 3396418"/>
                <a:gd name="connsiteX427" fmla="*/ 2803499 w 4105100"/>
                <a:gd name="connsiteY427" fmla="*/ 573600 h 3396418"/>
                <a:gd name="connsiteX428" fmla="*/ 2946129 w 4105100"/>
                <a:gd name="connsiteY428" fmla="*/ 573600 h 3396418"/>
                <a:gd name="connsiteX429" fmla="*/ 3010363 w 4105100"/>
                <a:gd name="connsiteY429" fmla="*/ 509366 h 3396418"/>
                <a:gd name="connsiteX430" fmla="*/ 3010363 w 4105100"/>
                <a:gd name="connsiteY430" fmla="*/ 290801 h 3396418"/>
                <a:gd name="connsiteX431" fmla="*/ 2946129 w 4105100"/>
                <a:gd name="connsiteY431" fmla="*/ 226567 h 3396418"/>
                <a:gd name="connsiteX432" fmla="*/ 2474094 w 4105100"/>
                <a:gd name="connsiteY432" fmla="*/ 226567 h 3396418"/>
                <a:gd name="connsiteX433" fmla="*/ 2409860 w 4105100"/>
                <a:gd name="connsiteY433" fmla="*/ 290801 h 3396418"/>
                <a:gd name="connsiteX434" fmla="*/ 2409860 w 4105100"/>
                <a:gd name="connsiteY434" fmla="*/ 509366 h 3396418"/>
                <a:gd name="connsiteX435" fmla="*/ 2474094 w 4105100"/>
                <a:gd name="connsiteY435" fmla="*/ 573600 h 3396418"/>
                <a:gd name="connsiteX436" fmla="*/ 2616724 w 4105100"/>
                <a:gd name="connsiteY436" fmla="*/ 573600 h 3396418"/>
                <a:gd name="connsiteX437" fmla="*/ 2680958 w 4105100"/>
                <a:gd name="connsiteY437" fmla="*/ 509366 h 3396418"/>
                <a:gd name="connsiteX438" fmla="*/ 2680958 w 4105100"/>
                <a:gd name="connsiteY438" fmla="*/ 290801 h 3396418"/>
                <a:gd name="connsiteX439" fmla="*/ 2616724 w 4105100"/>
                <a:gd name="connsiteY439" fmla="*/ 226567 h 3396418"/>
                <a:gd name="connsiteX440" fmla="*/ 1488377 w 4105100"/>
                <a:gd name="connsiteY440" fmla="*/ 226567 h 3396418"/>
                <a:gd name="connsiteX441" fmla="*/ 1424143 w 4105100"/>
                <a:gd name="connsiteY441" fmla="*/ 290801 h 3396418"/>
                <a:gd name="connsiteX442" fmla="*/ 1424143 w 4105100"/>
                <a:gd name="connsiteY442" fmla="*/ 509366 h 3396418"/>
                <a:gd name="connsiteX443" fmla="*/ 1488377 w 4105100"/>
                <a:gd name="connsiteY443" fmla="*/ 573600 h 3396418"/>
                <a:gd name="connsiteX444" fmla="*/ 1631007 w 4105100"/>
                <a:gd name="connsiteY444" fmla="*/ 573600 h 3396418"/>
                <a:gd name="connsiteX445" fmla="*/ 1695241 w 4105100"/>
                <a:gd name="connsiteY445" fmla="*/ 509366 h 3396418"/>
                <a:gd name="connsiteX446" fmla="*/ 1695241 w 4105100"/>
                <a:gd name="connsiteY446" fmla="*/ 290801 h 3396418"/>
                <a:gd name="connsiteX447" fmla="*/ 1631007 w 4105100"/>
                <a:gd name="connsiteY447" fmla="*/ 226567 h 3396418"/>
                <a:gd name="connsiteX448" fmla="*/ 1158971 w 4105100"/>
                <a:gd name="connsiteY448" fmla="*/ 226567 h 3396418"/>
                <a:gd name="connsiteX449" fmla="*/ 1094737 w 4105100"/>
                <a:gd name="connsiteY449" fmla="*/ 290801 h 3396418"/>
                <a:gd name="connsiteX450" fmla="*/ 1094737 w 4105100"/>
                <a:gd name="connsiteY450" fmla="*/ 509366 h 3396418"/>
                <a:gd name="connsiteX451" fmla="*/ 1158971 w 4105100"/>
                <a:gd name="connsiteY451" fmla="*/ 573600 h 3396418"/>
                <a:gd name="connsiteX452" fmla="*/ 1301601 w 4105100"/>
                <a:gd name="connsiteY452" fmla="*/ 573600 h 3396418"/>
                <a:gd name="connsiteX453" fmla="*/ 1365835 w 4105100"/>
                <a:gd name="connsiteY453" fmla="*/ 509366 h 3396418"/>
                <a:gd name="connsiteX454" fmla="*/ 1365835 w 4105100"/>
                <a:gd name="connsiteY454" fmla="*/ 290801 h 3396418"/>
                <a:gd name="connsiteX455" fmla="*/ 1301601 w 4105100"/>
                <a:gd name="connsiteY455" fmla="*/ 226567 h 3396418"/>
                <a:gd name="connsiteX456" fmla="*/ 829566 w 4105100"/>
                <a:gd name="connsiteY456" fmla="*/ 226567 h 3396418"/>
                <a:gd name="connsiteX457" fmla="*/ 765332 w 4105100"/>
                <a:gd name="connsiteY457" fmla="*/ 290801 h 3396418"/>
                <a:gd name="connsiteX458" fmla="*/ 765332 w 4105100"/>
                <a:gd name="connsiteY458" fmla="*/ 509366 h 3396418"/>
                <a:gd name="connsiteX459" fmla="*/ 829566 w 4105100"/>
                <a:gd name="connsiteY459" fmla="*/ 573600 h 3396418"/>
                <a:gd name="connsiteX460" fmla="*/ 972196 w 4105100"/>
                <a:gd name="connsiteY460" fmla="*/ 573600 h 3396418"/>
                <a:gd name="connsiteX461" fmla="*/ 1036430 w 4105100"/>
                <a:gd name="connsiteY461" fmla="*/ 509366 h 3396418"/>
                <a:gd name="connsiteX462" fmla="*/ 1036430 w 4105100"/>
                <a:gd name="connsiteY462" fmla="*/ 290801 h 3396418"/>
                <a:gd name="connsiteX463" fmla="*/ 972196 w 4105100"/>
                <a:gd name="connsiteY463" fmla="*/ 226567 h 3396418"/>
                <a:gd name="connsiteX464" fmla="*/ 500161 w 4105100"/>
                <a:gd name="connsiteY464" fmla="*/ 226567 h 3396418"/>
                <a:gd name="connsiteX465" fmla="*/ 435927 w 4105100"/>
                <a:gd name="connsiteY465" fmla="*/ 290801 h 3396418"/>
                <a:gd name="connsiteX466" fmla="*/ 435927 w 4105100"/>
                <a:gd name="connsiteY466" fmla="*/ 509366 h 3396418"/>
                <a:gd name="connsiteX467" fmla="*/ 500161 w 4105100"/>
                <a:gd name="connsiteY467" fmla="*/ 573600 h 3396418"/>
                <a:gd name="connsiteX468" fmla="*/ 642791 w 4105100"/>
                <a:gd name="connsiteY468" fmla="*/ 573600 h 3396418"/>
                <a:gd name="connsiteX469" fmla="*/ 707025 w 4105100"/>
                <a:gd name="connsiteY469" fmla="*/ 509366 h 3396418"/>
                <a:gd name="connsiteX470" fmla="*/ 707025 w 4105100"/>
                <a:gd name="connsiteY470" fmla="*/ 290801 h 3396418"/>
                <a:gd name="connsiteX471" fmla="*/ 642791 w 4105100"/>
                <a:gd name="connsiteY471" fmla="*/ 226567 h 3396418"/>
                <a:gd name="connsiteX472" fmla="*/ 170756 w 4105100"/>
                <a:gd name="connsiteY472" fmla="*/ 226567 h 3396418"/>
                <a:gd name="connsiteX473" fmla="*/ 106522 w 4105100"/>
                <a:gd name="connsiteY473" fmla="*/ 290801 h 3396418"/>
                <a:gd name="connsiteX474" fmla="*/ 106522 w 4105100"/>
                <a:gd name="connsiteY474" fmla="*/ 509366 h 3396418"/>
                <a:gd name="connsiteX475" fmla="*/ 170756 w 4105100"/>
                <a:gd name="connsiteY475" fmla="*/ 573600 h 3396418"/>
                <a:gd name="connsiteX476" fmla="*/ 313386 w 4105100"/>
                <a:gd name="connsiteY476" fmla="*/ 573600 h 3396418"/>
                <a:gd name="connsiteX477" fmla="*/ 377620 w 4105100"/>
                <a:gd name="connsiteY477" fmla="*/ 509366 h 3396418"/>
                <a:gd name="connsiteX478" fmla="*/ 377620 w 4105100"/>
                <a:gd name="connsiteY478" fmla="*/ 290801 h 3396418"/>
                <a:gd name="connsiteX479" fmla="*/ 313386 w 4105100"/>
                <a:gd name="connsiteY479" fmla="*/ 226567 h 3396418"/>
                <a:gd name="connsiteX480" fmla="*/ 130448 w 4105100"/>
                <a:gd name="connsiteY480" fmla="*/ 0 h 3396418"/>
                <a:gd name="connsiteX481" fmla="*/ 1671314 w 4105100"/>
                <a:gd name="connsiteY481" fmla="*/ 0 h 3396418"/>
                <a:gd name="connsiteX482" fmla="*/ 1801762 w 4105100"/>
                <a:gd name="connsiteY482" fmla="*/ 130448 h 3396418"/>
                <a:gd name="connsiteX483" fmla="*/ 1801762 w 4105100"/>
                <a:gd name="connsiteY483" fmla="*/ 780108 h 3396418"/>
                <a:gd name="connsiteX484" fmla="*/ 2303338 w 4105100"/>
                <a:gd name="connsiteY484" fmla="*/ 780108 h 3396418"/>
                <a:gd name="connsiteX485" fmla="*/ 2303338 w 4105100"/>
                <a:gd name="connsiteY485" fmla="*/ 130448 h 3396418"/>
                <a:gd name="connsiteX486" fmla="*/ 2433786 w 4105100"/>
                <a:gd name="connsiteY486" fmla="*/ 0 h 3396418"/>
                <a:gd name="connsiteX487" fmla="*/ 3974652 w 4105100"/>
                <a:gd name="connsiteY487" fmla="*/ 0 h 3396418"/>
                <a:gd name="connsiteX488" fmla="*/ 4105100 w 4105100"/>
                <a:gd name="connsiteY488" fmla="*/ 130448 h 3396418"/>
                <a:gd name="connsiteX489" fmla="*/ 4105100 w 4105100"/>
                <a:gd name="connsiteY489" fmla="*/ 3396418 h 3396418"/>
                <a:gd name="connsiteX490" fmla="*/ 2303338 w 4105100"/>
                <a:gd name="connsiteY490" fmla="*/ 3396418 h 3396418"/>
                <a:gd name="connsiteX491" fmla="*/ 2303338 w 4105100"/>
                <a:gd name="connsiteY491" fmla="*/ 1245413 h 3396418"/>
                <a:gd name="connsiteX492" fmla="*/ 1801762 w 4105100"/>
                <a:gd name="connsiteY492" fmla="*/ 1245413 h 3396418"/>
                <a:gd name="connsiteX493" fmla="*/ 1801762 w 4105100"/>
                <a:gd name="connsiteY493" fmla="*/ 3396418 h 3396418"/>
                <a:gd name="connsiteX494" fmla="*/ 0 w 4105100"/>
                <a:gd name="connsiteY494" fmla="*/ 3396418 h 3396418"/>
                <a:gd name="connsiteX495" fmla="*/ 0 w 4105100"/>
                <a:gd name="connsiteY495" fmla="*/ 130448 h 3396418"/>
                <a:gd name="connsiteX496" fmla="*/ 130448 w 4105100"/>
                <a:gd name="connsiteY496" fmla="*/ 0 h 3396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4105100" h="3396418">
                  <a:moveTo>
                    <a:pt x="3791715" y="2742414"/>
                  </a:moveTo>
                  <a:cubicBezTo>
                    <a:pt x="3756240" y="2742414"/>
                    <a:pt x="3727481" y="2771173"/>
                    <a:pt x="3727481" y="2806648"/>
                  </a:cubicBezTo>
                  <a:lnTo>
                    <a:pt x="3727481" y="3025213"/>
                  </a:lnTo>
                  <a:cubicBezTo>
                    <a:pt x="3727481" y="3060688"/>
                    <a:pt x="3756240" y="3089447"/>
                    <a:pt x="3791715" y="3089447"/>
                  </a:cubicBezTo>
                  <a:lnTo>
                    <a:pt x="3934345" y="3089447"/>
                  </a:lnTo>
                  <a:cubicBezTo>
                    <a:pt x="3969820" y="3089447"/>
                    <a:pt x="3998579" y="3060688"/>
                    <a:pt x="3998579" y="3025213"/>
                  </a:cubicBezTo>
                  <a:lnTo>
                    <a:pt x="3998579" y="2806648"/>
                  </a:lnTo>
                  <a:cubicBezTo>
                    <a:pt x="3998579" y="2771173"/>
                    <a:pt x="3969820" y="2742414"/>
                    <a:pt x="3934345" y="2742414"/>
                  </a:cubicBezTo>
                  <a:close/>
                  <a:moveTo>
                    <a:pt x="3462309" y="2742414"/>
                  </a:moveTo>
                  <a:cubicBezTo>
                    <a:pt x="3426834" y="2742414"/>
                    <a:pt x="3398075" y="2771173"/>
                    <a:pt x="3398075" y="2806648"/>
                  </a:cubicBezTo>
                  <a:lnTo>
                    <a:pt x="3398075" y="3025213"/>
                  </a:lnTo>
                  <a:cubicBezTo>
                    <a:pt x="3398075" y="3060688"/>
                    <a:pt x="3426834" y="3089447"/>
                    <a:pt x="3462309" y="3089447"/>
                  </a:cubicBezTo>
                  <a:lnTo>
                    <a:pt x="3604939" y="3089447"/>
                  </a:lnTo>
                  <a:cubicBezTo>
                    <a:pt x="3640414" y="3089447"/>
                    <a:pt x="3669173" y="3060688"/>
                    <a:pt x="3669173" y="3025213"/>
                  </a:cubicBezTo>
                  <a:lnTo>
                    <a:pt x="3669173" y="2806648"/>
                  </a:lnTo>
                  <a:cubicBezTo>
                    <a:pt x="3669173" y="2771173"/>
                    <a:pt x="3640414" y="2742414"/>
                    <a:pt x="3604939" y="2742414"/>
                  </a:cubicBezTo>
                  <a:close/>
                  <a:moveTo>
                    <a:pt x="3132904" y="2742414"/>
                  </a:moveTo>
                  <a:cubicBezTo>
                    <a:pt x="3097429" y="2742414"/>
                    <a:pt x="3068670" y="2771173"/>
                    <a:pt x="3068670" y="2806648"/>
                  </a:cubicBezTo>
                  <a:lnTo>
                    <a:pt x="3068670" y="3025213"/>
                  </a:lnTo>
                  <a:cubicBezTo>
                    <a:pt x="3068670" y="3060688"/>
                    <a:pt x="3097429" y="3089447"/>
                    <a:pt x="3132904" y="3089447"/>
                  </a:cubicBezTo>
                  <a:lnTo>
                    <a:pt x="3275534" y="3089447"/>
                  </a:lnTo>
                  <a:cubicBezTo>
                    <a:pt x="3311009" y="3089447"/>
                    <a:pt x="3339768" y="3060688"/>
                    <a:pt x="3339768" y="3025213"/>
                  </a:cubicBezTo>
                  <a:lnTo>
                    <a:pt x="3339768" y="2806648"/>
                  </a:lnTo>
                  <a:cubicBezTo>
                    <a:pt x="3339768" y="2771173"/>
                    <a:pt x="3311009" y="2742414"/>
                    <a:pt x="3275534" y="2742414"/>
                  </a:cubicBezTo>
                  <a:close/>
                  <a:moveTo>
                    <a:pt x="2803499" y="2742414"/>
                  </a:moveTo>
                  <a:cubicBezTo>
                    <a:pt x="2768024" y="2742414"/>
                    <a:pt x="2739265" y="2771173"/>
                    <a:pt x="2739265" y="2806648"/>
                  </a:cubicBezTo>
                  <a:lnTo>
                    <a:pt x="2739265" y="3025213"/>
                  </a:lnTo>
                  <a:cubicBezTo>
                    <a:pt x="2739265" y="3060688"/>
                    <a:pt x="2768024" y="3089447"/>
                    <a:pt x="2803499" y="3089447"/>
                  </a:cubicBezTo>
                  <a:lnTo>
                    <a:pt x="2946129" y="3089447"/>
                  </a:lnTo>
                  <a:cubicBezTo>
                    <a:pt x="2981604" y="3089447"/>
                    <a:pt x="3010363" y="3060688"/>
                    <a:pt x="3010363" y="3025213"/>
                  </a:cubicBezTo>
                  <a:lnTo>
                    <a:pt x="3010363" y="2806648"/>
                  </a:lnTo>
                  <a:cubicBezTo>
                    <a:pt x="3010363" y="2771173"/>
                    <a:pt x="2981604" y="2742414"/>
                    <a:pt x="2946129" y="2742414"/>
                  </a:cubicBezTo>
                  <a:close/>
                  <a:moveTo>
                    <a:pt x="2474094" y="2742414"/>
                  </a:moveTo>
                  <a:cubicBezTo>
                    <a:pt x="2438619" y="2742414"/>
                    <a:pt x="2409860" y="2771173"/>
                    <a:pt x="2409860" y="2806648"/>
                  </a:cubicBezTo>
                  <a:lnTo>
                    <a:pt x="2409860" y="3025213"/>
                  </a:lnTo>
                  <a:cubicBezTo>
                    <a:pt x="2409860" y="3060688"/>
                    <a:pt x="2438619" y="3089447"/>
                    <a:pt x="2474094" y="3089447"/>
                  </a:cubicBezTo>
                  <a:lnTo>
                    <a:pt x="2616724" y="3089447"/>
                  </a:lnTo>
                  <a:cubicBezTo>
                    <a:pt x="2652199" y="3089447"/>
                    <a:pt x="2680958" y="3060688"/>
                    <a:pt x="2680958" y="3025213"/>
                  </a:cubicBezTo>
                  <a:lnTo>
                    <a:pt x="2680958" y="2806648"/>
                  </a:lnTo>
                  <a:cubicBezTo>
                    <a:pt x="2680958" y="2771173"/>
                    <a:pt x="2652199" y="2742414"/>
                    <a:pt x="2616724" y="2742414"/>
                  </a:cubicBezTo>
                  <a:close/>
                  <a:moveTo>
                    <a:pt x="1488377" y="2742414"/>
                  </a:moveTo>
                  <a:cubicBezTo>
                    <a:pt x="1452902" y="2742414"/>
                    <a:pt x="1424143" y="2771173"/>
                    <a:pt x="1424143" y="2806648"/>
                  </a:cubicBezTo>
                  <a:lnTo>
                    <a:pt x="1424143" y="3025213"/>
                  </a:lnTo>
                  <a:cubicBezTo>
                    <a:pt x="1424143" y="3060688"/>
                    <a:pt x="1452902" y="3089447"/>
                    <a:pt x="1488377" y="3089447"/>
                  </a:cubicBezTo>
                  <a:lnTo>
                    <a:pt x="1631007" y="3089447"/>
                  </a:lnTo>
                  <a:cubicBezTo>
                    <a:pt x="1666482" y="3089447"/>
                    <a:pt x="1695241" y="3060688"/>
                    <a:pt x="1695241" y="3025213"/>
                  </a:cubicBezTo>
                  <a:lnTo>
                    <a:pt x="1695241" y="2806648"/>
                  </a:lnTo>
                  <a:cubicBezTo>
                    <a:pt x="1695241" y="2771173"/>
                    <a:pt x="1666482" y="2742414"/>
                    <a:pt x="1631007" y="2742414"/>
                  </a:cubicBezTo>
                  <a:close/>
                  <a:moveTo>
                    <a:pt x="1158971" y="2742414"/>
                  </a:moveTo>
                  <a:cubicBezTo>
                    <a:pt x="1123496" y="2742414"/>
                    <a:pt x="1094737" y="2771173"/>
                    <a:pt x="1094737" y="2806648"/>
                  </a:cubicBezTo>
                  <a:lnTo>
                    <a:pt x="1094737" y="3025213"/>
                  </a:lnTo>
                  <a:cubicBezTo>
                    <a:pt x="1094737" y="3060688"/>
                    <a:pt x="1123496" y="3089447"/>
                    <a:pt x="1158971" y="3089447"/>
                  </a:cubicBezTo>
                  <a:lnTo>
                    <a:pt x="1301601" y="3089447"/>
                  </a:lnTo>
                  <a:cubicBezTo>
                    <a:pt x="1337076" y="3089447"/>
                    <a:pt x="1365835" y="3060688"/>
                    <a:pt x="1365835" y="3025213"/>
                  </a:cubicBezTo>
                  <a:lnTo>
                    <a:pt x="1365835" y="2806648"/>
                  </a:lnTo>
                  <a:cubicBezTo>
                    <a:pt x="1365835" y="2771173"/>
                    <a:pt x="1337076" y="2742414"/>
                    <a:pt x="1301601" y="2742414"/>
                  </a:cubicBezTo>
                  <a:close/>
                  <a:moveTo>
                    <a:pt x="829566" y="2742414"/>
                  </a:moveTo>
                  <a:cubicBezTo>
                    <a:pt x="794091" y="2742414"/>
                    <a:pt x="765332" y="2771173"/>
                    <a:pt x="765332" y="2806648"/>
                  </a:cubicBezTo>
                  <a:lnTo>
                    <a:pt x="765332" y="3025213"/>
                  </a:lnTo>
                  <a:cubicBezTo>
                    <a:pt x="765332" y="3060688"/>
                    <a:pt x="794091" y="3089447"/>
                    <a:pt x="829566" y="3089447"/>
                  </a:cubicBezTo>
                  <a:lnTo>
                    <a:pt x="972196" y="3089447"/>
                  </a:lnTo>
                  <a:cubicBezTo>
                    <a:pt x="1007671" y="3089447"/>
                    <a:pt x="1036430" y="3060688"/>
                    <a:pt x="1036430" y="3025213"/>
                  </a:cubicBezTo>
                  <a:lnTo>
                    <a:pt x="1036430" y="2806648"/>
                  </a:lnTo>
                  <a:cubicBezTo>
                    <a:pt x="1036430" y="2771173"/>
                    <a:pt x="1007671" y="2742414"/>
                    <a:pt x="972196" y="2742414"/>
                  </a:cubicBezTo>
                  <a:close/>
                  <a:moveTo>
                    <a:pt x="500161" y="2742414"/>
                  </a:moveTo>
                  <a:cubicBezTo>
                    <a:pt x="464686" y="2742414"/>
                    <a:pt x="435927" y="2771173"/>
                    <a:pt x="435927" y="2806648"/>
                  </a:cubicBezTo>
                  <a:lnTo>
                    <a:pt x="435927" y="3025213"/>
                  </a:lnTo>
                  <a:cubicBezTo>
                    <a:pt x="435927" y="3060688"/>
                    <a:pt x="464686" y="3089447"/>
                    <a:pt x="500161" y="3089447"/>
                  </a:cubicBezTo>
                  <a:lnTo>
                    <a:pt x="642791" y="3089447"/>
                  </a:lnTo>
                  <a:cubicBezTo>
                    <a:pt x="678266" y="3089447"/>
                    <a:pt x="707025" y="3060688"/>
                    <a:pt x="707025" y="3025213"/>
                  </a:cubicBezTo>
                  <a:lnTo>
                    <a:pt x="707025" y="2806648"/>
                  </a:lnTo>
                  <a:cubicBezTo>
                    <a:pt x="707025" y="2771173"/>
                    <a:pt x="678266" y="2742414"/>
                    <a:pt x="642791" y="2742414"/>
                  </a:cubicBezTo>
                  <a:close/>
                  <a:moveTo>
                    <a:pt x="170756" y="2742414"/>
                  </a:moveTo>
                  <a:cubicBezTo>
                    <a:pt x="135281" y="2742414"/>
                    <a:pt x="106522" y="2771173"/>
                    <a:pt x="106522" y="2806648"/>
                  </a:cubicBezTo>
                  <a:lnTo>
                    <a:pt x="106522" y="3025213"/>
                  </a:lnTo>
                  <a:cubicBezTo>
                    <a:pt x="106522" y="3060688"/>
                    <a:pt x="135281" y="3089447"/>
                    <a:pt x="170756" y="3089447"/>
                  </a:cubicBezTo>
                  <a:lnTo>
                    <a:pt x="313386" y="3089447"/>
                  </a:lnTo>
                  <a:cubicBezTo>
                    <a:pt x="348861" y="3089447"/>
                    <a:pt x="377620" y="3060688"/>
                    <a:pt x="377620" y="3025213"/>
                  </a:cubicBezTo>
                  <a:lnTo>
                    <a:pt x="377620" y="2806648"/>
                  </a:lnTo>
                  <a:cubicBezTo>
                    <a:pt x="377620" y="2771173"/>
                    <a:pt x="348861" y="2742414"/>
                    <a:pt x="313386" y="2742414"/>
                  </a:cubicBezTo>
                  <a:close/>
                  <a:moveTo>
                    <a:pt x="3791715" y="2239243"/>
                  </a:moveTo>
                  <a:cubicBezTo>
                    <a:pt x="3756240" y="2239243"/>
                    <a:pt x="3727481" y="2268002"/>
                    <a:pt x="3727481" y="2303477"/>
                  </a:cubicBezTo>
                  <a:lnTo>
                    <a:pt x="3727481" y="2522042"/>
                  </a:lnTo>
                  <a:cubicBezTo>
                    <a:pt x="3727481" y="2557517"/>
                    <a:pt x="3756240" y="2586276"/>
                    <a:pt x="3791715" y="2586276"/>
                  </a:cubicBezTo>
                  <a:lnTo>
                    <a:pt x="3934345" y="2586276"/>
                  </a:lnTo>
                  <a:cubicBezTo>
                    <a:pt x="3969820" y="2586276"/>
                    <a:pt x="3998579" y="2557517"/>
                    <a:pt x="3998579" y="2522042"/>
                  </a:cubicBezTo>
                  <a:lnTo>
                    <a:pt x="3998579" y="2303477"/>
                  </a:lnTo>
                  <a:cubicBezTo>
                    <a:pt x="3998579" y="2268002"/>
                    <a:pt x="3969820" y="2239243"/>
                    <a:pt x="3934345" y="2239243"/>
                  </a:cubicBezTo>
                  <a:close/>
                  <a:moveTo>
                    <a:pt x="3462309" y="2239243"/>
                  </a:moveTo>
                  <a:cubicBezTo>
                    <a:pt x="3426834" y="2239243"/>
                    <a:pt x="3398075" y="2268002"/>
                    <a:pt x="3398075" y="2303477"/>
                  </a:cubicBezTo>
                  <a:lnTo>
                    <a:pt x="3398075" y="2522042"/>
                  </a:lnTo>
                  <a:cubicBezTo>
                    <a:pt x="3398075" y="2557517"/>
                    <a:pt x="3426834" y="2586276"/>
                    <a:pt x="3462309" y="2586276"/>
                  </a:cubicBezTo>
                  <a:lnTo>
                    <a:pt x="3604939" y="2586276"/>
                  </a:lnTo>
                  <a:cubicBezTo>
                    <a:pt x="3640414" y="2586276"/>
                    <a:pt x="3669173" y="2557517"/>
                    <a:pt x="3669173" y="2522042"/>
                  </a:cubicBezTo>
                  <a:lnTo>
                    <a:pt x="3669173" y="2303477"/>
                  </a:lnTo>
                  <a:cubicBezTo>
                    <a:pt x="3669173" y="2268002"/>
                    <a:pt x="3640414" y="2239243"/>
                    <a:pt x="3604939" y="2239243"/>
                  </a:cubicBezTo>
                  <a:close/>
                  <a:moveTo>
                    <a:pt x="3132904" y="2239243"/>
                  </a:moveTo>
                  <a:cubicBezTo>
                    <a:pt x="3097429" y="2239243"/>
                    <a:pt x="3068670" y="2268002"/>
                    <a:pt x="3068670" y="2303477"/>
                  </a:cubicBezTo>
                  <a:lnTo>
                    <a:pt x="3068670" y="2522042"/>
                  </a:lnTo>
                  <a:cubicBezTo>
                    <a:pt x="3068670" y="2557517"/>
                    <a:pt x="3097429" y="2586276"/>
                    <a:pt x="3132904" y="2586276"/>
                  </a:cubicBezTo>
                  <a:lnTo>
                    <a:pt x="3275534" y="2586276"/>
                  </a:lnTo>
                  <a:cubicBezTo>
                    <a:pt x="3311009" y="2586276"/>
                    <a:pt x="3339768" y="2557517"/>
                    <a:pt x="3339768" y="2522042"/>
                  </a:cubicBezTo>
                  <a:lnTo>
                    <a:pt x="3339768" y="2303477"/>
                  </a:lnTo>
                  <a:cubicBezTo>
                    <a:pt x="3339768" y="2268002"/>
                    <a:pt x="3311009" y="2239243"/>
                    <a:pt x="3275534" y="2239243"/>
                  </a:cubicBezTo>
                  <a:close/>
                  <a:moveTo>
                    <a:pt x="2803499" y="2239243"/>
                  </a:moveTo>
                  <a:cubicBezTo>
                    <a:pt x="2768024" y="2239243"/>
                    <a:pt x="2739265" y="2268002"/>
                    <a:pt x="2739265" y="2303477"/>
                  </a:cubicBezTo>
                  <a:lnTo>
                    <a:pt x="2739265" y="2522042"/>
                  </a:lnTo>
                  <a:cubicBezTo>
                    <a:pt x="2739265" y="2557517"/>
                    <a:pt x="2768024" y="2586276"/>
                    <a:pt x="2803499" y="2586276"/>
                  </a:cubicBezTo>
                  <a:lnTo>
                    <a:pt x="2946129" y="2586276"/>
                  </a:lnTo>
                  <a:cubicBezTo>
                    <a:pt x="2981604" y="2586276"/>
                    <a:pt x="3010363" y="2557517"/>
                    <a:pt x="3010363" y="2522042"/>
                  </a:cubicBezTo>
                  <a:lnTo>
                    <a:pt x="3010363" y="2303477"/>
                  </a:lnTo>
                  <a:cubicBezTo>
                    <a:pt x="3010363" y="2268002"/>
                    <a:pt x="2981604" y="2239243"/>
                    <a:pt x="2946129" y="2239243"/>
                  </a:cubicBezTo>
                  <a:close/>
                  <a:moveTo>
                    <a:pt x="2474094" y="2239243"/>
                  </a:moveTo>
                  <a:cubicBezTo>
                    <a:pt x="2438619" y="2239243"/>
                    <a:pt x="2409860" y="2268002"/>
                    <a:pt x="2409860" y="2303477"/>
                  </a:cubicBezTo>
                  <a:lnTo>
                    <a:pt x="2409860" y="2522042"/>
                  </a:lnTo>
                  <a:cubicBezTo>
                    <a:pt x="2409860" y="2557517"/>
                    <a:pt x="2438619" y="2586276"/>
                    <a:pt x="2474094" y="2586276"/>
                  </a:cubicBezTo>
                  <a:lnTo>
                    <a:pt x="2616724" y="2586276"/>
                  </a:lnTo>
                  <a:cubicBezTo>
                    <a:pt x="2652199" y="2586276"/>
                    <a:pt x="2680958" y="2557517"/>
                    <a:pt x="2680958" y="2522042"/>
                  </a:cubicBezTo>
                  <a:lnTo>
                    <a:pt x="2680958" y="2303477"/>
                  </a:lnTo>
                  <a:cubicBezTo>
                    <a:pt x="2680958" y="2268002"/>
                    <a:pt x="2652199" y="2239243"/>
                    <a:pt x="2616724" y="2239243"/>
                  </a:cubicBezTo>
                  <a:close/>
                  <a:moveTo>
                    <a:pt x="1488377" y="2239243"/>
                  </a:moveTo>
                  <a:cubicBezTo>
                    <a:pt x="1452902" y="2239243"/>
                    <a:pt x="1424143" y="2268002"/>
                    <a:pt x="1424143" y="2303477"/>
                  </a:cubicBezTo>
                  <a:lnTo>
                    <a:pt x="1424143" y="2522042"/>
                  </a:lnTo>
                  <a:cubicBezTo>
                    <a:pt x="1424143" y="2557517"/>
                    <a:pt x="1452902" y="2586276"/>
                    <a:pt x="1488377" y="2586276"/>
                  </a:cubicBezTo>
                  <a:lnTo>
                    <a:pt x="1631007" y="2586276"/>
                  </a:lnTo>
                  <a:cubicBezTo>
                    <a:pt x="1666482" y="2586276"/>
                    <a:pt x="1695241" y="2557517"/>
                    <a:pt x="1695241" y="2522042"/>
                  </a:cubicBezTo>
                  <a:lnTo>
                    <a:pt x="1695241" y="2303477"/>
                  </a:lnTo>
                  <a:cubicBezTo>
                    <a:pt x="1695241" y="2268002"/>
                    <a:pt x="1666482" y="2239243"/>
                    <a:pt x="1631007" y="2239243"/>
                  </a:cubicBezTo>
                  <a:close/>
                  <a:moveTo>
                    <a:pt x="1158971" y="2239243"/>
                  </a:moveTo>
                  <a:cubicBezTo>
                    <a:pt x="1123496" y="2239243"/>
                    <a:pt x="1094737" y="2268002"/>
                    <a:pt x="1094737" y="2303477"/>
                  </a:cubicBezTo>
                  <a:lnTo>
                    <a:pt x="1094737" y="2522042"/>
                  </a:lnTo>
                  <a:cubicBezTo>
                    <a:pt x="1094737" y="2557517"/>
                    <a:pt x="1123496" y="2586276"/>
                    <a:pt x="1158971" y="2586276"/>
                  </a:cubicBezTo>
                  <a:lnTo>
                    <a:pt x="1301601" y="2586276"/>
                  </a:lnTo>
                  <a:cubicBezTo>
                    <a:pt x="1337076" y="2586276"/>
                    <a:pt x="1365835" y="2557517"/>
                    <a:pt x="1365835" y="2522042"/>
                  </a:cubicBezTo>
                  <a:lnTo>
                    <a:pt x="1365835" y="2303477"/>
                  </a:lnTo>
                  <a:cubicBezTo>
                    <a:pt x="1365835" y="2268002"/>
                    <a:pt x="1337076" y="2239243"/>
                    <a:pt x="1301601" y="2239243"/>
                  </a:cubicBezTo>
                  <a:close/>
                  <a:moveTo>
                    <a:pt x="829566" y="2239243"/>
                  </a:moveTo>
                  <a:cubicBezTo>
                    <a:pt x="794091" y="2239243"/>
                    <a:pt x="765332" y="2268002"/>
                    <a:pt x="765332" y="2303477"/>
                  </a:cubicBezTo>
                  <a:lnTo>
                    <a:pt x="765332" y="2522042"/>
                  </a:lnTo>
                  <a:cubicBezTo>
                    <a:pt x="765332" y="2557517"/>
                    <a:pt x="794091" y="2586276"/>
                    <a:pt x="829566" y="2586276"/>
                  </a:cubicBezTo>
                  <a:lnTo>
                    <a:pt x="972196" y="2586276"/>
                  </a:lnTo>
                  <a:cubicBezTo>
                    <a:pt x="1007671" y="2586276"/>
                    <a:pt x="1036430" y="2557517"/>
                    <a:pt x="1036430" y="2522042"/>
                  </a:cubicBezTo>
                  <a:lnTo>
                    <a:pt x="1036430" y="2303477"/>
                  </a:lnTo>
                  <a:cubicBezTo>
                    <a:pt x="1036430" y="2268002"/>
                    <a:pt x="1007671" y="2239243"/>
                    <a:pt x="972196" y="2239243"/>
                  </a:cubicBezTo>
                  <a:close/>
                  <a:moveTo>
                    <a:pt x="500161" y="2239243"/>
                  </a:moveTo>
                  <a:cubicBezTo>
                    <a:pt x="464686" y="2239243"/>
                    <a:pt x="435927" y="2268002"/>
                    <a:pt x="435927" y="2303477"/>
                  </a:cubicBezTo>
                  <a:lnTo>
                    <a:pt x="435927" y="2522042"/>
                  </a:lnTo>
                  <a:cubicBezTo>
                    <a:pt x="435927" y="2557517"/>
                    <a:pt x="464686" y="2586276"/>
                    <a:pt x="500161" y="2586276"/>
                  </a:cubicBezTo>
                  <a:lnTo>
                    <a:pt x="642791" y="2586276"/>
                  </a:lnTo>
                  <a:cubicBezTo>
                    <a:pt x="678266" y="2586276"/>
                    <a:pt x="707025" y="2557517"/>
                    <a:pt x="707025" y="2522042"/>
                  </a:cubicBezTo>
                  <a:lnTo>
                    <a:pt x="707025" y="2303477"/>
                  </a:lnTo>
                  <a:cubicBezTo>
                    <a:pt x="707025" y="2268002"/>
                    <a:pt x="678266" y="2239243"/>
                    <a:pt x="642791" y="2239243"/>
                  </a:cubicBezTo>
                  <a:close/>
                  <a:moveTo>
                    <a:pt x="170756" y="2239243"/>
                  </a:moveTo>
                  <a:cubicBezTo>
                    <a:pt x="135281" y="2239243"/>
                    <a:pt x="106522" y="2268002"/>
                    <a:pt x="106522" y="2303477"/>
                  </a:cubicBezTo>
                  <a:lnTo>
                    <a:pt x="106522" y="2522042"/>
                  </a:lnTo>
                  <a:cubicBezTo>
                    <a:pt x="106522" y="2557517"/>
                    <a:pt x="135281" y="2586276"/>
                    <a:pt x="170756" y="2586276"/>
                  </a:cubicBezTo>
                  <a:lnTo>
                    <a:pt x="313386" y="2586276"/>
                  </a:lnTo>
                  <a:cubicBezTo>
                    <a:pt x="348861" y="2586276"/>
                    <a:pt x="377620" y="2557517"/>
                    <a:pt x="377620" y="2522042"/>
                  </a:cubicBezTo>
                  <a:lnTo>
                    <a:pt x="377620" y="2303477"/>
                  </a:lnTo>
                  <a:cubicBezTo>
                    <a:pt x="377620" y="2268002"/>
                    <a:pt x="348861" y="2239243"/>
                    <a:pt x="313386" y="2239243"/>
                  </a:cubicBezTo>
                  <a:close/>
                  <a:moveTo>
                    <a:pt x="3791715" y="1736074"/>
                  </a:moveTo>
                  <a:cubicBezTo>
                    <a:pt x="3756240" y="1736074"/>
                    <a:pt x="3727481" y="1764833"/>
                    <a:pt x="3727481" y="1800308"/>
                  </a:cubicBezTo>
                  <a:lnTo>
                    <a:pt x="3727481" y="2018873"/>
                  </a:lnTo>
                  <a:cubicBezTo>
                    <a:pt x="3727481" y="2054348"/>
                    <a:pt x="3756240" y="2083107"/>
                    <a:pt x="3791715" y="2083107"/>
                  </a:cubicBezTo>
                  <a:lnTo>
                    <a:pt x="3934345" y="2083107"/>
                  </a:lnTo>
                  <a:cubicBezTo>
                    <a:pt x="3969820" y="2083107"/>
                    <a:pt x="3998579" y="2054348"/>
                    <a:pt x="3998579" y="2018873"/>
                  </a:cubicBezTo>
                  <a:lnTo>
                    <a:pt x="3998579" y="1800308"/>
                  </a:lnTo>
                  <a:cubicBezTo>
                    <a:pt x="3998579" y="1764833"/>
                    <a:pt x="3969820" y="1736074"/>
                    <a:pt x="3934345" y="1736074"/>
                  </a:cubicBezTo>
                  <a:close/>
                  <a:moveTo>
                    <a:pt x="3462309" y="1736074"/>
                  </a:moveTo>
                  <a:cubicBezTo>
                    <a:pt x="3426834" y="1736074"/>
                    <a:pt x="3398075" y="1764833"/>
                    <a:pt x="3398075" y="1800308"/>
                  </a:cubicBezTo>
                  <a:lnTo>
                    <a:pt x="3398075" y="2018873"/>
                  </a:lnTo>
                  <a:cubicBezTo>
                    <a:pt x="3398075" y="2054348"/>
                    <a:pt x="3426834" y="2083107"/>
                    <a:pt x="3462309" y="2083107"/>
                  </a:cubicBezTo>
                  <a:lnTo>
                    <a:pt x="3604939" y="2083107"/>
                  </a:lnTo>
                  <a:cubicBezTo>
                    <a:pt x="3640414" y="2083107"/>
                    <a:pt x="3669173" y="2054348"/>
                    <a:pt x="3669173" y="2018873"/>
                  </a:cubicBezTo>
                  <a:lnTo>
                    <a:pt x="3669173" y="1800308"/>
                  </a:lnTo>
                  <a:cubicBezTo>
                    <a:pt x="3669173" y="1764833"/>
                    <a:pt x="3640414" y="1736074"/>
                    <a:pt x="3604939" y="1736074"/>
                  </a:cubicBezTo>
                  <a:close/>
                  <a:moveTo>
                    <a:pt x="3132904" y="1736074"/>
                  </a:moveTo>
                  <a:cubicBezTo>
                    <a:pt x="3097429" y="1736074"/>
                    <a:pt x="3068670" y="1764833"/>
                    <a:pt x="3068670" y="1800308"/>
                  </a:cubicBezTo>
                  <a:lnTo>
                    <a:pt x="3068670" y="2018873"/>
                  </a:lnTo>
                  <a:cubicBezTo>
                    <a:pt x="3068670" y="2054348"/>
                    <a:pt x="3097429" y="2083107"/>
                    <a:pt x="3132904" y="2083107"/>
                  </a:cubicBezTo>
                  <a:lnTo>
                    <a:pt x="3275534" y="2083107"/>
                  </a:lnTo>
                  <a:cubicBezTo>
                    <a:pt x="3311009" y="2083107"/>
                    <a:pt x="3339768" y="2054348"/>
                    <a:pt x="3339768" y="2018873"/>
                  </a:cubicBezTo>
                  <a:lnTo>
                    <a:pt x="3339768" y="1800308"/>
                  </a:lnTo>
                  <a:cubicBezTo>
                    <a:pt x="3339768" y="1764833"/>
                    <a:pt x="3311009" y="1736074"/>
                    <a:pt x="3275534" y="1736074"/>
                  </a:cubicBezTo>
                  <a:close/>
                  <a:moveTo>
                    <a:pt x="2803499" y="1736074"/>
                  </a:moveTo>
                  <a:cubicBezTo>
                    <a:pt x="2768024" y="1736074"/>
                    <a:pt x="2739265" y="1764833"/>
                    <a:pt x="2739265" y="1800308"/>
                  </a:cubicBezTo>
                  <a:lnTo>
                    <a:pt x="2739265" y="2018873"/>
                  </a:lnTo>
                  <a:cubicBezTo>
                    <a:pt x="2739265" y="2054348"/>
                    <a:pt x="2768024" y="2083107"/>
                    <a:pt x="2803499" y="2083107"/>
                  </a:cubicBezTo>
                  <a:lnTo>
                    <a:pt x="2946129" y="2083107"/>
                  </a:lnTo>
                  <a:cubicBezTo>
                    <a:pt x="2981604" y="2083107"/>
                    <a:pt x="3010363" y="2054348"/>
                    <a:pt x="3010363" y="2018873"/>
                  </a:cubicBezTo>
                  <a:lnTo>
                    <a:pt x="3010363" y="1800308"/>
                  </a:lnTo>
                  <a:cubicBezTo>
                    <a:pt x="3010363" y="1764833"/>
                    <a:pt x="2981604" y="1736074"/>
                    <a:pt x="2946129" y="1736074"/>
                  </a:cubicBezTo>
                  <a:close/>
                  <a:moveTo>
                    <a:pt x="2474094" y="1736074"/>
                  </a:moveTo>
                  <a:cubicBezTo>
                    <a:pt x="2438619" y="1736074"/>
                    <a:pt x="2409860" y="1764833"/>
                    <a:pt x="2409860" y="1800308"/>
                  </a:cubicBezTo>
                  <a:lnTo>
                    <a:pt x="2409860" y="2018873"/>
                  </a:lnTo>
                  <a:cubicBezTo>
                    <a:pt x="2409860" y="2054348"/>
                    <a:pt x="2438619" y="2083107"/>
                    <a:pt x="2474094" y="2083107"/>
                  </a:cubicBezTo>
                  <a:lnTo>
                    <a:pt x="2616724" y="2083107"/>
                  </a:lnTo>
                  <a:cubicBezTo>
                    <a:pt x="2652199" y="2083107"/>
                    <a:pt x="2680958" y="2054348"/>
                    <a:pt x="2680958" y="2018873"/>
                  </a:cubicBezTo>
                  <a:lnTo>
                    <a:pt x="2680958" y="1800308"/>
                  </a:lnTo>
                  <a:cubicBezTo>
                    <a:pt x="2680958" y="1764833"/>
                    <a:pt x="2652199" y="1736074"/>
                    <a:pt x="2616724" y="1736074"/>
                  </a:cubicBezTo>
                  <a:close/>
                  <a:moveTo>
                    <a:pt x="1488377" y="1736074"/>
                  </a:moveTo>
                  <a:cubicBezTo>
                    <a:pt x="1452902" y="1736074"/>
                    <a:pt x="1424143" y="1764833"/>
                    <a:pt x="1424143" y="1800308"/>
                  </a:cubicBezTo>
                  <a:lnTo>
                    <a:pt x="1424143" y="2018873"/>
                  </a:lnTo>
                  <a:cubicBezTo>
                    <a:pt x="1424143" y="2054348"/>
                    <a:pt x="1452902" y="2083107"/>
                    <a:pt x="1488377" y="2083107"/>
                  </a:cubicBezTo>
                  <a:lnTo>
                    <a:pt x="1631007" y="2083107"/>
                  </a:lnTo>
                  <a:cubicBezTo>
                    <a:pt x="1666482" y="2083107"/>
                    <a:pt x="1695241" y="2054348"/>
                    <a:pt x="1695241" y="2018873"/>
                  </a:cubicBezTo>
                  <a:lnTo>
                    <a:pt x="1695241" y="1800308"/>
                  </a:lnTo>
                  <a:cubicBezTo>
                    <a:pt x="1695241" y="1764833"/>
                    <a:pt x="1666482" y="1736074"/>
                    <a:pt x="1631007" y="1736074"/>
                  </a:cubicBezTo>
                  <a:close/>
                  <a:moveTo>
                    <a:pt x="1158971" y="1736074"/>
                  </a:moveTo>
                  <a:cubicBezTo>
                    <a:pt x="1123496" y="1736074"/>
                    <a:pt x="1094737" y="1764833"/>
                    <a:pt x="1094737" y="1800308"/>
                  </a:cubicBezTo>
                  <a:lnTo>
                    <a:pt x="1094737" y="2018873"/>
                  </a:lnTo>
                  <a:cubicBezTo>
                    <a:pt x="1094737" y="2054348"/>
                    <a:pt x="1123496" y="2083107"/>
                    <a:pt x="1158971" y="2083107"/>
                  </a:cubicBezTo>
                  <a:lnTo>
                    <a:pt x="1301601" y="2083107"/>
                  </a:lnTo>
                  <a:cubicBezTo>
                    <a:pt x="1337076" y="2083107"/>
                    <a:pt x="1365835" y="2054348"/>
                    <a:pt x="1365835" y="2018873"/>
                  </a:cubicBezTo>
                  <a:lnTo>
                    <a:pt x="1365835" y="1800308"/>
                  </a:lnTo>
                  <a:cubicBezTo>
                    <a:pt x="1365835" y="1764833"/>
                    <a:pt x="1337076" y="1736074"/>
                    <a:pt x="1301601" y="1736074"/>
                  </a:cubicBezTo>
                  <a:close/>
                  <a:moveTo>
                    <a:pt x="829566" y="1736074"/>
                  </a:moveTo>
                  <a:cubicBezTo>
                    <a:pt x="794091" y="1736074"/>
                    <a:pt x="765332" y="1764833"/>
                    <a:pt x="765332" y="1800308"/>
                  </a:cubicBezTo>
                  <a:lnTo>
                    <a:pt x="765332" y="2018873"/>
                  </a:lnTo>
                  <a:cubicBezTo>
                    <a:pt x="765332" y="2054348"/>
                    <a:pt x="794091" y="2083107"/>
                    <a:pt x="829566" y="2083107"/>
                  </a:cubicBezTo>
                  <a:lnTo>
                    <a:pt x="972196" y="2083107"/>
                  </a:lnTo>
                  <a:cubicBezTo>
                    <a:pt x="1007671" y="2083107"/>
                    <a:pt x="1036430" y="2054348"/>
                    <a:pt x="1036430" y="2018873"/>
                  </a:cubicBezTo>
                  <a:lnTo>
                    <a:pt x="1036430" y="1800308"/>
                  </a:lnTo>
                  <a:cubicBezTo>
                    <a:pt x="1036430" y="1764833"/>
                    <a:pt x="1007671" y="1736074"/>
                    <a:pt x="972196" y="1736074"/>
                  </a:cubicBezTo>
                  <a:close/>
                  <a:moveTo>
                    <a:pt x="500161" y="1736074"/>
                  </a:moveTo>
                  <a:cubicBezTo>
                    <a:pt x="464686" y="1736074"/>
                    <a:pt x="435927" y="1764833"/>
                    <a:pt x="435927" y="1800308"/>
                  </a:cubicBezTo>
                  <a:lnTo>
                    <a:pt x="435927" y="2018873"/>
                  </a:lnTo>
                  <a:cubicBezTo>
                    <a:pt x="435927" y="2054348"/>
                    <a:pt x="464686" y="2083107"/>
                    <a:pt x="500161" y="2083107"/>
                  </a:cubicBezTo>
                  <a:lnTo>
                    <a:pt x="642791" y="2083107"/>
                  </a:lnTo>
                  <a:cubicBezTo>
                    <a:pt x="678266" y="2083107"/>
                    <a:pt x="707025" y="2054348"/>
                    <a:pt x="707025" y="2018873"/>
                  </a:cubicBezTo>
                  <a:lnTo>
                    <a:pt x="707025" y="1800308"/>
                  </a:lnTo>
                  <a:cubicBezTo>
                    <a:pt x="707025" y="1764833"/>
                    <a:pt x="678266" y="1736074"/>
                    <a:pt x="642791" y="1736074"/>
                  </a:cubicBezTo>
                  <a:close/>
                  <a:moveTo>
                    <a:pt x="170756" y="1736074"/>
                  </a:moveTo>
                  <a:cubicBezTo>
                    <a:pt x="135281" y="1736074"/>
                    <a:pt x="106522" y="1764833"/>
                    <a:pt x="106522" y="1800308"/>
                  </a:cubicBezTo>
                  <a:lnTo>
                    <a:pt x="106522" y="2018873"/>
                  </a:lnTo>
                  <a:cubicBezTo>
                    <a:pt x="106522" y="2054348"/>
                    <a:pt x="135281" y="2083107"/>
                    <a:pt x="170756" y="2083107"/>
                  </a:cubicBezTo>
                  <a:lnTo>
                    <a:pt x="313386" y="2083107"/>
                  </a:lnTo>
                  <a:cubicBezTo>
                    <a:pt x="348861" y="2083107"/>
                    <a:pt x="377620" y="2054348"/>
                    <a:pt x="377620" y="2018873"/>
                  </a:cubicBezTo>
                  <a:lnTo>
                    <a:pt x="377620" y="1800308"/>
                  </a:lnTo>
                  <a:cubicBezTo>
                    <a:pt x="377620" y="1764833"/>
                    <a:pt x="348861" y="1736074"/>
                    <a:pt x="313386" y="1736074"/>
                  </a:cubicBezTo>
                  <a:close/>
                  <a:moveTo>
                    <a:pt x="3791715" y="1232905"/>
                  </a:moveTo>
                  <a:cubicBezTo>
                    <a:pt x="3756240" y="1232905"/>
                    <a:pt x="3727481" y="1261664"/>
                    <a:pt x="3727481" y="1297139"/>
                  </a:cubicBezTo>
                  <a:lnTo>
                    <a:pt x="3727481" y="1515704"/>
                  </a:lnTo>
                  <a:cubicBezTo>
                    <a:pt x="3727481" y="1551179"/>
                    <a:pt x="3756240" y="1579938"/>
                    <a:pt x="3791715" y="1579938"/>
                  </a:cubicBezTo>
                  <a:lnTo>
                    <a:pt x="3934345" y="1579938"/>
                  </a:lnTo>
                  <a:cubicBezTo>
                    <a:pt x="3969820" y="1579938"/>
                    <a:pt x="3998579" y="1551179"/>
                    <a:pt x="3998579" y="1515704"/>
                  </a:cubicBezTo>
                  <a:lnTo>
                    <a:pt x="3998579" y="1297139"/>
                  </a:lnTo>
                  <a:cubicBezTo>
                    <a:pt x="3998579" y="1261664"/>
                    <a:pt x="3969820" y="1232905"/>
                    <a:pt x="3934345" y="1232905"/>
                  </a:cubicBezTo>
                  <a:close/>
                  <a:moveTo>
                    <a:pt x="3462309" y="1232905"/>
                  </a:moveTo>
                  <a:cubicBezTo>
                    <a:pt x="3426834" y="1232905"/>
                    <a:pt x="3398075" y="1261664"/>
                    <a:pt x="3398075" y="1297139"/>
                  </a:cubicBezTo>
                  <a:lnTo>
                    <a:pt x="3398075" y="1515704"/>
                  </a:lnTo>
                  <a:cubicBezTo>
                    <a:pt x="3398075" y="1551179"/>
                    <a:pt x="3426834" y="1579938"/>
                    <a:pt x="3462309" y="1579938"/>
                  </a:cubicBezTo>
                  <a:lnTo>
                    <a:pt x="3604939" y="1579938"/>
                  </a:lnTo>
                  <a:cubicBezTo>
                    <a:pt x="3640414" y="1579938"/>
                    <a:pt x="3669173" y="1551179"/>
                    <a:pt x="3669173" y="1515704"/>
                  </a:cubicBezTo>
                  <a:lnTo>
                    <a:pt x="3669173" y="1297139"/>
                  </a:lnTo>
                  <a:cubicBezTo>
                    <a:pt x="3669173" y="1261664"/>
                    <a:pt x="3640414" y="1232905"/>
                    <a:pt x="3604939" y="1232905"/>
                  </a:cubicBezTo>
                  <a:close/>
                  <a:moveTo>
                    <a:pt x="3132904" y="1232905"/>
                  </a:moveTo>
                  <a:cubicBezTo>
                    <a:pt x="3097429" y="1232905"/>
                    <a:pt x="3068670" y="1261664"/>
                    <a:pt x="3068670" y="1297139"/>
                  </a:cubicBezTo>
                  <a:lnTo>
                    <a:pt x="3068670" y="1515704"/>
                  </a:lnTo>
                  <a:cubicBezTo>
                    <a:pt x="3068670" y="1551179"/>
                    <a:pt x="3097429" y="1579938"/>
                    <a:pt x="3132904" y="1579938"/>
                  </a:cubicBezTo>
                  <a:lnTo>
                    <a:pt x="3275534" y="1579938"/>
                  </a:lnTo>
                  <a:cubicBezTo>
                    <a:pt x="3311009" y="1579938"/>
                    <a:pt x="3339768" y="1551179"/>
                    <a:pt x="3339768" y="1515704"/>
                  </a:cubicBezTo>
                  <a:lnTo>
                    <a:pt x="3339768" y="1297139"/>
                  </a:lnTo>
                  <a:cubicBezTo>
                    <a:pt x="3339768" y="1261664"/>
                    <a:pt x="3311009" y="1232905"/>
                    <a:pt x="3275534" y="1232905"/>
                  </a:cubicBezTo>
                  <a:close/>
                  <a:moveTo>
                    <a:pt x="2803499" y="1232905"/>
                  </a:moveTo>
                  <a:cubicBezTo>
                    <a:pt x="2768024" y="1232905"/>
                    <a:pt x="2739265" y="1261664"/>
                    <a:pt x="2739265" y="1297139"/>
                  </a:cubicBezTo>
                  <a:lnTo>
                    <a:pt x="2739265" y="1515704"/>
                  </a:lnTo>
                  <a:cubicBezTo>
                    <a:pt x="2739265" y="1551179"/>
                    <a:pt x="2768024" y="1579938"/>
                    <a:pt x="2803499" y="1579938"/>
                  </a:cubicBezTo>
                  <a:lnTo>
                    <a:pt x="2946129" y="1579938"/>
                  </a:lnTo>
                  <a:cubicBezTo>
                    <a:pt x="2981604" y="1579938"/>
                    <a:pt x="3010363" y="1551179"/>
                    <a:pt x="3010363" y="1515704"/>
                  </a:cubicBezTo>
                  <a:lnTo>
                    <a:pt x="3010363" y="1297139"/>
                  </a:lnTo>
                  <a:cubicBezTo>
                    <a:pt x="3010363" y="1261664"/>
                    <a:pt x="2981604" y="1232905"/>
                    <a:pt x="2946129" y="1232905"/>
                  </a:cubicBezTo>
                  <a:close/>
                  <a:moveTo>
                    <a:pt x="2474094" y="1232905"/>
                  </a:moveTo>
                  <a:cubicBezTo>
                    <a:pt x="2438619" y="1232905"/>
                    <a:pt x="2409860" y="1261664"/>
                    <a:pt x="2409860" y="1297139"/>
                  </a:cubicBezTo>
                  <a:lnTo>
                    <a:pt x="2409860" y="1515704"/>
                  </a:lnTo>
                  <a:cubicBezTo>
                    <a:pt x="2409860" y="1551179"/>
                    <a:pt x="2438619" y="1579938"/>
                    <a:pt x="2474094" y="1579938"/>
                  </a:cubicBezTo>
                  <a:lnTo>
                    <a:pt x="2616724" y="1579938"/>
                  </a:lnTo>
                  <a:cubicBezTo>
                    <a:pt x="2652199" y="1579938"/>
                    <a:pt x="2680958" y="1551179"/>
                    <a:pt x="2680958" y="1515704"/>
                  </a:cubicBezTo>
                  <a:lnTo>
                    <a:pt x="2680958" y="1297139"/>
                  </a:lnTo>
                  <a:cubicBezTo>
                    <a:pt x="2680958" y="1261664"/>
                    <a:pt x="2652199" y="1232905"/>
                    <a:pt x="2616724" y="1232905"/>
                  </a:cubicBezTo>
                  <a:close/>
                  <a:moveTo>
                    <a:pt x="1488377" y="1232905"/>
                  </a:moveTo>
                  <a:cubicBezTo>
                    <a:pt x="1452902" y="1232905"/>
                    <a:pt x="1424143" y="1261664"/>
                    <a:pt x="1424143" y="1297139"/>
                  </a:cubicBezTo>
                  <a:lnTo>
                    <a:pt x="1424143" y="1515704"/>
                  </a:lnTo>
                  <a:cubicBezTo>
                    <a:pt x="1424143" y="1551179"/>
                    <a:pt x="1452902" y="1579938"/>
                    <a:pt x="1488377" y="1579938"/>
                  </a:cubicBezTo>
                  <a:lnTo>
                    <a:pt x="1631007" y="1579938"/>
                  </a:lnTo>
                  <a:cubicBezTo>
                    <a:pt x="1666482" y="1579938"/>
                    <a:pt x="1695241" y="1551179"/>
                    <a:pt x="1695241" y="1515704"/>
                  </a:cubicBezTo>
                  <a:lnTo>
                    <a:pt x="1695241" y="1297139"/>
                  </a:lnTo>
                  <a:cubicBezTo>
                    <a:pt x="1695241" y="1261664"/>
                    <a:pt x="1666482" y="1232905"/>
                    <a:pt x="1631007" y="1232905"/>
                  </a:cubicBezTo>
                  <a:close/>
                  <a:moveTo>
                    <a:pt x="1158971" y="1232905"/>
                  </a:moveTo>
                  <a:cubicBezTo>
                    <a:pt x="1123496" y="1232905"/>
                    <a:pt x="1094737" y="1261664"/>
                    <a:pt x="1094737" y="1297139"/>
                  </a:cubicBezTo>
                  <a:lnTo>
                    <a:pt x="1094737" y="1515704"/>
                  </a:lnTo>
                  <a:cubicBezTo>
                    <a:pt x="1094737" y="1551179"/>
                    <a:pt x="1123496" y="1579938"/>
                    <a:pt x="1158971" y="1579938"/>
                  </a:cubicBezTo>
                  <a:lnTo>
                    <a:pt x="1301601" y="1579938"/>
                  </a:lnTo>
                  <a:cubicBezTo>
                    <a:pt x="1337076" y="1579938"/>
                    <a:pt x="1365835" y="1551179"/>
                    <a:pt x="1365835" y="1515704"/>
                  </a:cubicBezTo>
                  <a:lnTo>
                    <a:pt x="1365835" y="1297139"/>
                  </a:lnTo>
                  <a:cubicBezTo>
                    <a:pt x="1365835" y="1261664"/>
                    <a:pt x="1337076" y="1232905"/>
                    <a:pt x="1301601" y="1232905"/>
                  </a:cubicBezTo>
                  <a:close/>
                  <a:moveTo>
                    <a:pt x="829566" y="1232905"/>
                  </a:moveTo>
                  <a:cubicBezTo>
                    <a:pt x="794091" y="1232905"/>
                    <a:pt x="765332" y="1261664"/>
                    <a:pt x="765332" y="1297139"/>
                  </a:cubicBezTo>
                  <a:lnTo>
                    <a:pt x="765332" y="1515704"/>
                  </a:lnTo>
                  <a:cubicBezTo>
                    <a:pt x="765332" y="1551179"/>
                    <a:pt x="794091" y="1579938"/>
                    <a:pt x="829566" y="1579938"/>
                  </a:cubicBezTo>
                  <a:lnTo>
                    <a:pt x="972196" y="1579938"/>
                  </a:lnTo>
                  <a:cubicBezTo>
                    <a:pt x="1007671" y="1579938"/>
                    <a:pt x="1036430" y="1551179"/>
                    <a:pt x="1036430" y="1515704"/>
                  </a:cubicBezTo>
                  <a:lnTo>
                    <a:pt x="1036430" y="1297139"/>
                  </a:lnTo>
                  <a:cubicBezTo>
                    <a:pt x="1036430" y="1261664"/>
                    <a:pt x="1007671" y="1232905"/>
                    <a:pt x="972196" y="1232905"/>
                  </a:cubicBezTo>
                  <a:close/>
                  <a:moveTo>
                    <a:pt x="500161" y="1232905"/>
                  </a:moveTo>
                  <a:cubicBezTo>
                    <a:pt x="464686" y="1232905"/>
                    <a:pt x="435927" y="1261664"/>
                    <a:pt x="435927" y="1297139"/>
                  </a:cubicBezTo>
                  <a:lnTo>
                    <a:pt x="435927" y="1515704"/>
                  </a:lnTo>
                  <a:cubicBezTo>
                    <a:pt x="435927" y="1551179"/>
                    <a:pt x="464686" y="1579938"/>
                    <a:pt x="500161" y="1579938"/>
                  </a:cubicBezTo>
                  <a:lnTo>
                    <a:pt x="642791" y="1579938"/>
                  </a:lnTo>
                  <a:cubicBezTo>
                    <a:pt x="678266" y="1579938"/>
                    <a:pt x="707025" y="1551179"/>
                    <a:pt x="707025" y="1515704"/>
                  </a:cubicBezTo>
                  <a:lnTo>
                    <a:pt x="707025" y="1297139"/>
                  </a:lnTo>
                  <a:cubicBezTo>
                    <a:pt x="707025" y="1261664"/>
                    <a:pt x="678266" y="1232905"/>
                    <a:pt x="642791" y="1232905"/>
                  </a:cubicBezTo>
                  <a:close/>
                  <a:moveTo>
                    <a:pt x="170756" y="1232905"/>
                  </a:moveTo>
                  <a:cubicBezTo>
                    <a:pt x="135281" y="1232905"/>
                    <a:pt x="106522" y="1261664"/>
                    <a:pt x="106522" y="1297139"/>
                  </a:cubicBezTo>
                  <a:lnTo>
                    <a:pt x="106522" y="1515704"/>
                  </a:lnTo>
                  <a:cubicBezTo>
                    <a:pt x="106522" y="1551179"/>
                    <a:pt x="135281" y="1579938"/>
                    <a:pt x="170756" y="1579938"/>
                  </a:cubicBezTo>
                  <a:lnTo>
                    <a:pt x="313386" y="1579938"/>
                  </a:lnTo>
                  <a:cubicBezTo>
                    <a:pt x="348861" y="1579938"/>
                    <a:pt x="377620" y="1551179"/>
                    <a:pt x="377620" y="1515704"/>
                  </a:cubicBezTo>
                  <a:lnTo>
                    <a:pt x="377620" y="1297139"/>
                  </a:lnTo>
                  <a:cubicBezTo>
                    <a:pt x="377620" y="1261664"/>
                    <a:pt x="348861" y="1232905"/>
                    <a:pt x="313386" y="1232905"/>
                  </a:cubicBezTo>
                  <a:close/>
                  <a:moveTo>
                    <a:pt x="3791715" y="729736"/>
                  </a:moveTo>
                  <a:cubicBezTo>
                    <a:pt x="3756240" y="729736"/>
                    <a:pt x="3727481" y="758495"/>
                    <a:pt x="3727481" y="793970"/>
                  </a:cubicBezTo>
                  <a:lnTo>
                    <a:pt x="3727481" y="1012535"/>
                  </a:lnTo>
                  <a:cubicBezTo>
                    <a:pt x="3727481" y="1048010"/>
                    <a:pt x="3756240" y="1076769"/>
                    <a:pt x="3791715" y="1076769"/>
                  </a:cubicBezTo>
                  <a:lnTo>
                    <a:pt x="3934345" y="1076769"/>
                  </a:lnTo>
                  <a:cubicBezTo>
                    <a:pt x="3969820" y="1076769"/>
                    <a:pt x="3998579" y="1048010"/>
                    <a:pt x="3998579" y="1012535"/>
                  </a:cubicBezTo>
                  <a:lnTo>
                    <a:pt x="3998579" y="793970"/>
                  </a:lnTo>
                  <a:cubicBezTo>
                    <a:pt x="3998579" y="758495"/>
                    <a:pt x="3969820" y="729736"/>
                    <a:pt x="3934345" y="729736"/>
                  </a:cubicBezTo>
                  <a:close/>
                  <a:moveTo>
                    <a:pt x="3462309" y="729736"/>
                  </a:moveTo>
                  <a:cubicBezTo>
                    <a:pt x="3426834" y="729736"/>
                    <a:pt x="3398075" y="758495"/>
                    <a:pt x="3398075" y="793970"/>
                  </a:cubicBezTo>
                  <a:lnTo>
                    <a:pt x="3398075" y="1012535"/>
                  </a:lnTo>
                  <a:cubicBezTo>
                    <a:pt x="3398075" y="1048010"/>
                    <a:pt x="3426834" y="1076769"/>
                    <a:pt x="3462309" y="1076769"/>
                  </a:cubicBezTo>
                  <a:lnTo>
                    <a:pt x="3604939" y="1076769"/>
                  </a:lnTo>
                  <a:cubicBezTo>
                    <a:pt x="3640414" y="1076769"/>
                    <a:pt x="3669173" y="1048010"/>
                    <a:pt x="3669173" y="1012535"/>
                  </a:cubicBezTo>
                  <a:lnTo>
                    <a:pt x="3669173" y="793970"/>
                  </a:lnTo>
                  <a:cubicBezTo>
                    <a:pt x="3669173" y="758495"/>
                    <a:pt x="3640414" y="729736"/>
                    <a:pt x="3604939" y="729736"/>
                  </a:cubicBezTo>
                  <a:close/>
                  <a:moveTo>
                    <a:pt x="3132904" y="729736"/>
                  </a:moveTo>
                  <a:cubicBezTo>
                    <a:pt x="3097429" y="729736"/>
                    <a:pt x="3068670" y="758495"/>
                    <a:pt x="3068670" y="793970"/>
                  </a:cubicBezTo>
                  <a:lnTo>
                    <a:pt x="3068670" y="1012535"/>
                  </a:lnTo>
                  <a:cubicBezTo>
                    <a:pt x="3068670" y="1048010"/>
                    <a:pt x="3097429" y="1076769"/>
                    <a:pt x="3132904" y="1076769"/>
                  </a:cubicBezTo>
                  <a:lnTo>
                    <a:pt x="3275534" y="1076769"/>
                  </a:lnTo>
                  <a:cubicBezTo>
                    <a:pt x="3311009" y="1076769"/>
                    <a:pt x="3339768" y="1048010"/>
                    <a:pt x="3339768" y="1012535"/>
                  </a:cubicBezTo>
                  <a:lnTo>
                    <a:pt x="3339768" y="793970"/>
                  </a:lnTo>
                  <a:cubicBezTo>
                    <a:pt x="3339768" y="758495"/>
                    <a:pt x="3311009" y="729736"/>
                    <a:pt x="3275534" y="729736"/>
                  </a:cubicBezTo>
                  <a:close/>
                  <a:moveTo>
                    <a:pt x="2803499" y="729736"/>
                  </a:moveTo>
                  <a:cubicBezTo>
                    <a:pt x="2768024" y="729736"/>
                    <a:pt x="2739265" y="758495"/>
                    <a:pt x="2739265" y="793970"/>
                  </a:cubicBezTo>
                  <a:lnTo>
                    <a:pt x="2739265" y="1012535"/>
                  </a:lnTo>
                  <a:cubicBezTo>
                    <a:pt x="2739265" y="1048010"/>
                    <a:pt x="2768024" y="1076769"/>
                    <a:pt x="2803499" y="1076769"/>
                  </a:cubicBezTo>
                  <a:lnTo>
                    <a:pt x="2946129" y="1076769"/>
                  </a:lnTo>
                  <a:cubicBezTo>
                    <a:pt x="2981604" y="1076769"/>
                    <a:pt x="3010363" y="1048010"/>
                    <a:pt x="3010363" y="1012535"/>
                  </a:cubicBezTo>
                  <a:lnTo>
                    <a:pt x="3010363" y="793970"/>
                  </a:lnTo>
                  <a:cubicBezTo>
                    <a:pt x="3010363" y="758495"/>
                    <a:pt x="2981604" y="729736"/>
                    <a:pt x="2946129" y="729736"/>
                  </a:cubicBezTo>
                  <a:close/>
                  <a:moveTo>
                    <a:pt x="2474094" y="729736"/>
                  </a:moveTo>
                  <a:cubicBezTo>
                    <a:pt x="2438619" y="729736"/>
                    <a:pt x="2409860" y="758495"/>
                    <a:pt x="2409860" y="793970"/>
                  </a:cubicBezTo>
                  <a:lnTo>
                    <a:pt x="2409860" y="1012535"/>
                  </a:lnTo>
                  <a:cubicBezTo>
                    <a:pt x="2409860" y="1048010"/>
                    <a:pt x="2438619" y="1076769"/>
                    <a:pt x="2474094" y="1076769"/>
                  </a:cubicBezTo>
                  <a:lnTo>
                    <a:pt x="2616724" y="1076769"/>
                  </a:lnTo>
                  <a:cubicBezTo>
                    <a:pt x="2652199" y="1076769"/>
                    <a:pt x="2680958" y="1048010"/>
                    <a:pt x="2680958" y="1012535"/>
                  </a:cubicBezTo>
                  <a:lnTo>
                    <a:pt x="2680958" y="793970"/>
                  </a:lnTo>
                  <a:cubicBezTo>
                    <a:pt x="2680958" y="758495"/>
                    <a:pt x="2652199" y="729736"/>
                    <a:pt x="2616724" y="729736"/>
                  </a:cubicBezTo>
                  <a:close/>
                  <a:moveTo>
                    <a:pt x="1488377" y="729736"/>
                  </a:moveTo>
                  <a:cubicBezTo>
                    <a:pt x="1452902" y="729736"/>
                    <a:pt x="1424143" y="758495"/>
                    <a:pt x="1424143" y="793970"/>
                  </a:cubicBezTo>
                  <a:lnTo>
                    <a:pt x="1424143" y="1012535"/>
                  </a:lnTo>
                  <a:cubicBezTo>
                    <a:pt x="1424143" y="1048010"/>
                    <a:pt x="1452902" y="1076769"/>
                    <a:pt x="1488377" y="1076769"/>
                  </a:cubicBezTo>
                  <a:lnTo>
                    <a:pt x="1631007" y="1076769"/>
                  </a:lnTo>
                  <a:cubicBezTo>
                    <a:pt x="1666482" y="1076769"/>
                    <a:pt x="1695241" y="1048010"/>
                    <a:pt x="1695241" y="1012535"/>
                  </a:cubicBezTo>
                  <a:lnTo>
                    <a:pt x="1695241" y="793970"/>
                  </a:lnTo>
                  <a:cubicBezTo>
                    <a:pt x="1695241" y="758495"/>
                    <a:pt x="1666482" y="729736"/>
                    <a:pt x="1631007" y="729736"/>
                  </a:cubicBezTo>
                  <a:close/>
                  <a:moveTo>
                    <a:pt x="1158971" y="729736"/>
                  </a:moveTo>
                  <a:cubicBezTo>
                    <a:pt x="1123496" y="729736"/>
                    <a:pt x="1094737" y="758495"/>
                    <a:pt x="1094737" y="793970"/>
                  </a:cubicBezTo>
                  <a:lnTo>
                    <a:pt x="1094737" y="1012535"/>
                  </a:lnTo>
                  <a:cubicBezTo>
                    <a:pt x="1094737" y="1048010"/>
                    <a:pt x="1123496" y="1076769"/>
                    <a:pt x="1158971" y="1076769"/>
                  </a:cubicBezTo>
                  <a:lnTo>
                    <a:pt x="1301601" y="1076769"/>
                  </a:lnTo>
                  <a:cubicBezTo>
                    <a:pt x="1337076" y="1076769"/>
                    <a:pt x="1365835" y="1048010"/>
                    <a:pt x="1365835" y="1012535"/>
                  </a:cubicBezTo>
                  <a:lnTo>
                    <a:pt x="1365835" y="793970"/>
                  </a:lnTo>
                  <a:cubicBezTo>
                    <a:pt x="1365835" y="758495"/>
                    <a:pt x="1337076" y="729736"/>
                    <a:pt x="1301601" y="729736"/>
                  </a:cubicBezTo>
                  <a:close/>
                  <a:moveTo>
                    <a:pt x="829566" y="729736"/>
                  </a:moveTo>
                  <a:cubicBezTo>
                    <a:pt x="794091" y="729736"/>
                    <a:pt x="765332" y="758495"/>
                    <a:pt x="765332" y="793970"/>
                  </a:cubicBezTo>
                  <a:lnTo>
                    <a:pt x="765332" y="1012535"/>
                  </a:lnTo>
                  <a:cubicBezTo>
                    <a:pt x="765332" y="1048010"/>
                    <a:pt x="794091" y="1076769"/>
                    <a:pt x="829566" y="1076769"/>
                  </a:cubicBezTo>
                  <a:lnTo>
                    <a:pt x="972196" y="1076769"/>
                  </a:lnTo>
                  <a:cubicBezTo>
                    <a:pt x="1007671" y="1076769"/>
                    <a:pt x="1036430" y="1048010"/>
                    <a:pt x="1036430" y="1012535"/>
                  </a:cubicBezTo>
                  <a:lnTo>
                    <a:pt x="1036430" y="793970"/>
                  </a:lnTo>
                  <a:cubicBezTo>
                    <a:pt x="1036430" y="758495"/>
                    <a:pt x="1007671" y="729736"/>
                    <a:pt x="972196" y="729736"/>
                  </a:cubicBezTo>
                  <a:close/>
                  <a:moveTo>
                    <a:pt x="500161" y="729736"/>
                  </a:moveTo>
                  <a:cubicBezTo>
                    <a:pt x="464686" y="729736"/>
                    <a:pt x="435927" y="758495"/>
                    <a:pt x="435927" y="793970"/>
                  </a:cubicBezTo>
                  <a:lnTo>
                    <a:pt x="435927" y="1012535"/>
                  </a:lnTo>
                  <a:cubicBezTo>
                    <a:pt x="435927" y="1048010"/>
                    <a:pt x="464686" y="1076769"/>
                    <a:pt x="500161" y="1076769"/>
                  </a:cubicBezTo>
                  <a:lnTo>
                    <a:pt x="642791" y="1076769"/>
                  </a:lnTo>
                  <a:cubicBezTo>
                    <a:pt x="678266" y="1076769"/>
                    <a:pt x="707025" y="1048010"/>
                    <a:pt x="707025" y="1012535"/>
                  </a:cubicBezTo>
                  <a:lnTo>
                    <a:pt x="707025" y="793970"/>
                  </a:lnTo>
                  <a:cubicBezTo>
                    <a:pt x="707025" y="758495"/>
                    <a:pt x="678266" y="729736"/>
                    <a:pt x="642791" y="729736"/>
                  </a:cubicBezTo>
                  <a:close/>
                  <a:moveTo>
                    <a:pt x="170756" y="729736"/>
                  </a:moveTo>
                  <a:cubicBezTo>
                    <a:pt x="135281" y="729736"/>
                    <a:pt x="106522" y="758495"/>
                    <a:pt x="106522" y="793970"/>
                  </a:cubicBezTo>
                  <a:lnTo>
                    <a:pt x="106522" y="1012535"/>
                  </a:lnTo>
                  <a:cubicBezTo>
                    <a:pt x="106522" y="1048010"/>
                    <a:pt x="135281" y="1076769"/>
                    <a:pt x="170756" y="1076769"/>
                  </a:cubicBezTo>
                  <a:lnTo>
                    <a:pt x="313386" y="1076769"/>
                  </a:lnTo>
                  <a:cubicBezTo>
                    <a:pt x="348861" y="1076769"/>
                    <a:pt x="377620" y="1048010"/>
                    <a:pt x="377620" y="1012535"/>
                  </a:cubicBezTo>
                  <a:lnTo>
                    <a:pt x="377620" y="793970"/>
                  </a:lnTo>
                  <a:cubicBezTo>
                    <a:pt x="377620" y="758495"/>
                    <a:pt x="348861" y="729736"/>
                    <a:pt x="313386" y="729736"/>
                  </a:cubicBezTo>
                  <a:close/>
                  <a:moveTo>
                    <a:pt x="3791715" y="226567"/>
                  </a:moveTo>
                  <a:cubicBezTo>
                    <a:pt x="3756240" y="226567"/>
                    <a:pt x="3727481" y="255326"/>
                    <a:pt x="3727481" y="290801"/>
                  </a:cubicBezTo>
                  <a:lnTo>
                    <a:pt x="3727481" y="509366"/>
                  </a:lnTo>
                  <a:cubicBezTo>
                    <a:pt x="3727481" y="544841"/>
                    <a:pt x="3756240" y="573600"/>
                    <a:pt x="3791715" y="573600"/>
                  </a:cubicBezTo>
                  <a:lnTo>
                    <a:pt x="3934345" y="573600"/>
                  </a:lnTo>
                  <a:cubicBezTo>
                    <a:pt x="3969820" y="573600"/>
                    <a:pt x="3998579" y="544841"/>
                    <a:pt x="3998579" y="509366"/>
                  </a:cubicBezTo>
                  <a:lnTo>
                    <a:pt x="3998579" y="290801"/>
                  </a:lnTo>
                  <a:cubicBezTo>
                    <a:pt x="3998579" y="255326"/>
                    <a:pt x="3969820" y="226567"/>
                    <a:pt x="3934345" y="226567"/>
                  </a:cubicBezTo>
                  <a:close/>
                  <a:moveTo>
                    <a:pt x="3462309" y="226567"/>
                  </a:moveTo>
                  <a:cubicBezTo>
                    <a:pt x="3426834" y="226567"/>
                    <a:pt x="3398075" y="255326"/>
                    <a:pt x="3398075" y="290801"/>
                  </a:cubicBezTo>
                  <a:lnTo>
                    <a:pt x="3398075" y="509366"/>
                  </a:lnTo>
                  <a:cubicBezTo>
                    <a:pt x="3398075" y="544841"/>
                    <a:pt x="3426834" y="573600"/>
                    <a:pt x="3462309" y="573600"/>
                  </a:cubicBezTo>
                  <a:lnTo>
                    <a:pt x="3604939" y="573600"/>
                  </a:lnTo>
                  <a:cubicBezTo>
                    <a:pt x="3640414" y="573600"/>
                    <a:pt x="3669173" y="544841"/>
                    <a:pt x="3669173" y="509366"/>
                  </a:cubicBezTo>
                  <a:lnTo>
                    <a:pt x="3669173" y="290801"/>
                  </a:lnTo>
                  <a:cubicBezTo>
                    <a:pt x="3669173" y="255326"/>
                    <a:pt x="3640414" y="226567"/>
                    <a:pt x="3604939" y="226567"/>
                  </a:cubicBezTo>
                  <a:close/>
                  <a:moveTo>
                    <a:pt x="3132904" y="226567"/>
                  </a:moveTo>
                  <a:cubicBezTo>
                    <a:pt x="3097429" y="226567"/>
                    <a:pt x="3068670" y="255326"/>
                    <a:pt x="3068670" y="290801"/>
                  </a:cubicBezTo>
                  <a:lnTo>
                    <a:pt x="3068670" y="509366"/>
                  </a:lnTo>
                  <a:cubicBezTo>
                    <a:pt x="3068670" y="544841"/>
                    <a:pt x="3097429" y="573600"/>
                    <a:pt x="3132904" y="573600"/>
                  </a:cubicBezTo>
                  <a:lnTo>
                    <a:pt x="3275534" y="573600"/>
                  </a:lnTo>
                  <a:cubicBezTo>
                    <a:pt x="3311009" y="573600"/>
                    <a:pt x="3339768" y="544841"/>
                    <a:pt x="3339768" y="509366"/>
                  </a:cubicBezTo>
                  <a:lnTo>
                    <a:pt x="3339768" y="290801"/>
                  </a:lnTo>
                  <a:cubicBezTo>
                    <a:pt x="3339768" y="255326"/>
                    <a:pt x="3311009" y="226567"/>
                    <a:pt x="3275534" y="226567"/>
                  </a:cubicBezTo>
                  <a:close/>
                  <a:moveTo>
                    <a:pt x="2803499" y="226567"/>
                  </a:moveTo>
                  <a:cubicBezTo>
                    <a:pt x="2768024" y="226567"/>
                    <a:pt x="2739265" y="255326"/>
                    <a:pt x="2739265" y="290801"/>
                  </a:cubicBezTo>
                  <a:lnTo>
                    <a:pt x="2739265" y="509366"/>
                  </a:lnTo>
                  <a:cubicBezTo>
                    <a:pt x="2739265" y="544841"/>
                    <a:pt x="2768024" y="573600"/>
                    <a:pt x="2803499" y="573600"/>
                  </a:cubicBezTo>
                  <a:lnTo>
                    <a:pt x="2946129" y="573600"/>
                  </a:lnTo>
                  <a:cubicBezTo>
                    <a:pt x="2981604" y="573600"/>
                    <a:pt x="3010363" y="544841"/>
                    <a:pt x="3010363" y="509366"/>
                  </a:cubicBezTo>
                  <a:lnTo>
                    <a:pt x="3010363" y="290801"/>
                  </a:lnTo>
                  <a:cubicBezTo>
                    <a:pt x="3010363" y="255326"/>
                    <a:pt x="2981604" y="226567"/>
                    <a:pt x="2946129" y="226567"/>
                  </a:cubicBezTo>
                  <a:close/>
                  <a:moveTo>
                    <a:pt x="2474094" y="226567"/>
                  </a:moveTo>
                  <a:cubicBezTo>
                    <a:pt x="2438619" y="226567"/>
                    <a:pt x="2409860" y="255326"/>
                    <a:pt x="2409860" y="290801"/>
                  </a:cubicBezTo>
                  <a:lnTo>
                    <a:pt x="2409860" y="509366"/>
                  </a:lnTo>
                  <a:cubicBezTo>
                    <a:pt x="2409860" y="544841"/>
                    <a:pt x="2438619" y="573600"/>
                    <a:pt x="2474094" y="573600"/>
                  </a:cubicBezTo>
                  <a:lnTo>
                    <a:pt x="2616724" y="573600"/>
                  </a:lnTo>
                  <a:cubicBezTo>
                    <a:pt x="2652199" y="573600"/>
                    <a:pt x="2680958" y="544841"/>
                    <a:pt x="2680958" y="509366"/>
                  </a:cubicBezTo>
                  <a:lnTo>
                    <a:pt x="2680958" y="290801"/>
                  </a:lnTo>
                  <a:cubicBezTo>
                    <a:pt x="2680958" y="255326"/>
                    <a:pt x="2652199" y="226567"/>
                    <a:pt x="2616724" y="226567"/>
                  </a:cubicBezTo>
                  <a:close/>
                  <a:moveTo>
                    <a:pt x="1488377" y="226567"/>
                  </a:moveTo>
                  <a:cubicBezTo>
                    <a:pt x="1452902" y="226567"/>
                    <a:pt x="1424143" y="255326"/>
                    <a:pt x="1424143" y="290801"/>
                  </a:cubicBezTo>
                  <a:lnTo>
                    <a:pt x="1424143" y="509366"/>
                  </a:lnTo>
                  <a:cubicBezTo>
                    <a:pt x="1424143" y="544841"/>
                    <a:pt x="1452902" y="573600"/>
                    <a:pt x="1488377" y="573600"/>
                  </a:cubicBezTo>
                  <a:lnTo>
                    <a:pt x="1631007" y="573600"/>
                  </a:lnTo>
                  <a:cubicBezTo>
                    <a:pt x="1666482" y="573600"/>
                    <a:pt x="1695241" y="544841"/>
                    <a:pt x="1695241" y="509366"/>
                  </a:cubicBezTo>
                  <a:lnTo>
                    <a:pt x="1695241" y="290801"/>
                  </a:lnTo>
                  <a:cubicBezTo>
                    <a:pt x="1695241" y="255326"/>
                    <a:pt x="1666482" y="226567"/>
                    <a:pt x="1631007" y="226567"/>
                  </a:cubicBezTo>
                  <a:close/>
                  <a:moveTo>
                    <a:pt x="1158971" y="226567"/>
                  </a:moveTo>
                  <a:cubicBezTo>
                    <a:pt x="1123496" y="226567"/>
                    <a:pt x="1094737" y="255326"/>
                    <a:pt x="1094737" y="290801"/>
                  </a:cubicBezTo>
                  <a:lnTo>
                    <a:pt x="1094737" y="509366"/>
                  </a:lnTo>
                  <a:cubicBezTo>
                    <a:pt x="1094737" y="544841"/>
                    <a:pt x="1123496" y="573600"/>
                    <a:pt x="1158971" y="573600"/>
                  </a:cubicBezTo>
                  <a:lnTo>
                    <a:pt x="1301601" y="573600"/>
                  </a:lnTo>
                  <a:cubicBezTo>
                    <a:pt x="1337076" y="573600"/>
                    <a:pt x="1365835" y="544841"/>
                    <a:pt x="1365835" y="509366"/>
                  </a:cubicBezTo>
                  <a:lnTo>
                    <a:pt x="1365835" y="290801"/>
                  </a:lnTo>
                  <a:cubicBezTo>
                    <a:pt x="1365835" y="255326"/>
                    <a:pt x="1337076" y="226567"/>
                    <a:pt x="1301601" y="226567"/>
                  </a:cubicBezTo>
                  <a:close/>
                  <a:moveTo>
                    <a:pt x="829566" y="226567"/>
                  </a:moveTo>
                  <a:cubicBezTo>
                    <a:pt x="794091" y="226567"/>
                    <a:pt x="765332" y="255326"/>
                    <a:pt x="765332" y="290801"/>
                  </a:cubicBezTo>
                  <a:lnTo>
                    <a:pt x="765332" y="509366"/>
                  </a:lnTo>
                  <a:cubicBezTo>
                    <a:pt x="765332" y="544841"/>
                    <a:pt x="794091" y="573600"/>
                    <a:pt x="829566" y="573600"/>
                  </a:cubicBezTo>
                  <a:lnTo>
                    <a:pt x="972196" y="573600"/>
                  </a:lnTo>
                  <a:cubicBezTo>
                    <a:pt x="1007671" y="573600"/>
                    <a:pt x="1036430" y="544841"/>
                    <a:pt x="1036430" y="509366"/>
                  </a:cubicBezTo>
                  <a:lnTo>
                    <a:pt x="1036430" y="290801"/>
                  </a:lnTo>
                  <a:cubicBezTo>
                    <a:pt x="1036430" y="255326"/>
                    <a:pt x="1007671" y="226567"/>
                    <a:pt x="972196" y="226567"/>
                  </a:cubicBezTo>
                  <a:close/>
                  <a:moveTo>
                    <a:pt x="500161" y="226567"/>
                  </a:moveTo>
                  <a:cubicBezTo>
                    <a:pt x="464686" y="226567"/>
                    <a:pt x="435927" y="255326"/>
                    <a:pt x="435927" y="290801"/>
                  </a:cubicBezTo>
                  <a:lnTo>
                    <a:pt x="435927" y="509366"/>
                  </a:lnTo>
                  <a:cubicBezTo>
                    <a:pt x="435927" y="544841"/>
                    <a:pt x="464686" y="573600"/>
                    <a:pt x="500161" y="573600"/>
                  </a:cubicBezTo>
                  <a:lnTo>
                    <a:pt x="642791" y="573600"/>
                  </a:lnTo>
                  <a:cubicBezTo>
                    <a:pt x="678266" y="573600"/>
                    <a:pt x="707025" y="544841"/>
                    <a:pt x="707025" y="509366"/>
                  </a:cubicBezTo>
                  <a:lnTo>
                    <a:pt x="707025" y="290801"/>
                  </a:lnTo>
                  <a:cubicBezTo>
                    <a:pt x="707025" y="255326"/>
                    <a:pt x="678266" y="226567"/>
                    <a:pt x="642791" y="226567"/>
                  </a:cubicBezTo>
                  <a:close/>
                  <a:moveTo>
                    <a:pt x="170756" y="226567"/>
                  </a:moveTo>
                  <a:cubicBezTo>
                    <a:pt x="135281" y="226567"/>
                    <a:pt x="106522" y="255326"/>
                    <a:pt x="106522" y="290801"/>
                  </a:cubicBezTo>
                  <a:lnTo>
                    <a:pt x="106522" y="509366"/>
                  </a:lnTo>
                  <a:cubicBezTo>
                    <a:pt x="106522" y="544841"/>
                    <a:pt x="135281" y="573600"/>
                    <a:pt x="170756" y="573600"/>
                  </a:cubicBezTo>
                  <a:lnTo>
                    <a:pt x="313386" y="573600"/>
                  </a:lnTo>
                  <a:cubicBezTo>
                    <a:pt x="348861" y="573600"/>
                    <a:pt x="377620" y="544841"/>
                    <a:pt x="377620" y="509366"/>
                  </a:cubicBezTo>
                  <a:lnTo>
                    <a:pt x="377620" y="290801"/>
                  </a:lnTo>
                  <a:cubicBezTo>
                    <a:pt x="377620" y="255326"/>
                    <a:pt x="348861" y="226567"/>
                    <a:pt x="313386" y="226567"/>
                  </a:cubicBezTo>
                  <a:close/>
                  <a:moveTo>
                    <a:pt x="130448" y="0"/>
                  </a:moveTo>
                  <a:lnTo>
                    <a:pt x="1671314" y="0"/>
                  </a:lnTo>
                  <a:cubicBezTo>
                    <a:pt x="1743358" y="0"/>
                    <a:pt x="1801762" y="58404"/>
                    <a:pt x="1801762" y="130448"/>
                  </a:cubicBezTo>
                  <a:lnTo>
                    <a:pt x="1801762" y="780108"/>
                  </a:lnTo>
                  <a:lnTo>
                    <a:pt x="2303338" y="780108"/>
                  </a:lnTo>
                  <a:lnTo>
                    <a:pt x="2303338" y="130448"/>
                  </a:lnTo>
                  <a:cubicBezTo>
                    <a:pt x="2303338" y="58404"/>
                    <a:pt x="2361742" y="0"/>
                    <a:pt x="2433786" y="0"/>
                  </a:cubicBezTo>
                  <a:lnTo>
                    <a:pt x="3974652" y="0"/>
                  </a:lnTo>
                  <a:cubicBezTo>
                    <a:pt x="4046696" y="0"/>
                    <a:pt x="4105100" y="58404"/>
                    <a:pt x="4105100" y="130448"/>
                  </a:cubicBezTo>
                  <a:lnTo>
                    <a:pt x="4105100" y="3396418"/>
                  </a:lnTo>
                  <a:lnTo>
                    <a:pt x="2303338" y="3396418"/>
                  </a:lnTo>
                  <a:lnTo>
                    <a:pt x="2303338" y="1245413"/>
                  </a:lnTo>
                  <a:lnTo>
                    <a:pt x="1801762" y="1245413"/>
                  </a:lnTo>
                  <a:lnTo>
                    <a:pt x="1801762" y="3396418"/>
                  </a:lnTo>
                  <a:lnTo>
                    <a:pt x="0" y="3396418"/>
                  </a:lnTo>
                  <a:lnTo>
                    <a:pt x="0" y="130448"/>
                  </a:lnTo>
                  <a:cubicBezTo>
                    <a:pt x="0" y="58404"/>
                    <a:pt x="58404" y="0"/>
                    <a:pt x="130448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895348-34CE-4568-B58A-1005FBFC906E}"/>
                </a:ext>
              </a:extLst>
            </p:cNvPr>
            <p:cNvSpPr/>
            <p:nvPr/>
          </p:nvSpPr>
          <p:spPr>
            <a:xfrm>
              <a:off x="7713788" y="2355044"/>
              <a:ext cx="2500196" cy="944977"/>
            </a:xfrm>
            <a:custGeom>
              <a:avLst/>
              <a:gdLst>
                <a:gd name="connsiteX0" fmla="*/ 1239677 w 2500196"/>
                <a:gd name="connsiteY0" fmla="*/ 0 h 944977"/>
                <a:gd name="connsiteX1" fmla="*/ 2304979 w 2500196"/>
                <a:gd name="connsiteY1" fmla="*/ 684101 h 944977"/>
                <a:gd name="connsiteX2" fmla="*/ 2428142 w 2500196"/>
                <a:gd name="connsiteY2" fmla="*/ 684101 h 944977"/>
                <a:gd name="connsiteX3" fmla="*/ 2500196 w 2500196"/>
                <a:gd name="connsiteY3" fmla="*/ 756155 h 944977"/>
                <a:gd name="connsiteX4" fmla="*/ 2500196 w 2500196"/>
                <a:gd name="connsiteY4" fmla="*/ 872923 h 944977"/>
                <a:gd name="connsiteX5" fmla="*/ 2428142 w 2500196"/>
                <a:gd name="connsiteY5" fmla="*/ 944977 h 944977"/>
                <a:gd name="connsiteX6" fmla="*/ 72054 w 2500196"/>
                <a:gd name="connsiteY6" fmla="*/ 944977 h 944977"/>
                <a:gd name="connsiteX7" fmla="*/ 0 w 2500196"/>
                <a:gd name="connsiteY7" fmla="*/ 872923 h 944977"/>
                <a:gd name="connsiteX8" fmla="*/ 0 w 2500196"/>
                <a:gd name="connsiteY8" fmla="*/ 756155 h 944977"/>
                <a:gd name="connsiteX9" fmla="*/ 72054 w 2500196"/>
                <a:gd name="connsiteY9" fmla="*/ 684101 h 944977"/>
                <a:gd name="connsiteX10" fmla="*/ 174375 w 2500196"/>
                <a:gd name="connsiteY10" fmla="*/ 684101 h 944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00196" h="944977">
                  <a:moveTo>
                    <a:pt x="1239677" y="0"/>
                  </a:moveTo>
                  <a:lnTo>
                    <a:pt x="2304979" y="684101"/>
                  </a:lnTo>
                  <a:lnTo>
                    <a:pt x="2428142" y="684101"/>
                  </a:lnTo>
                  <a:cubicBezTo>
                    <a:pt x="2467936" y="684101"/>
                    <a:pt x="2500196" y="716361"/>
                    <a:pt x="2500196" y="756155"/>
                  </a:cubicBezTo>
                  <a:lnTo>
                    <a:pt x="2500196" y="872923"/>
                  </a:lnTo>
                  <a:cubicBezTo>
                    <a:pt x="2500196" y="912717"/>
                    <a:pt x="2467936" y="944977"/>
                    <a:pt x="2428142" y="944977"/>
                  </a:cubicBezTo>
                  <a:lnTo>
                    <a:pt x="72054" y="944977"/>
                  </a:lnTo>
                  <a:cubicBezTo>
                    <a:pt x="32260" y="944977"/>
                    <a:pt x="0" y="912717"/>
                    <a:pt x="0" y="872923"/>
                  </a:cubicBezTo>
                  <a:lnTo>
                    <a:pt x="0" y="756155"/>
                  </a:lnTo>
                  <a:cubicBezTo>
                    <a:pt x="0" y="716361"/>
                    <a:pt x="32260" y="684101"/>
                    <a:pt x="72054" y="684101"/>
                  </a:cubicBezTo>
                  <a:lnTo>
                    <a:pt x="174375" y="6841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03F9830-070C-4082-9E2B-67962139F64F}"/>
                </a:ext>
              </a:extLst>
            </p:cNvPr>
            <p:cNvGrpSpPr/>
            <p:nvPr/>
          </p:nvGrpSpPr>
          <p:grpSpPr>
            <a:xfrm>
              <a:off x="7831150" y="3287908"/>
              <a:ext cx="2237667" cy="1405085"/>
              <a:chOff x="1755435" y="3992043"/>
              <a:chExt cx="2237667" cy="144638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220F39A-EEAE-42F3-8CAA-0C0FBED32532}"/>
                  </a:ext>
                </a:extLst>
              </p:cNvPr>
              <p:cNvSpPr/>
              <p:nvPr/>
            </p:nvSpPr>
            <p:spPr>
              <a:xfrm>
                <a:off x="1755435" y="3992043"/>
                <a:ext cx="2237667" cy="144638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8DEB97B-C3E3-48BD-B0A2-5A933C5B9252}"/>
                  </a:ext>
                </a:extLst>
              </p:cNvPr>
              <p:cNvSpPr/>
              <p:nvPr/>
            </p:nvSpPr>
            <p:spPr>
              <a:xfrm>
                <a:off x="2191484" y="3992043"/>
                <a:ext cx="230232" cy="1446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2AC6D09-8C3D-4BAA-8297-294E205891A0}"/>
                  </a:ext>
                </a:extLst>
              </p:cNvPr>
              <p:cNvSpPr/>
              <p:nvPr/>
            </p:nvSpPr>
            <p:spPr>
              <a:xfrm>
                <a:off x="1848584" y="3992043"/>
                <a:ext cx="230232" cy="1446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8C63FA-45EE-4E7B-B7B7-14E3FE6A7FA2}"/>
                  </a:ext>
                </a:extLst>
              </p:cNvPr>
              <p:cNvSpPr/>
              <p:nvPr/>
            </p:nvSpPr>
            <p:spPr>
              <a:xfrm>
                <a:off x="3391515" y="3992043"/>
                <a:ext cx="230232" cy="1446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2D7725D-0DAB-4BE7-8A55-4DADE813C567}"/>
                  </a:ext>
                </a:extLst>
              </p:cNvPr>
              <p:cNvSpPr/>
              <p:nvPr/>
            </p:nvSpPr>
            <p:spPr>
              <a:xfrm>
                <a:off x="3717079" y="3992043"/>
                <a:ext cx="230232" cy="1446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E5A095-F1F5-4D48-A85A-7BDC56E19B32}"/>
                </a:ext>
              </a:extLst>
            </p:cNvPr>
            <p:cNvSpPr/>
            <p:nvPr/>
          </p:nvSpPr>
          <p:spPr>
            <a:xfrm>
              <a:off x="8561289" y="3417737"/>
              <a:ext cx="803780" cy="409928"/>
            </a:xfrm>
            <a:custGeom>
              <a:avLst/>
              <a:gdLst>
                <a:gd name="connsiteX0" fmla="*/ 401890 w 803780"/>
                <a:gd name="connsiteY0" fmla="*/ 0 h 409928"/>
                <a:gd name="connsiteX1" fmla="*/ 546821 w 803780"/>
                <a:gd name="connsiteY1" fmla="*/ 60033 h 409928"/>
                <a:gd name="connsiteX2" fmla="*/ 553278 w 803780"/>
                <a:gd name="connsiteY2" fmla="*/ 69609 h 409928"/>
                <a:gd name="connsiteX3" fmla="*/ 674576 w 803780"/>
                <a:gd name="connsiteY3" fmla="*/ 69609 h 409928"/>
                <a:gd name="connsiteX4" fmla="*/ 803780 w 803780"/>
                <a:gd name="connsiteY4" fmla="*/ 198813 h 409928"/>
                <a:gd name="connsiteX5" fmla="*/ 803780 w 803780"/>
                <a:gd name="connsiteY5" fmla="*/ 201281 h 409928"/>
                <a:gd name="connsiteX6" fmla="*/ 674576 w 803780"/>
                <a:gd name="connsiteY6" fmla="*/ 330485 h 409928"/>
                <a:gd name="connsiteX7" fmla="*/ 559908 w 803780"/>
                <a:gd name="connsiteY7" fmla="*/ 330485 h 409928"/>
                <a:gd name="connsiteX8" fmla="*/ 546821 w 803780"/>
                <a:gd name="connsiteY8" fmla="*/ 349895 h 409928"/>
                <a:gd name="connsiteX9" fmla="*/ 401890 w 803780"/>
                <a:gd name="connsiteY9" fmla="*/ 409928 h 409928"/>
                <a:gd name="connsiteX10" fmla="*/ 256959 w 803780"/>
                <a:gd name="connsiteY10" fmla="*/ 349895 h 409928"/>
                <a:gd name="connsiteX11" fmla="*/ 243872 w 803780"/>
                <a:gd name="connsiteY11" fmla="*/ 330485 h 409928"/>
                <a:gd name="connsiteX12" fmla="*/ 129204 w 803780"/>
                <a:gd name="connsiteY12" fmla="*/ 330485 h 409928"/>
                <a:gd name="connsiteX13" fmla="*/ 0 w 803780"/>
                <a:gd name="connsiteY13" fmla="*/ 201281 h 409928"/>
                <a:gd name="connsiteX14" fmla="*/ 0 w 803780"/>
                <a:gd name="connsiteY14" fmla="*/ 198813 h 409928"/>
                <a:gd name="connsiteX15" fmla="*/ 129204 w 803780"/>
                <a:gd name="connsiteY15" fmla="*/ 69609 h 409928"/>
                <a:gd name="connsiteX16" fmla="*/ 250502 w 803780"/>
                <a:gd name="connsiteY16" fmla="*/ 69609 h 409928"/>
                <a:gd name="connsiteX17" fmla="*/ 256959 w 803780"/>
                <a:gd name="connsiteY17" fmla="*/ 60033 h 409928"/>
                <a:gd name="connsiteX18" fmla="*/ 401890 w 803780"/>
                <a:gd name="connsiteY18" fmla="*/ 0 h 40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3780" h="409928">
                  <a:moveTo>
                    <a:pt x="401890" y="0"/>
                  </a:moveTo>
                  <a:cubicBezTo>
                    <a:pt x="458489" y="0"/>
                    <a:pt x="509730" y="22941"/>
                    <a:pt x="546821" y="60033"/>
                  </a:cubicBezTo>
                  <a:lnTo>
                    <a:pt x="553278" y="69609"/>
                  </a:lnTo>
                  <a:lnTo>
                    <a:pt x="674576" y="69609"/>
                  </a:lnTo>
                  <a:cubicBezTo>
                    <a:pt x="745933" y="69609"/>
                    <a:pt x="803780" y="127456"/>
                    <a:pt x="803780" y="198813"/>
                  </a:cubicBezTo>
                  <a:lnTo>
                    <a:pt x="803780" y="201281"/>
                  </a:lnTo>
                  <a:cubicBezTo>
                    <a:pt x="803780" y="272638"/>
                    <a:pt x="745933" y="330485"/>
                    <a:pt x="674576" y="330485"/>
                  </a:cubicBezTo>
                  <a:lnTo>
                    <a:pt x="559908" y="330485"/>
                  </a:lnTo>
                  <a:lnTo>
                    <a:pt x="546821" y="349895"/>
                  </a:lnTo>
                  <a:cubicBezTo>
                    <a:pt x="509730" y="386987"/>
                    <a:pt x="458489" y="409928"/>
                    <a:pt x="401890" y="409928"/>
                  </a:cubicBezTo>
                  <a:cubicBezTo>
                    <a:pt x="345291" y="409928"/>
                    <a:pt x="294050" y="386987"/>
                    <a:pt x="256959" y="349895"/>
                  </a:cubicBezTo>
                  <a:lnTo>
                    <a:pt x="243872" y="330485"/>
                  </a:lnTo>
                  <a:lnTo>
                    <a:pt x="129204" y="330485"/>
                  </a:lnTo>
                  <a:cubicBezTo>
                    <a:pt x="57847" y="330485"/>
                    <a:pt x="0" y="272638"/>
                    <a:pt x="0" y="201281"/>
                  </a:cubicBezTo>
                  <a:lnTo>
                    <a:pt x="0" y="198813"/>
                  </a:lnTo>
                  <a:cubicBezTo>
                    <a:pt x="0" y="127456"/>
                    <a:pt x="57847" y="69609"/>
                    <a:pt x="129204" y="69609"/>
                  </a:cubicBezTo>
                  <a:lnTo>
                    <a:pt x="250502" y="69609"/>
                  </a:lnTo>
                  <a:lnTo>
                    <a:pt x="256959" y="60033"/>
                  </a:lnTo>
                  <a:cubicBezTo>
                    <a:pt x="294050" y="22941"/>
                    <a:pt x="345291" y="0"/>
                    <a:pt x="40189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BB7C66-9322-498D-BCB1-7DF44F11E6AE}"/>
                </a:ext>
              </a:extLst>
            </p:cNvPr>
            <p:cNvSpPr/>
            <p:nvPr/>
          </p:nvSpPr>
          <p:spPr>
            <a:xfrm>
              <a:off x="8610436" y="3956166"/>
              <a:ext cx="365760" cy="7368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6630C0D-22B8-479B-AE74-3C3F070EB77C}"/>
                </a:ext>
              </a:extLst>
            </p:cNvPr>
            <p:cNvSpPr/>
            <p:nvPr/>
          </p:nvSpPr>
          <p:spPr>
            <a:xfrm>
              <a:off x="8984066" y="3956166"/>
              <a:ext cx="365760" cy="7368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9C1C00B-F223-4131-8889-AA9F11AEFA0C}"/>
                </a:ext>
              </a:extLst>
            </p:cNvPr>
            <p:cNvSpPr/>
            <p:nvPr/>
          </p:nvSpPr>
          <p:spPr>
            <a:xfrm>
              <a:off x="6546326" y="4607522"/>
              <a:ext cx="4833704" cy="260876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E6E6B8D-F200-46A4-AC31-B3DF48A77D6A}"/>
                </a:ext>
              </a:extLst>
            </p:cNvPr>
            <p:cNvSpPr/>
            <p:nvPr/>
          </p:nvSpPr>
          <p:spPr>
            <a:xfrm>
              <a:off x="6406185" y="4908822"/>
              <a:ext cx="5113986" cy="31030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E9A3B6C-AAD6-439A-8D9E-39B43CE00168}"/>
                </a:ext>
              </a:extLst>
            </p:cNvPr>
            <p:cNvSpPr/>
            <p:nvPr/>
          </p:nvSpPr>
          <p:spPr>
            <a:xfrm>
              <a:off x="6508042" y="5190826"/>
              <a:ext cx="4910272" cy="16778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53B0CCF-70F9-4322-8022-BB3D0243D13B}"/>
                </a:ext>
              </a:extLst>
            </p:cNvPr>
            <p:cNvSpPr/>
            <p:nvPr/>
          </p:nvSpPr>
          <p:spPr>
            <a:xfrm>
              <a:off x="8758215" y="4973319"/>
              <a:ext cx="1522464" cy="65181"/>
            </a:xfrm>
            <a:custGeom>
              <a:avLst/>
              <a:gdLst>
                <a:gd name="connsiteX0" fmla="*/ 358480 w 717399"/>
                <a:gd name="connsiteY0" fmla="*/ 30495 h 30714"/>
                <a:gd name="connsiteX1" fmla="*/ 29398 w 717399"/>
                <a:gd name="connsiteY1" fmla="*/ 30495 h 30714"/>
                <a:gd name="connsiteX2" fmla="*/ 11847 w 717399"/>
                <a:gd name="connsiteY2" fmla="*/ 29617 h 30714"/>
                <a:gd name="connsiteX3" fmla="*/ 0 w 717399"/>
                <a:gd name="connsiteY3" fmla="*/ 14919 h 30714"/>
                <a:gd name="connsiteX4" fmla="*/ 11408 w 717399"/>
                <a:gd name="connsiteY4" fmla="*/ 1097 h 30714"/>
                <a:gd name="connsiteX5" fmla="*/ 25668 w 717399"/>
                <a:gd name="connsiteY5" fmla="*/ 0 h 30714"/>
                <a:gd name="connsiteX6" fmla="*/ 691512 w 717399"/>
                <a:gd name="connsiteY6" fmla="*/ 0 h 30714"/>
                <a:gd name="connsiteX7" fmla="*/ 704675 w 717399"/>
                <a:gd name="connsiteY7" fmla="*/ 878 h 30714"/>
                <a:gd name="connsiteX8" fmla="*/ 718058 w 717399"/>
                <a:gd name="connsiteY8" fmla="*/ 15796 h 30714"/>
                <a:gd name="connsiteX9" fmla="*/ 704894 w 717399"/>
                <a:gd name="connsiteY9" fmla="*/ 29837 h 30714"/>
                <a:gd name="connsiteX10" fmla="*/ 687343 w 717399"/>
                <a:gd name="connsiteY10" fmla="*/ 30714 h 30714"/>
                <a:gd name="connsiteX11" fmla="*/ 358480 w 717399"/>
                <a:gd name="connsiteY11" fmla="*/ 30495 h 30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7399" h="30714">
                  <a:moveTo>
                    <a:pt x="358480" y="30495"/>
                  </a:moveTo>
                  <a:cubicBezTo>
                    <a:pt x="248786" y="30495"/>
                    <a:pt x="139092" y="30495"/>
                    <a:pt x="29398" y="30495"/>
                  </a:cubicBezTo>
                  <a:cubicBezTo>
                    <a:pt x="23475" y="30495"/>
                    <a:pt x="17551" y="30495"/>
                    <a:pt x="11847" y="29617"/>
                  </a:cubicBezTo>
                  <a:cubicBezTo>
                    <a:pt x="3949" y="28301"/>
                    <a:pt x="0" y="23036"/>
                    <a:pt x="0" y="14919"/>
                  </a:cubicBezTo>
                  <a:cubicBezTo>
                    <a:pt x="219" y="7240"/>
                    <a:pt x="4168" y="2413"/>
                    <a:pt x="11408" y="1097"/>
                  </a:cubicBezTo>
                  <a:cubicBezTo>
                    <a:pt x="16015" y="219"/>
                    <a:pt x="20842" y="0"/>
                    <a:pt x="25668" y="0"/>
                  </a:cubicBezTo>
                  <a:cubicBezTo>
                    <a:pt x="247689" y="0"/>
                    <a:pt x="469491" y="0"/>
                    <a:pt x="691512" y="0"/>
                  </a:cubicBezTo>
                  <a:cubicBezTo>
                    <a:pt x="695899" y="0"/>
                    <a:pt x="700287" y="0"/>
                    <a:pt x="704675" y="878"/>
                  </a:cubicBezTo>
                  <a:cubicBezTo>
                    <a:pt x="712573" y="2413"/>
                    <a:pt x="718277" y="7020"/>
                    <a:pt x="718058" y="15796"/>
                  </a:cubicBezTo>
                  <a:cubicBezTo>
                    <a:pt x="717838" y="23913"/>
                    <a:pt x="712573" y="28520"/>
                    <a:pt x="704894" y="29837"/>
                  </a:cubicBezTo>
                  <a:cubicBezTo>
                    <a:pt x="699190" y="30714"/>
                    <a:pt x="693267" y="30714"/>
                    <a:pt x="687343" y="30714"/>
                  </a:cubicBezTo>
                  <a:cubicBezTo>
                    <a:pt x="577869" y="30495"/>
                    <a:pt x="468174" y="30495"/>
                    <a:pt x="358480" y="3049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AE867B-96A3-47DC-9D32-644DA149B861}"/>
                </a:ext>
              </a:extLst>
            </p:cNvPr>
            <p:cNvSpPr/>
            <p:nvPr/>
          </p:nvSpPr>
          <p:spPr>
            <a:xfrm>
              <a:off x="7563013" y="5087921"/>
              <a:ext cx="1280361" cy="65181"/>
            </a:xfrm>
            <a:custGeom>
              <a:avLst/>
              <a:gdLst>
                <a:gd name="connsiteX0" fmla="*/ 303435 w 603317"/>
                <a:gd name="connsiteY0" fmla="*/ 35 h 30714"/>
                <a:gd name="connsiteX1" fmla="*/ 573063 w 603317"/>
                <a:gd name="connsiteY1" fmla="*/ 35 h 30714"/>
                <a:gd name="connsiteX2" fmla="*/ 588420 w 603317"/>
                <a:gd name="connsiteY2" fmla="*/ 474 h 30714"/>
                <a:gd name="connsiteX3" fmla="*/ 605093 w 603317"/>
                <a:gd name="connsiteY3" fmla="*/ 15612 h 30714"/>
                <a:gd name="connsiteX4" fmla="*/ 587981 w 603317"/>
                <a:gd name="connsiteY4" fmla="*/ 30530 h 30714"/>
                <a:gd name="connsiteX5" fmla="*/ 579206 w 603317"/>
                <a:gd name="connsiteY5" fmla="*/ 30749 h 30714"/>
                <a:gd name="connsiteX6" fmla="*/ 26567 w 603317"/>
                <a:gd name="connsiteY6" fmla="*/ 30749 h 30714"/>
                <a:gd name="connsiteX7" fmla="*/ 14500 w 603317"/>
                <a:gd name="connsiteY7" fmla="*/ 30091 h 30714"/>
                <a:gd name="connsiteX8" fmla="*/ 21 w 603317"/>
                <a:gd name="connsiteY8" fmla="*/ 15173 h 30714"/>
                <a:gd name="connsiteX9" fmla="*/ 14939 w 603317"/>
                <a:gd name="connsiteY9" fmla="*/ 693 h 30714"/>
                <a:gd name="connsiteX10" fmla="*/ 30296 w 603317"/>
                <a:gd name="connsiteY10" fmla="*/ 254 h 30714"/>
                <a:gd name="connsiteX11" fmla="*/ 303435 w 603317"/>
                <a:gd name="connsiteY11" fmla="*/ 35 h 30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3317" h="30714">
                  <a:moveTo>
                    <a:pt x="303435" y="35"/>
                  </a:moveTo>
                  <a:cubicBezTo>
                    <a:pt x="393384" y="35"/>
                    <a:pt x="483333" y="35"/>
                    <a:pt x="573063" y="35"/>
                  </a:cubicBezTo>
                  <a:cubicBezTo>
                    <a:pt x="578109" y="35"/>
                    <a:pt x="583374" y="-184"/>
                    <a:pt x="588420" y="474"/>
                  </a:cubicBezTo>
                  <a:cubicBezTo>
                    <a:pt x="599170" y="1351"/>
                    <a:pt x="605532" y="7275"/>
                    <a:pt x="605093" y="15612"/>
                  </a:cubicBezTo>
                  <a:cubicBezTo>
                    <a:pt x="604435" y="26142"/>
                    <a:pt x="597195" y="29652"/>
                    <a:pt x="587981" y="30530"/>
                  </a:cubicBezTo>
                  <a:cubicBezTo>
                    <a:pt x="585129" y="30749"/>
                    <a:pt x="582058" y="30749"/>
                    <a:pt x="579206" y="30749"/>
                  </a:cubicBezTo>
                  <a:cubicBezTo>
                    <a:pt x="394920" y="30749"/>
                    <a:pt x="210853" y="30749"/>
                    <a:pt x="26567" y="30749"/>
                  </a:cubicBezTo>
                  <a:cubicBezTo>
                    <a:pt x="22618" y="30749"/>
                    <a:pt x="18449" y="30749"/>
                    <a:pt x="14500" y="30091"/>
                  </a:cubicBezTo>
                  <a:cubicBezTo>
                    <a:pt x="6164" y="28556"/>
                    <a:pt x="-418" y="24387"/>
                    <a:pt x="21" y="15173"/>
                  </a:cubicBezTo>
                  <a:cubicBezTo>
                    <a:pt x="240" y="6178"/>
                    <a:pt x="6602" y="1571"/>
                    <a:pt x="14939" y="693"/>
                  </a:cubicBezTo>
                  <a:cubicBezTo>
                    <a:pt x="19985" y="35"/>
                    <a:pt x="25250" y="254"/>
                    <a:pt x="30296" y="254"/>
                  </a:cubicBezTo>
                  <a:cubicBezTo>
                    <a:pt x="121342" y="35"/>
                    <a:pt x="212389" y="35"/>
                    <a:pt x="303435" y="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9CF032B-A898-4088-A0E6-3622596F20C8}"/>
                </a:ext>
              </a:extLst>
            </p:cNvPr>
            <p:cNvSpPr/>
            <p:nvPr/>
          </p:nvSpPr>
          <p:spPr>
            <a:xfrm>
              <a:off x="7727988" y="4610219"/>
              <a:ext cx="2497021" cy="260876"/>
            </a:xfrm>
            <a:prstGeom prst="roundRect">
              <a:avLst>
                <a:gd name="adj" fmla="val 3232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E3F1A94-D769-49B6-A543-C5C04458D751}"/>
                </a:ext>
              </a:extLst>
            </p:cNvPr>
            <p:cNvSpPr/>
            <p:nvPr/>
          </p:nvSpPr>
          <p:spPr>
            <a:xfrm>
              <a:off x="6508042" y="4752525"/>
              <a:ext cx="4910272" cy="16778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A8DA8A9-0D20-4F2E-9D3A-2964CAEBA193}"/>
                </a:ext>
              </a:extLst>
            </p:cNvPr>
            <p:cNvGrpSpPr/>
            <p:nvPr/>
          </p:nvGrpSpPr>
          <p:grpSpPr>
            <a:xfrm>
              <a:off x="6070836" y="3054945"/>
              <a:ext cx="1367087" cy="1953939"/>
              <a:chOff x="-4879" y="3800380"/>
              <a:chExt cx="1367087" cy="1953939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1B3113B5-5B72-4B8F-A3A2-16366E4DA2B1}"/>
                  </a:ext>
                </a:extLst>
              </p:cNvPr>
              <p:cNvSpPr/>
              <p:nvPr/>
            </p:nvSpPr>
            <p:spPr>
              <a:xfrm>
                <a:off x="117450" y="380038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860836F9-0BBD-4494-BB8B-312701A6F5A1}"/>
                  </a:ext>
                </a:extLst>
              </p:cNvPr>
              <p:cNvSpPr/>
              <p:nvPr/>
            </p:nvSpPr>
            <p:spPr>
              <a:xfrm>
                <a:off x="-4879" y="413602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3D00EACE-9364-47F5-A74D-CA5E53FF5138}"/>
                  </a:ext>
                </a:extLst>
              </p:cNvPr>
              <p:cNvSpPr/>
              <p:nvPr/>
            </p:nvSpPr>
            <p:spPr>
              <a:xfrm>
                <a:off x="300587" y="4033344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0253A51-D352-4ABF-91D4-A5E72B7DC01A}"/>
                  </a:ext>
                </a:extLst>
              </p:cNvPr>
              <p:cNvSpPr/>
              <p:nvPr/>
            </p:nvSpPr>
            <p:spPr>
              <a:xfrm>
                <a:off x="651803" y="4916173"/>
                <a:ext cx="95825" cy="838146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7979AE-75E1-42E9-A435-D442B83E697F}"/>
                </a:ext>
              </a:extLst>
            </p:cNvPr>
            <p:cNvGrpSpPr/>
            <p:nvPr/>
          </p:nvGrpSpPr>
          <p:grpSpPr>
            <a:xfrm>
              <a:off x="10439760" y="3058780"/>
              <a:ext cx="1367087" cy="1953939"/>
              <a:chOff x="-4879" y="3800380"/>
              <a:chExt cx="1367087" cy="1953939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0C09C95C-38FA-43A6-9090-2B184C5538F2}"/>
                  </a:ext>
                </a:extLst>
              </p:cNvPr>
              <p:cNvSpPr/>
              <p:nvPr/>
            </p:nvSpPr>
            <p:spPr>
              <a:xfrm>
                <a:off x="117450" y="380038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E50D9E8E-2B8E-4B5E-B089-3C77DD96629B}"/>
                  </a:ext>
                </a:extLst>
              </p:cNvPr>
              <p:cNvSpPr/>
              <p:nvPr/>
            </p:nvSpPr>
            <p:spPr>
              <a:xfrm>
                <a:off x="-4879" y="413602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282C80A-1AC7-4C19-B80D-99C6AB77A89D}"/>
                  </a:ext>
                </a:extLst>
              </p:cNvPr>
              <p:cNvSpPr/>
              <p:nvPr/>
            </p:nvSpPr>
            <p:spPr>
              <a:xfrm>
                <a:off x="300587" y="4033344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FBA926FD-CEF4-41D3-8E7A-1E5473565546}"/>
                  </a:ext>
                </a:extLst>
              </p:cNvPr>
              <p:cNvSpPr/>
              <p:nvPr/>
            </p:nvSpPr>
            <p:spPr>
              <a:xfrm>
                <a:off x="651803" y="4916173"/>
                <a:ext cx="95825" cy="838146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75EEC4A-8618-40AC-B79B-2110391A3A45}"/>
                </a:ext>
              </a:extLst>
            </p:cNvPr>
            <p:cNvSpPr/>
            <p:nvPr/>
          </p:nvSpPr>
          <p:spPr>
            <a:xfrm>
              <a:off x="6942573" y="4329944"/>
              <a:ext cx="238303" cy="314314"/>
            </a:xfrm>
            <a:prstGeom prst="roundRect">
              <a:avLst>
                <a:gd name="adj" fmla="val 36451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2E0E2E0-6661-4CF7-A9D0-1560A817F9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338" y="4404513"/>
              <a:ext cx="525959" cy="274320"/>
            </a:xfrm>
            <a:custGeom>
              <a:avLst/>
              <a:gdLst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99293 w 2223628"/>
                <a:gd name="connsiteY53" fmla="*/ 756897 h 1159759"/>
                <a:gd name="connsiteX54" fmla="*/ 174663 w 2223628"/>
                <a:gd name="connsiteY54" fmla="*/ 931560 h 1159759"/>
                <a:gd name="connsiteX55" fmla="*/ 154549 w 2223628"/>
                <a:gd name="connsiteY55" fmla="*/ 761663 h 1159759"/>
                <a:gd name="connsiteX56" fmla="*/ 155641 w 2223628"/>
                <a:gd name="connsiteY56" fmla="*/ 690552 h 1159759"/>
                <a:gd name="connsiteX57" fmla="*/ 116447 w 2223628"/>
                <a:gd name="connsiteY57" fmla="*/ 649406 h 1159759"/>
                <a:gd name="connsiteX58" fmla="*/ 88455 w 2223628"/>
                <a:gd name="connsiteY58" fmla="*/ 689432 h 1159759"/>
                <a:gd name="connsiteX59" fmla="*/ 87368 w 2223628"/>
                <a:gd name="connsiteY59" fmla="*/ 759114 h 1159759"/>
                <a:gd name="connsiteX60" fmla="*/ 87334 w 2223628"/>
                <a:gd name="connsiteY60" fmla="*/ 759133 h 1159759"/>
                <a:gd name="connsiteX61" fmla="*/ 44793 w 2223628"/>
                <a:gd name="connsiteY61" fmla="*/ 1077115 h 1159759"/>
                <a:gd name="connsiteX62" fmla="*/ 22057 w 2223628"/>
                <a:gd name="connsiteY62" fmla="*/ 1159759 h 1159759"/>
                <a:gd name="connsiteX63" fmla="*/ 0 w 2223628"/>
                <a:gd name="connsiteY63" fmla="*/ 557599 h 1159759"/>
                <a:gd name="connsiteX64" fmla="*/ 111960 w 2223628"/>
                <a:gd name="connsiteY64" fmla="*/ 315750 h 1159759"/>
                <a:gd name="connsiteX65" fmla="*/ 147787 w 2223628"/>
                <a:gd name="connsiteY65" fmla="*/ 123161 h 1159759"/>
                <a:gd name="connsiteX66" fmla="*/ 270957 w 2223628"/>
                <a:gd name="connsiteY66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99293 w 2223628"/>
                <a:gd name="connsiteY53" fmla="*/ 756897 h 1159759"/>
                <a:gd name="connsiteX54" fmla="*/ 174663 w 2223628"/>
                <a:gd name="connsiteY54" fmla="*/ 931560 h 1159759"/>
                <a:gd name="connsiteX55" fmla="*/ 154549 w 2223628"/>
                <a:gd name="connsiteY55" fmla="*/ 761663 h 1159759"/>
                <a:gd name="connsiteX56" fmla="*/ 155641 w 2223628"/>
                <a:gd name="connsiteY56" fmla="*/ 690552 h 1159759"/>
                <a:gd name="connsiteX57" fmla="*/ 116447 w 2223628"/>
                <a:gd name="connsiteY57" fmla="*/ 649406 h 1159759"/>
                <a:gd name="connsiteX58" fmla="*/ 88455 w 2223628"/>
                <a:gd name="connsiteY58" fmla="*/ 689432 h 1159759"/>
                <a:gd name="connsiteX59" fmla="*/ 87368 w 2223628"/>
                <a:gd name="connsiteY59" fmla="*/ 759114 h 1159759"/>
                <a:gd name="connsiteX60" fmla="*/ 73046 w 2223628"/>
                <a:gd name="connsiteY60" fmla="*/ 832952 h 1159759"/>
                <a:gd name="connsiteX61" fmla="*/ 44793 w 2223628"/>
                <a:gd name="connsiteY61" fmla="*/ 1077115 h 1159759"/>
                <a:gd name="connsiteX62" fmla="*/ 22057 w 2223628"/>
                <a:gd name="connsiteY62" fmla="*/ 1159759 h 1159759"/>
                <a:gd name="connsiteX63" fmla="*/ 0 w 2223628"/>
                <a:gd name="connsiteY63" fmla="*/ 557599 h 1159759"/>
                <a:gd name="connsiteX64" fmla="*/ 111960 w 2223628"/>
                <a:gd name="connsiteY64" fmla="*/ 315750 h 1159759"/>
                <a:gd name="connsiteX65" fmla="*/ 147787 w 2223628"/>
                <a:gd name="connsiteY65" fmla="*/ 123161 h 1159759"/>
                <a:gd name="connsiteX66" fmla="*/ 270957 w 2223628"/>
                <a:gd name="connsiteY66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99293 w 2223628"/>
                <a:gd name="connsiteY53" fmla="*/ 756897 h 1159759"/>
                <a:gd name="connsiteX54" fmla="*/ 174663 w 2223628"/>
                <a:gd name="connsiteY54" fmla="*/ 931560 h 1159759"/>
                <a:gd name="connsiteX55" fmla="*/ 154549 w 2223628"/>
                <a:gd name="connsiteY55" fmla="*/ 761663 h 1159759"/>
                <a:gd name="connsiteX56" fmla="*/ 155641 w 2223628"/>
                <a:gd name="connsiteY56" fmla="*/ 690552 h 1159759"/>
                <a:gd name="connsiteX57" fmla="*/ 116447 w 2223628"/>
                <a:gd name="connsiteY57" fmla="*/ 649406 h 1159759"/>
                <a:gd name="connsiteX58" fmla="*/ 88455 w 2223628"/>
                <a:gd name="connsiteY58" fmla="*/ 689432 h 1159759"/>
                <a:gd name="connsiteX59" fmla="*/ 87368 w 2223628"/>
                <a:gd name="connsiteY59" fmla="*/ 759114 h 1159759"/>
                <a:gd name="connsiteX60" fmla="*/ 44793 w 2223628"/>
                <a:gd name="connsiteY60" fmla="*/ 1077115 h 1159759"/>
                <a:gd name="connsiteX61" fmla="*/ 22057 w 2223628"/>
                <a:gd name="connsiteY61" fmla="*/ 1159759 h 1159759"/>
                <a:gd name="connsiteX62" fmla="*/ 0 w 2223628"/>
                <a:gd name="connsiteY62" fmla="*/ 557599 h 1159759"/>
                <a:gd name="connsiteX63" fmla="*/ 111960 w 2223628"/>
                <a:gd name="connsiteY63" fmla="*/ 315750 h 1159759"/>
                <a:gd name="connsiteX64" fmla="*/ 147787 w 2223628"/>
                <a:gd name="connsiteY64" fmla="*/ 123161 h 1159759"/>
                <a:gd name="connsiteX65" fmla="*/ 270957 w 2223628"/>
                <a:gd name="connsiteY65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204055 w 2223628"/>
                <a:gd name="connsiteY53" fmla="*/ 756897 h 1159759"/>
                <a:gd name="connsiteX54" fmla="*/ 174663 w 2223628"/>
                <a:gd name="connsiteY54" fmla="*/ 931560 h 1159759"/>
                <a:gd name="connsiteX55" fmla="*/ 154549 w 2223628"/>
                <a:gd name="connsiteY55" fmla="*/ 761663 h 1159759"/>
                <a:gd name="connsiteX56" fmla="*/ 155641 w 2223628"/>
                <a:gd name="connsiteY56" fmla="*/ 690552 h 1159759"/>
                <a:gd name="connsiteX57" fmla="*/ 116447 w 2223628"/>
                <a:gd name="connsiteY57" fmla="*/ 649406 h 1159759"/>
                <a:gd name="connsiteX58" fmla="*/ 88455 w 2223628"/>
                <a:gd name="connsiteY58" fmla="*/ 689432 h 1159759"/>
                <a:gd name="connsiteX59" fmla="*/ 87368 w 2223628"/>
                <a:gd name="connsiteY59" fmla="*/ 759114 h 1159759"/>
                <a:gd name="connsiteX60" fmla="*/ 44793 w 2223628"/>
                <a:gd name="connsiteY60" fmla="*/ 1077115 h 1159759"/>
                <a:gd name="connsiteX61" fmla="*/ 22057 w 2223628"/>
                <a:gd name="connsiteY61" fmla="*/ 1159759 h 1159759"/>
                <a:gd name="connsiteX62" fmla="*/ 0 w 2223628"/>
                <a:gd name="connsiteY62" fmla="*/ 557599 h 1159759"/>
                <a:gd name="connsiteX63" fmla="*/ 111960 w 2223628"/>
                <a:gd name="connsiteY63" fmla="*/ 315750 h 1159759"/>
                <a:gd name="connsiteX64" fmla="*/ 147787 w 2223628"/>
                <a:gd name="connsiteY64" fmla="*/ 123161 h 1159759"/>
                <a:gd name="connsiteX65" fmla="*/ 270957 w 2223628"/>
                <a:gd name="connsiteY65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74663 w 2223628"/>
                <a:gd name="connsiteY53" fmla="*/ 931560 h 1159759"/>
                <a:gd name="connsiteX54" fmla="*/ 154549 w 2223628"/>
                <a:gd name="connsiteY54" fmla="*/ 761663 h 1159759"/>
                <a:gd name="connsiteX55" fmla="*/ 155641 w 2223628"/>
                <a:gd name="connsiteY55" fmla="*/ 690552 h 1159759"/>
                <a:gd name="connsiteX56" fmla="*/ 116447 w 2223628"/>
                <a:gd name="connsiteY56" fmla="*/ 649406 h 1159759"/>
                <a:gd name="connsiteX57" fmla="*/ 88455 w 2223628"/>
                <a:gd name="connsiteY57" fmla="*/ 689432 h 1159759"/>
                <a:gd name="connsiteX58" fmla="*/ 87368 w 2223628"/>
                <a:gd name="connsiteY58" fmla="*/ 759114 h 1159759"/>
                <a:gd name="connsiteX59" fmla="*/ 44793 w 2223628"/>
                <a:gd name="connsiteY59" fmla="*/ 1077115 h 1159759"/>
                <a:gd name="connsiteX60" fmla="*/ 22057 w 2223628"/>
                <a:gd name="connsiteY60" fmla="*/ 1159759 h 1159759"/>
                <a:gd name="connsiteX61" fmla="*/ 0 w 2223628"/>
                <a:gd name="connsiteY61" fmla="*/ 557599 h 1159759"/>
                <a:gd name="connsiteX62" fmla="*/ 111960 w 2223628"/>
                <a:gd name="connsiteY62" fmla="*/ 315750 h 1159759"/>
                <a:gd name="connsiteX63" fmla="*/ 147787 w 2223628"/>
                <a:gd name="connsiteY63" fmla="*/ 123161 h 1159759"/>
                <a:gd name="connsiteX64" fmla="*/ 270957 w 2223628"/>
                <a:gd name="connsiteY64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74663 w 2223628"/>
                <a:gd name="connsiteY53" fmla="*/ 931560 h 1159759"/>
                <a:gd name="connsiteX54" fmla="*/ 155641 w 2223628"/>
                <a:gd name="connsiteY54" fmla="*/ 690552 h 1159759"/>
                <a:gd name="connsiteX55" fmla="*/ 116447 w 2223628"/>
                <a:gd name="connsiteY55" fmla="*/ 649406 h 1159759"/>
                <a:gd name="connsiteX56" fmla="*/ 88455 w 2223628"/>
                <a:gd name="connsiteY56" fmla="*/ 689432 h 1159759"/>
                <a:gd name="connsiteX57" fmla="*/ 87368 w 2223628"/>
                <a:gd name="connsiteY57" fmla="*/ 759114 h 1159759"/>
                <a:gd name="connsiteX58" fmla="*/ 44793 w 2223628"/>
                <a:gd name="connsiteY58" fmla="*/ 1077115 h 1159759"/>
                <a:gd name="connsiteX59" fmla="*/ 22057 w 2223628"/>
                <a:gd name="connsiteY59" fmla="*/ 1159759 h 1159759"/>
                <a:gd name="connsiteX60" fmla="*/ 0 w 2223628"/>
                <a:gd name="connsiteY60" fmla="*/ 557599 h 1159759"/>
                <a:gd name="connsiteX61" fmla="*/ 111960 w 2223628"/>
                <a:gd name="connsiteY61" fmla="*/ 315750 h 1159759"/>
                <a:gd name="connsiteX62" fmla="*/ 147787 w 2223628"/>
                <a:gd name="connsiteY62" fmla="*/ 123161 h 1159759"/>
                <a:gd name="connsiteX63" fmla="*/ 270957 w 2223628"/>
                <a:gd name="connsiteY63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74663 w 2223628"/>
                <a:gd name="connsiteY53" fmla="*/ 931560 h 1159759"/>
                <a:gd name="connsiteX54" fmla="*/ 155641 w 2223628"/>
                <a:gd name="connsiteY54" fmla="*/ 690552 h 1159759"/>
                <a:gd name="connsiteX55" fmla="*/ 116447 w 2223628"/>
                <a:gd name="connsiteY55" fmla="*/ 649406 h 1159759"/>
                <a:gd name="connsiteX56" fmla="*/ 88455 w 2223628"/>
                <a:gd name="connsiteY56" fmla="*/ 689432 h 1159759"/>
                <a:gd name="connsiteX57" fmla="*/ 87368 w 2223628"/>
                <a:gd name="connsiteY57" fmla="*/ 759114 h 1159759"/>
                <a:gd name="connsiteX58" fmla="*/ 44793 w 2223628"/>
                <a:gd name="connsiteY58" fmla="*/ 1077115 h 1159759"/>
                <a:gd name="connsiteX59" fmla="*/ 22057 w 2223628"/>
                <a:gd name="connsiteY59" fmla="*/ 1159759 h 1159759"/>
                <a:gd name="connsiteX60" fmla="*/ 0 w 2223628"/>
                <a:gd name="connsiteY60" fmla="*/ 557599 h 1159759"/>
                <a:gd name="connsiteX61" fmla="*/ 111960 w 2223628"/>
                <a:gd name="connsiteY61" fmla="*/ 315750 h 1159759"/>
                <a:gd name="connsiteX62" fmla="*/ 147787 w 2223628"/>
                <a:gd name="connsiteY62" fmla="*/ 123161 h 1159759"/>
                <a:gd name="connsiteX63" fmla="*/ 270957 w 2223628"/>
                <a:gd name="connsiteY63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172131 w 2223628"/>
                <a:gd name="connsiteY36" fmla="*/ 1133099 h 1159759"/>
                <a:gd name="connsiteX37" fmla="*/ 2172131 w 2223628"/>
                <a:gd name="connsiteY37" fmla="*/ 759133 h 1159759"/>
                <a:gd name="connsiteX38" fmla="*/ 2172121 w 2223628"/>
                <a:gd name="connsiteY38" fmla="*/ 759129 h 1159759"/>
                <a:gd name="connsiteX39" fmla="*/ 2168206 w 2223628"/>
                <a:gd name="connsiteY39" fmla="*/ 674594 h 1159759"/>
                <a:gd name="connsiteX40" fmla="*/ 2113900 w 2223628"/>
                <a:gd name="connsiteY40" fmla="*/ 627007 h 1159759"/>
                <a:gd name="connsiteX41" fmla="*/ 2060162 w 2223628"/>
                <a:gd name="connsiteY41" fmla="*/ 761365 h 1159759"/>
                <a:gd name="connsiteX42" fmla="*/ 2060177 w 2223628"/>
                <a:gd name="connsiteY42" fmla="*/ 761365 h 1159759"/>
                <a:gd name="connsiteX43" fmla="*/ 2060172 w 2223628"/>
                <a:gd name="connsiteY43" fmla="*/ 761370 h 1159759"/>
                <a:gd name="connsiteX44" fmla="*/ 2037773 w 2223628"/>
                <a:gd name="connsiteY44" fmla="*/ 942757 h 1159759"/>
                <a:gd name="connsiteX45" fmla="*/ 2015379 w 2223628"/>
                <a:gd name="connsiteY45" fmla="*/ 759133 h 1159759"/>
                <a:gd name="connsiteX46" fmla="*/ 2015370 w 2223628"/>
                <a:gd name="connsiteY46" fmla="*/ 759124 h 1159759"/>
                <a:gd name="connsiteX47" fmla="*/ 2005957 w 2223628"/>
                <a:gd name="connsiteY47" fmla="*/ 676417 h 1159759"/>
                <a:gd name="connsiteX48" fmla="*/ 1856377 w 2223628"/>
                <a:gd name="connsiteY48" fmla="*/ 604613 h 1159759"/>
                <a:gd name="connsiteX49" fmla="*/ 358287 w 2223628"/>
                <a:gd name="connsiteY49" fmla="*/ 602377 h 1159759"/>
                <a:gd name="connsiteX50" fmla="*/ 233442 w 2223628"/>
                <a:gd name="connsiteY50" fmla="*/ 637088 h 1159759"/>
                <a:gd name="connsiteX51" fmla="*/ 200053 w 2223628"/>
                <a:gd name="connsiteY51" fmla="*/ 756392 h 1159759"/>
                <a:gd name="connsiteX52" fmla="*/ 174663 w 2223628"/>
                <a:gd name="connsiteY52" fmla="*/ 931560 h 1159759"/>
                <a:gd name="connsiteX53" fmla="*/ 155641 w 2223628"/>
                <a:gd name="connsiteY53" fmla="*/ 690552 h 1159759"/>
                <a:gd name="connsiteX54" fmla="*/ 116447 w 2223628"/>
                <a:gd name="connsiteY54" fmla="*/ 649406 h 1159759"/>
                <a:gd name="connsiteX55" fmla="*/ 88455 w 2223628"/>
                <a:gd name="connsiteY55" fmla="*/ 689432 h 1159759"/>
                <a:gd name="connsiteX56" fmla="*/ 87368 w 2223628"/>
                <a:gd name="connsiteY56" fmla="*/ 759114 h 1159759"/>
                <a:gd name="connsiteX57" fmla="*/ 44793 w 2223628"/>
                <a:gd name="connsiteY57" fmla="*/ 1077115 h 1159759"/>
                <a:gd name="connsiteX58" fmla="*/ 22057 w 2223628"/>
                <a:gd name="connsiteY58" fmla="*/ 1159759 h 1159759"/>
                <a:gd name="connsiteX59" fmla="*/ 0 w 2223628"/>
                <a:gd name="connsiteY59" fmla="*/ 557599 h 1159759"/>
                <a:gd name="connsiteX60" fmla="*/ 111960 w 2223628"/>
                <a:gd name="connsiteY60" fmla="*/ 315750 h 1159759"/>
                <a:gd name="connsiteX61" fmla="*/ 147787 w 2223628"/>
                <a:gd name="connsiteY61" fmla="*/ 123161 h 1159759"/>
                <a:gd name="connsiteX62" fmla="*/ 270957 w 2223628"/>
                <a:gd name="connsiteY62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172131 w 2223628"/>
                <a:gd name="connsiteY35" fmla="*/ 1133099 h 1159759"/>
                <a:gd name="connsiteX36" fmla="*/ 2172131 w 2223628"/>
                <a:gd name="connsiteY36" fmla="*/ 759133 h 1159759"/>
                <a:gd name="connsiteX37" fmla="*/ 2172121 w 2223628"/>
                <a:gd name="connsiteY37" fmla="*/ 759129 h 1159759"/>
                <a:gd name="connsiteX38" fmla="*/ 2168206 w 2223628"/>
                <a:gd name="connsiteY38" fmla="*/ 674594 h 1159759"/>
                <a:gd name="connsiteX39" fmla="*/ 2113900 w 2223628"/>
                <a:gd name="connsiteY39" fmla="*/ 627007 h 1159759"/>
                <a:gd name="connsiteX40" fmla="*/ 2060162 w 2223628"/>
                <a:gd name="connsiteY40" fmla="*/ 761365 h 1159759"/>
                <a:gd name="connsiteX41" fmla="*/ 2060177 w 2223628"/>
                <a:gd name="connsiteY41" fmla="*/ 761365 h 1159759"/>
                <a:gd name="connsiteX42" fmla="*/ 2060172 w 2223628"/>
                <a:gd name="connsiteY42" fmla="*/ 761370 h 1159759"/>
                <a:gd name="connsiteX43" fmla="*/ 2037773 w 2223628"/>
                <a:gd name="connsiteY43" fmla="*/ 942757 h 1159759"/>
                <a:gd name="connsiteX44" fmla="*/ 2015379 w 2223628"/>
                <a:gd name="connsiteY44" fmla="*/ 759133 h 1159759"/>
                <a:gd name="connsiteX45" fmla="*/ 2015370 w 2223628"/>
                <a:gd name="connsiteY45" fmla="*/ 759124 h 1159759"/>
                <a:gd name="connsiteX46" fmla="*/ 2005957 w 2223628"/>
                <a:gd name="connsiteY46" fmla="*/ 676417 h 1159759"/>
                <a:gd name="connsiteX47" fmla="*/ 1856377 w 2223628"/>
                <a:gd name="connsiteY47" fmla="*/ 604613 h 1159759"/>
                <a:gd name="connsiteX48" fmla="*/ 358287 w 2223628"/>
                <a:gd name="connsiteY48" fmla="*/ 602377 h 1159759"/>
                <a:gd name="connsiteX49" fmla="*/ 233442 w 2223628"/>
                <a:gd name="connsiteY49" fmla="*/ 637088 h 1159759"/>
                <a:gd name="connsiteX50" fmla="*/ 200053 w 2223628"/>
                <a:gd name="connsiteY50" fmla="*/ 756392 h 1159759"/>
                <a:gd name="connsiteX51" fmla="*/ 174663 w 2223628"/>
                <a:gd name="connsiteY51" fmla="*/ 931560 h 1159759"/>
                <a:gd name="connsiteX52" fmla="*/ 155641 w 2223628"/>
                <a:gd name="connsiteY52" fmla="*/ 690552 h 1159759"/>
                <a:gd name="connsiteX53" fmla="*/ 116447 w 2223628"/>
                <a:gd name="connsiteY53" fmla="*/ 649406 h 1159759"/>
                <a:gd name="connsiteX54" fmla="*/ 88455 w 2223628"/>
                <a:gd name="connsiteY54" fmla="*/ 689432 h 1159759"/>
                <a:gd name="connsiteX55" fmla="*/ 87368 w 2223628"/>
                <a:gd name="connsiteY55" fmla="*/ 759114 h 1159759"/>
                <a:gd name="connsiteX56" fmla="*/ 44793 w 2223628"/>
                <a:gd name="connsiteY56" fmla="*/ 1077115 h 1159759"/>
                <a:gd name="connsiteX57" fmla="*/ 22057 w 2223628"/>
                <a:gd name="connsiteY57" fmla="*/ 1159759 h 1159759"/>
                <a:gd name="connsiteX58" fmla="*/ 0 w 2223628"/>
                <a:gd name="connsiteY58" fmla="*/ 557599 h 1159759"/>
                <a:gd name="connsiteX59" fmla="*/ 111960 w 2223628"/>
                <a:gd name="connsiteY59" fmla="*/ 315750 h 1159759"/>
                <a:gd name="connsiteX60" fmla="*/ 147787 w 2223628"/>
                <a:gd name="connsiteY60" fmla="*/ 123161 h 1159759"/>
                <a:gd name="connsiteX61" fmla="*/ 270957 w 2223628"/>
                <a:gd name="connsiteY61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172131 w 2223628"/>
                <a:gd name="connsiteY35" fmla="*/ 1133099 h 1159759"/>
                <a:gd name="connsiteX36" fmla="*/ 2172131 w 2223628"/>
                <a:gd name="connsiteY36" fmla="*/ 759133 h 1159759"/>
                <a:gd name="connsiteX37" fmla="*/ 2172121 w 2223628"/>
                <a:gd name="connsiteY37" fmla="*/ 759129 h 1159759"/>
                <a:gd name="connsiteX38" fmla="*/ 2168206 w 2223628"/>
                <a:gd name="connsiteY38" fmla="*/ 674594 h 1159759"/>
                <a:gd name="connsiteX39" fmla="*/ 2113900 w 2223628"/>
                <a:gd name="connsiteY39" fmla="*/ 627007 h 1159759"/>
                <a:gd name="connsiteX40" fmla="*/ 2060162 w 2223628"/>
                <a:gd name="connsiteY40" fmla="*/ 761365 h 1159759"/>
                <a:gd name="connsiteX41" fmla="*/ 2060177 w 2223628"/>
                <a:gd name="connsiteY41" fmla="*/ 761365 h 1159759"/>
                <a:gd name="connsiteX42" fmla="*/ 2060172 w 2223628"/>
                <a:gd name="connsiteY42" fmla="*/ 761370 h 1159759"/>
                <a:gd name="connsiteX43" fmla="*/ 2037773 w 2223628"/>
                <a:gd name="connsiteY43" fmla="*/ 942757 h 1159759"/>
                <a:gd name="connsiteX44" fmla="*/ 2015379 w 2223628"/>
                <a:gd name="connsiteY44" fmla="*/ 759133 h 1159759"/>
                <a:gd name="connsiteX45" fmla="*/ 2015370 w 2223628"/>
                <a:gd name="connsiteY45" fmla="*/ 759124 h 1159759"/>
                <a:gd name="connsiteX46" fmla="*/ 2005957 w 2223628"/>
                <a:gd name="connsiteY46" fmla="*/ 676417 h 1159759"/>
                <a:gd name="connsiteX47" fmla="*/ 1856377 w 2223628"/>
                <a:gd name="connsiteY47" fmla="*/ 604613 h 1159759"/>
                <a:gd name="connsiteX48" fmla="*/ 358287 w 2223628"/>
                <a:gd name="connsiteY48" fmla="*/ 602377 h 1159759"/>
                <a:gd name="connsiteX49" fmla="*/ 233442 w 2223628"/>
                <a:gd name="connsiteY49" fmla="*/ 637088 h 1159759"/>
                <a:gd name="connsiteX50" fmla="*/ 200053 w 2223628"/>
                <a:gd name="connsiteY50" fmla="*/ 756392 h 1159759"/>
                <a:gd name="connsiteX51" fmla="*/ 174663 w 2223628"/>
                <a:gd name="connsiteY51" fmla="*/ 931560 h 1159759"/>
                <a:gd name="connsiteX52" fmla="*/ 155641 w 2223628"/>
                <a:gd name="connsiteY52" fmla="*/ 690552 h 1159759"/>
                <a:gd name="connsiteX53" fmla="*/ 116447 w 2223628"/>
                <a:gd name="connsiteY53" fmla="*/ 649406 h 1159759"/>
                <a:gd name="connsiteX54" fmla="*/ 88455 w 2223628"/>
                <a:gd name="connsiteY54" fmla="*/ 689432 h 1159759"/>
                <a:gd name="connsiteX55" fmla="*/ 87368 w 2223628"/>
                <a:gd name="connsiteY55" fmla="*/ 759114 h 1159759"/>
                <a:gd name="connsiteX56" fmla="*/ 44793 w 2223628"/>
                <a:gd name="connsiteY56" fmla="*/ 1077115 h 1159759"/>
                <a:gd name="connsiteX57" fmla="*/ 22057 w 2223628"/>
                <a:gd name="connsiteY57" fmla="*/ 1159759 h 1159759"/>
                <a:gd name="connsiteX58" fmla="*/ 0 w 2223628"/>
                <a:gd name="connsiteY58" fmla="*/ 557599 h 1159759"/>
                <a:gd name="connsiteX59" fmla="*/ 111960 w 2223628"/>
                <a:gd name="connsiteY59" fmla="*/ 315750 h 1159759"/>
                <a:gd name="connsiteX60" fmla="*/ 147787 w 2223628"/>
                <a:gd name="connsiteY60" fmla="*/ 123161 h 1159759"/>
                <a:gd name="connsiteX61" fmla="*/ 270957 w 2223628"/>
                <a:gd name="connsiteY61" fmla="*/ 0 h 115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223628" h="1159759">
                  <a:moveTo>
                    <a:pt x="2093758" y="380695"/>
                  </a:moveTo>
                  <a:cubicBezTo>
                    <a:pt x="2069118" y="373976"/>
                    <a:pt x="2064645" y="398611"/>
                    <a:pt x="2069118" y="416522"/>
                  </a:cubicBezTo>
                  <a:cubicBezTo>
                    <a:pt x="2078078" y="450117"/>
                    <a:pt x="2095994" y="479230"/>
                    <a:pt x="2134072" y="481467"/>
                  </a:cubicBezTo>
                  <a:cubicBezTo>
                    <a:pt x="2151988" y="481467"/>
                    <a:pt x="2158702" y="465797"/>
                    <a:pt x="2156471" y="447881"/>
                  </a:cubicBezTo>
                  <a:cubicBezTo>
                    <a:pt x="2147506" y="416522"/>
                    <a:pt x="2131826" y="385177"/>
                    <a:pt x="2093758" y="380695"/>
                  </a:cubicBezTo>
                  <a:close/>
                  <a:moveTo>
                    <a:pt x="146489" y="327982"/>
                  </a:moveTo>
                  <a:cubicBezTo>
                    <a:pt x="130532" y="331806"/>
                    <a:pt x="113650" y="348859"/>
                    <a:pt x="104189" y="372776"/>
                  </a:cubicBezTo>
                  <a:cubicBezTo>
                    <a:pt x="91574" y="404664"/>
                    <a:pt x="96928" y="436678"/>
                    <a:pt x="116148" y="444282"/>
                  </a:cubicBezTo>
                  <a:cubicBezTo>
                    <a:pt x="135368" y="451885"/>
                    <a:pt x="161174" y="432197"/>
                    <a:pt x="173789" y="400309"/>
                  </a:cubicBezTo>
                  <a:cubicBezTo>
                    <a:pt x="186404" y="368420"/>
                    <a:pt x="181050" y="336406"/>
                    <a:pt x="161830" y="328803"/>
                  </a:cubicBezTo>
                  <a:cubicBezTo>
                    <a:pt x="157025" y="326902"/>
                    <a:pt x="151808" y="326707"/>
                    <a:pt x="146489" y="327982"/>
                  </a:cubicBezTo>
                  <a:close/>
                  <a:moveTo>
                    <a:pt x="414276" y="268721"/>
                  </a:moveTo>
                  <a:cubicBezTo>
                    <a:pt x="385163" y="268721"/>
                    <a:pt x="353809" y="268721"/>
                    <a:pt x="324696" y="270957"/>
                  </a:cubicBezTo>
                  <a:cubicBezTo>
                    <a:pt x="264243" y="273204"/>
                    <a:pt x="208254" y="286637"/>
                    <a:pt x="210490" y="362769"/>
                  </a:cubicBezTo>
                  <a:cubicBezTo>
                    <a:pt x="210490" y="438906"/>
                    <a:pt x="270957" y="445630"/>
                    <a:pt x="329178" y="447866"/>
                  </a:cubicBezTo>
                  <a:lnTo>
                    <a:pt x="418744" y="447866"/>
                  </a:lnTo>
                  <a:lnTo>
                    <a:pt x="1110696" y="447866"/>
                  </a:lnTo>
                  <a:lnTo>
                    <a:pt x="1773535" y="447866"/>
                  </a:lnTo>
                  <a:cubicBezTo>
                    <a:pt x="1802648" y="447866"/>
                    <a:pt x="1834002" y="450103"/>
                    <a:pt x="1863115" y="447866"/>
                  </a:cubicBezTo>
                  <a:cubicBezTo>
                    <a:pt x="1928050" y="443389"/>
                    <a:pt x="2010902" y="454586"/>
                    <a:pt x="2008670" y="356055"/>
                  </a:cubicBezTo>
                  <a:cubicBezTo>
                    <a:pt x="2006433" y="257524"/>
                    <a:pt x="1921336" y="273204"/>
                    <a:pt x="1856396" y="268721"/>
                  </a:cubicBezTo>
                  <a:lnTo>
                    <a:pt x="1800411" y="268721"/>
                  </a:lnTo>
                  <a:lnTo>
                    <a:pt x="414276" y="268721"/>
                  </a:lnTo>
                  <a:close/>
                  <a:moveTo>
                    <a:pt x="257514" y="72881"/>
                  </a:moveTo>
                  <a:cubicBezTo>
                    <a:pt x="257514" y="108097"/>
                    <a:pt x="255278" y="134488"/>
                    <a:pt x="255278" y="160883"/>
                  </a:cubicBezTo>
                  <a:lnTo>
                    <a:pt x="1959390" y="160883"/>
                  </a:lnTo>
                  <a:lnTo>
                    <a:pt x="1959390" y="72881"/>
                  </a:lnTo>
                  <a:lnTo>
                    <a:pt x="257514" y="72881"/>
                  </a:lnTo>
                  <a:close/>
                  <a:moveTo>
                    <a:pt x="270957" y="0"/>
                  </a:moveTo>
                  <a:lnTo>
                    <a:pt x="573259" y="0"/>
                  </a:lnTo>
                  <a:lnTo>
                    <a:pt x="1912366" y="0"/>
                  </a:lnTo>
                  <a:cubicBezTo>
                    <a:pt x="2066881" y="0"/>
                    <a:pt x="2075842" y="8965"/>
                    <a:pt x="2075842" y="165712"/>
                  </a:cubicBezTo>
                  <a:cubicBezTo>
                    <a:pt x="2075842" y="241849"/>
                    <a:pt x="2078078" y="311267"/>
                    <a:pt x="2151974" y="360528"/>
                  </a:cubicBezTo>
                  <a:cubicBezTo>
                    <a:pt x="2203480" y="396365"/>
                    <a:pt x="2214677" y="459068"/>
                    <a:pt x="2216914" y="519526"/>
                  </a:cubicBezTo>
                  <a:cubicBezTo>
                    <a:pt x="2219160" y="593426"/>
                    <a:pt x="2221392" y="667327"/>
                    <a:pt x="2223628" y="743459"/>
                  </a:cubicBezTo>
                  <a:cubicBezTo>
                    <a:pt x="2220749" y="897151"/>
                    <a:pt x="2189297" y="1003219"/>
                    <a:pt x="2172131" y="1133099"/>
                  </a:cubicBezTo>
                  <a:lnTo>
                    <a:pt x="2172131" y="759133"/>
                  </a:lnTo>
                  <a:cubicBezTo>
                    <a:pt x="2172128" y="759132"/>
                    <a:pt x="2172124" y="759130"/>
                    <a:pt x="2172121" y="759129"/>
                  </a:cubicBezTo>
                  <a:lnTo>
                    <a:pt x="2168206" y="674594"/>
                  </a:lnTo>
                  <a:cubicBezTo>
                    <a:pt x="2164286" y="647722"/>
                    <a:pt x="2151969" y="627007"/>
                    <a:pt x="2113900" y="627007"/>
                  </a:cubicBezTo>
                  <a:cubicBezTo>
                    <a:pt x="2040014" y="629244"/>
                    <a:pt x="2066881" y="709858"/>
                    <a:pt x="2060162" y="761365"/>
                  </a:cubicBezTo>
                  <a:lnTo>
                    <a:pt x="2060177" y="761365"/>
                  </a:lnTo>
                  <a:lnTo>
                    <a:pt x="2060172" y="761370"/>
                  </a:lnTo>
                  <a:cubicBezTo>
                    <a:pt x="2058070" y="839066"/>
                    <a:pt x="2066886" y="868861"/>
                    <a:pt x="2037773" y="942757"/>
                  </a:cubicBezTo>
                  <a:cubicBezTo>
                    <a:pt x="2008665" y="868861"/>
                    <a:pt x="2019862" y="812872"/>
                    <a:pt x="2015379" y="759133"/>
                  </a:cubicBezTo>
                  <a:lnTo>
                    <a:pt x="2015370" y="759124"/>
                  </a:lnTo>
                  <a:lnTo>
                    <a:pt x="2005957" y="676417"/>
                  </a:lnTo>
                  <a:cubicBezTo>
                    <a:pt x="1991995" y="613434"/>
                    <a:pt x="1958827" y="604613"/>
                    <a:pt x="1856377" y="604613"/>
                  </a:cubicBezTo>
                  <a:lnTo>
                    <a:pt x="358287" y="602377"/>
                  </a:lnTo>
                  <a:cubicBezTo>
                    <a:pt x="302302" y="602377"/>
                    <a:pt x="260314" y="612458"/>
                    <a:pt x="233442" y="637088"/>
                  </a:cubicBezTo>
                  <a:lnTo>
                    <a:pt x="200053" y="756392"/>
                  </a:lnTo>
                  <a:lnTo>
                    <a:pt x="174663" y="931560"/>
                  </a:lnTo>
                  <a:lnTo>
                    <a:pt x="155641" y="690552"/>
                  </a:lnTo>
                  <a:cubicBezTo>
                    <a:pt x="155083" y="667322"/>
                    <a:pt x="147801" y="649406"/>
                    <a:pt x="116447" y="649406"/>
                  </a:cubicBezTo>
                  <a:cubicBezTo>
                    <a:pt x="95174" y="648290"/>
                    <a:pt x="89575" y="666201"/>
                    <a:pt x="88455" y="689432"/>
                  </a:cubicBezTo>
                  <a:cubicBezTo>
                    <a:pt x="88093" y="712659"/>
                    <a:pt x="87730" y="735887"/>
                    <a:pt x="87368" y="759114"/>
                  </a:cubicBezTo>
                  <a:cubicBezTo>
                    <a:pt x="80091" y="823728"/>
                    <a:pt x="55678" y="1010341"/>
                    <a:pt x="44793" y="1077115"/>
                  </a:cubicBezTo>
                  <a:lnTo>
                    <a:pt x="22057" y="1159759"/>
                  </a:lnTo>
                  <a:lnTo>
                    <a:pt x="0" y="557599"/>
                  </a:lnTo>
                  <a:cubicBezTo>
                    <a:pt x="4483" y="459068"/>
                    <a:pt x="29113" y="373971"/>
                    <a:pt x="111960" y="315750"/>
                  </a:cubicBezTo>
                  <a:cubicBezTo>
                    <a:pt x="158984" y="257529"/>
                    <a:pt x="154516" y="185865"/>
                    <a:pt x="147787" y="123161"/>
                  </a:cubicBezTo>
                  <a:cubicBezTo>
                    <a:pt x="136600" y="17916"/>
                    <a:pt x="188097" y="0"/>
                    <a:pt x="27095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18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7394C982-52CA-4ABD-A855-7DA46B4C3BB7}"/>
                </a:ext>
              </a:extLst>
            </p:cNvPr>
            <p:cNvSpPr/>
            <p:nvPr/>
          </p:nvSpPr>
          <p:spPr>
            <a:xfrm>
              <a:off x="8130522" y="2506131"/>
              <a:ext cx="1665313" cy="53470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B9C58E7-6B89-472D-86CA-52AE84880281}"/>
                </a:ext>
              </a:extLst>
            </p:cNvPr>
            <p:cNvSpPr/>
            <p:nvPr/>
          </p:nvSpPr>
          <p:spPr>
            <a:xfrm>
              <a:off x="6096000" y="5328041"/>
              <a:ext cx="5734356" cy="898116"/>
            </a:xfrm>
            <a:custGeom>
              <a:avLst/>
              <a:gdLst>
                <a:gd name="connsiteX0" fmla="*/ 3715109 w 5734356"/>
                <a:gd name="connsiteY0" fmla="*/ 422753 h 898116"/>
                <a:gd name="connsiteX1" fmla="*/ 3683450 w 5734356"/>
                <a:gd name="connsiteY1" fmla="*/ 455809 h 898116"/>
                <a:gd name="connsiteX2" fmla="*/ 3716040 w 5734356"/>
                <a:gd name="connsiteY2" fmla="*/ 488399 h 898116"/>
                <a:gd name="connsiteX3" fmla="*/ 3736993 w 5734356"/>
                <a:gd name="connsiteY3" fmla="*/ 488866 h 898116"/>
                <a:gd name="connsiteX4" fmla="*/ 3962802 w 5734356"/>
                <a:gd name="connsiteY4" fmla="*/ 488866 h 898116"/>
                <a:gd name="connsiteX5" fmla="*/ 4203976 w 5734356"/>
                <a:gd name="connsiteY5" fmla="*/ 488399 h 898116"/>
                <a:gd name="connsiteX6" fmla="*/ 4241690 w 5734356"/>
                <a:gd name="connsiteY6" fmla="*/ 456273 h 898116"/>
                <a:gd name="connsiteX7" fmla="*/ 4210494 w 5734356"/>
                <a:gd name="connsiteY7" fmla="*/ 422753 h 898116"/>
                <a:gd name="connsiteX8" fmla="*/ 3715109 w 5734356"/>
                <a:gd name="connsiteY8" fmla="*/ 422753 h 898116"/>
                <a:gd name="connsiteX9" fmla="*/ 476030 w 5734356"/>
                <a:gd name="connsiteY9" fmla="*/ 422751 h 898116"/>
                <a:gd name="connsiteX10" fmla="*/ 450423 w 5734356"/>
                <a:gd name="connsiteY10" fmla="*/ 424150 h 898116"/>
                <a:gd name="connsiteX11" fmla="*/ 425281 w 5734356"/>
                <a:gd name="connsiteY11" fmla="*/ 455809 h 898116"/>
                <a:gd name="connsiteX12" fmla="*/ 450423 w 5734356"/>
                <a:gd name="connsiteY12" fmla="*/ 487467 h 898116"/>
                <a:gd name="connsiteX13" fmla="*/ 473702 w 5734356"/>
                <a:gd name="connsiteY13" fmla="*/ 488864 h 898116"/>
                <a:gd name="connsiteX14" fmla="*/ 704169 w 5734356"/>
                <a:gd name="connsiteY14" fmla="*/ 488864 h 898116"/>
                <a:gd name="connsiteX15" fmla="*/ 931839 w 5734356"/>
                <a:gd name="connsiteY15" fmla="*/ 489331 h 898116"/>
                <a:gd name="connsiteX16" fmla="*/ 983986 w 5734356"/>
                <a:gd name="connsiteY16" fmla="*/ 457205 h 898116"/>
                <a:gd name="connsiteX17" fmla="*/ 931839 w 5734356"/>
                <a:gd name="connsiteY17" fmla="*/ 422751 h 898116"/>
                <a:gd name="connsiteX18" fmla="*/ 476030 w 5734356"/>
                <a:gd name="connsiteY18" fmla="*/ 422751 h 898116"/>
                <a:gd name="connsiteX19" fmla="*/ 4887920 w 5734356"/>
                <a:gd name="connsiteY19" fmla="*/ 422287 h 898116"/>
                <a:gd name="connsiteX20" fmla="*/ 4755229 w 5734356"/>
                <a:gd name="connsiteY20" fmla="*/ 422752 h 898116"/>
                <a:gd name="connsiteX21" fmla="*/ 4716119 w 5734356"/>
                <a:gd name="connsiteY21" fmla="*/ 456274 h 898116"/>
                <a:gd name="connsiteX22" fmla="*/ 4756160 w 5734356"/>
                <a:gd name="connsiteY22" fmla="*/ 488864 h 898116"/>
                <a:gd name="connsiteX23" fmla="*/ 4995471 w 5734356"/>
                <a:gd name="connsiteY23" fmla="*/ 488864 h 898116"/>
                <a:gd name="connsiteX24" fmla="*/ 5160755 w 5734356"/>
                <a:gd name="connsiteY24" fmla="*/ 488864 h 898116"/>
                <a:gd name="connsiteX25" fmla="*/ 5242233 w 5734356"/>
                <a:gd name="connsiteY25" fmla="*/ 488400 h 898116"/>
                <a:gd name="connsiteX26" fmla="*/ 5274824 w 5734356"/>
                <a:gd name="connsiteY26" fmla="*/ 456274 h 898116"/>
                <a:gd name="connsiteX27" fmla="*/ 5243629 w 5734356"/>
                <a:gd name="connsiteY27" fmla="*/ 422752 h 898116"/>
                <a:gd name="connsiteX28" fmla="*/ 5218023 w 5734356"/>
                <a:gd name="connsiteY28" fmla="*/ 422287 h 898116"/>
                <a:gd name="connsiteX29" fmla="*/ 4887920 w 5734356"/>
                <a:gd name="connsiteY29" fmla="*/ 422287 h 898116"/>
                <a:gd name="connsiteX30" fmla="*/ 2764383 w 5734356"/>
                <a:gd name="connsiteY30" fmla="*/ 422287 h 898116"/>
                <a:gd name="connsiteX31" fmla="*/ 2627036 w 5734356"/>
                <a:gd name="connsiteY31" fmla="*/ 422752 h 898116"/>
                <a:gd name="connsiteX32" fmla="*/ 2587926 w 5734356"/>
                <a:gd name="connsiteY32" fmla="*/ 456274 h 898116"/>
                <a:gd name="connsiteX33" fmla="*/ 2627965 w 5734356"/>
                <a:gd name="connsiteY33" fmla="*/ 488864 h 898116"/>
                <a:gd name="connsiteX34" fmla="*/ 2867278 w 5734356"/>
                <a:gd name="connsiteY34" fmla="*/ 488864 h 898116"/>
                <a:gd name="connsiteX35" fmla="*/ 3032562 w 5734356"/>
                <a:gd name="connsiteY35" fmla="*/ 488864 h 898116"/>
                <a:gd name="connsiteX36" fmla="*/ 3114040 w 5734356"/>
                <a:gd name="connsiteY36" fmla="*/ 488400 h 898116"/>
                <a:gd name="connsiteX37" fmla="*/ 3146631 w 5734356"/>
                <a:gd name="connsiteY37" fmla="*/ 456274 h 898116"/>
                <a:gd name="connsiteX38" fmla="*/ 3115436 w 5734356"/>
                <a:gd name="connsiteY38" fmla="*/ 422752 h 898116"/>
                <a:gd name="connsiteX39" fmla="*/ 3089828 w 5734356"/>
                <a:gd name="connsiteY39" fmla="*/ 422287 h 898116"/>
                <a:gd name="connsiteX40" fmla="*/ 2764383 w 5734356"/>
                <a:gd name="connsiteY40" fmla="*/ 422287 h 898116"/>
                <a:gd name="connsiteX41" fmla="*/ 1560380 w 5734356"/>
                <a:gd name="connsiteY41" fmla="*/ 421355 h 898116"/>
                <a:gd name="connsiteX42" fmla="*/ 1518477 w 5734356"/>
                <a:gd name="connsiteY42" fmla="*/ 422286 h 898116"/>
                <a:gd name="connsiteX43" fmla="*/ 1488679 w 5734356"/>
                <a:gd name="connsiteY43" fmla="*/ 454877 h 898116"/>
                <a:gd name="connsiteX44" fmla="*/ 1518477 w 5734356"/>
                <a:gd name="connsiteY44" fmla="*/ 487934 h 898116"/>
                <a:gd name="connsiteX45" fmla="*/ 1532443 w 5734356"/>
                <a:gd name="connsiteY45" fmla="*/ 488399 h 898116"/>
                <a:gd name="connsiteX46" fmla="*/ 2004550 w 5734356"/>
                <a:gd name="connsiteY46" fmla="*/ 488399 h 898116"/>
                <a:gd name="connsiteX47" fmla="*/ 2023174 w 5734356"/>
                <a:gd name="connsiteY47" fmla="*/ 487002 h 898116"/>
                <a:gd name="connsiteX48" fmla="*/ 2047384 w 5734356"/>
                <a:gd name="connsiteY48" fmla="*/ 454412 h 898116"/>
                <a:gd name="connsiteX49" fmla="*/ 2023639 w 5734356"/>
                <a:gd name="connsiteY49" fmla="*/ 424147 h 898116"/>
                <a:gd name="connsiteX50" fmla="*/ 1998032 w 5734356"/>
                <a:gd name="connsiteY50" fmla="*/ 422286 h 898116"/>
                <a:gd name="connsiteX51" fmla="*/ 1770360 w 5734356"/>
                <a:gd name="connsiteY51" fmla="*/ 422286 h 898116"/>
                <a:gd name="connsiteX52" fmla="*/ 1560380 w 5734356"/>
                <a:gd name="connsiteY52" fmla="*/ 421355 h 898116"/>
                <a:gd name="connsiteX53" fmla="*/ 5238508 w 5734356"/>
                <a:gd name="connsiteY53" fmla="*/ 0 h 898116"/>
                <a:gd name="connsiteX54" fmla="*/ 5455005 w 5734356"/>
                <a:gd name="connsiteY54" fmla="*/ 30730 h 898116"/>
                <a:gd name="connsiteX55" fmla="*/ 5615168 w 5734356"/>
                <a:gd name="connsiteY55" fmla="*/ 136417 h 898116"/>
                <a:gd name="connsiteX56" fmla="*/ 5719458 w 5734356"/>
                <a:gd name="connsiteY56" fmla="*/ 302630 h 898116"/>
                <a:gd name="connsiteX57" fmla="*/ 5732028 w 5734356"/>
                <a:gd name="connsiteY57" fmla="*/ 393420 h 898116"/>
                <a:gd name="connsiteX58" fmla="*/ 5734356 w 5734356"/>
                <a:gd name="connsiteY58" fmla="*/ 404594 h 898116"/>
                <a:gd name="connsiteX59" fmla="*/ 5734356 w 5734356"/>
                <a:gd name="connsiteY59" fmla="*/ 502368 h 898116"/>
                <a:gd name="connsiteX60" fmla="*/ 5729236 w 5734356"/>
                <a:gd name="connsiteY60" fmla="*/ 554047 h 898116"/>
                <a:gd name="connsiteX61" fmla="*/ 5661260 w 5734356"/>
                <a:gd name="connsiteY61" fmla="*/ 719331 h 898116"/>
                <a:gd name="connsiteX62" fmla="*/ 5470834 w 5734356"/>
                <a:gd name="connsiteY62" fmla="*/ 873905 h 898116"/>
                <a:gd name="connsiteX63" fmla="*/ 5351645 w 5734356"/>
                <a:gd name="connsiteY63" fmla="*/ 896252 h 898116"/>
                <a:gd name="connsiteX64" fmla="*/ 5339074 w 5734356"/>
                <a:gd name="connsiteY64" fmla="*/ 898116 h 898116"/>
                <a:gd name="connsiteX65" fmla="*/ 408520 w 5734356"/>
                <a:gd name="connsiteY65" fmla="*/ 898116 h 898116"/>
                <a:gd name="connsiteX66" fmla="*/ 372205 w 5734356"/>
                <a:gd name="connsiteY66" fmla="*/ 893924 h 898116"/>
                <a:gd name="connsiteX67" fmla="*/ 160829 w 5734356"/>
                <a:gd name="connsiteY67" fmla="*/ 800342 h 898116"/>
                <a:gd name="connsiteX68" fmla="*/ 2063 w 5734356"/>
                <a:gd name="connsiteY68" fmla="*/ 494919 h 898116"/>
                <a:gd name="connsiteX69" fmla="*/ 99372 w 5734356"/>
                <a:gd name="connsiteY69" fmla="*/ 173197 h 898116"/>
                <a:gd name="connsiteX70" fmla="*/ 283278 w 5734356"/>
                <a:gd name="connsiteY70" fmla="*/ 34454 h 898116"/>
                <a:gd name="connsiteX71" fmla="*/ 371273 w 5734356"/>
                <a:gd name="connsiteY71" fmla="*/ 7449 h 898116"/>
                <a:gd name="connsiteX72" fmla="*/ 429472 w 5734356"/>
                <a:gd name="connsiteY72" fmla="*/ 6518 h 898116"/>
                <a:gd name="connsiteX73" fmla="*/ 5150512 w 5734356"/>
                <a:gd name="connsiteY73" fmla="*/ 6518 h 898116"/>
                <a:gd name="connsiteX74" fmla="*/ 5238508 w 5734356"/>
                <a:gd name="connsiteY74" fmla="*/ 0 h 89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734356" h="898116">
                  <a:moveTo>
                    <a:pt x="3715109" y="422753"/>
                  </a:moveTo>
                  <a:cubicBezTo>
                    <a:pt x="3695090" y="422753"/>
                    <a:pt x="3682985" y="435788"/>
                    <a:pt x="3683450" y="455809"/>
                  </a:cubicBezTo>
                  <a:cubicBezTo>
                    <a:pt x="3683914" y="475363"/>
                    <a:pt x="3696020" y="487003"/>
                    <a:pt x="3716040" y="488399"/>
                  </a:cubicBezTo>
                  <a:cubicBezTo>
                    <a:pt x="3723025" y="488866"/>
                    <a:pt x="3730009" y="488866"/>
                    <a:pt x="3736993" y="488866"/>
                  </a:cubicBezTo>
                  <a:cubicBezTo>
                    <a:pt x="3812418" y="488866"/>
                    <a:pt x="3887377" y="488866"/>
                    <a:pt x="3962802" y="488866"/>
                  </a:cubicBezTo>
                  <a:cubicBezTo>
                    <a:pt x="4043816" y="488866"/>
                    <a:pt x="4124362" y="488866"/>
                    <a:pt x="4203976" y="488399"/>
                  </a:cubicBezTo>
                  <a:cubicBezTo>
                    <a:pt x="4227257" y="488399"/>
                    <a:pt x="4242155" y="475363"/>
                    <a:pt x="4241690" y="456273"/>
                  </a:cubicBezTo>
                  <a:cubicBezTo>
                    <a:pt x="4241690" y="436255"/>
                    <a:pt x="4230515" y="422753"/>
                    <a:pt x="4210494" y="422753"/>
                  </a:cubicBezTo>
                  <a:cubicBezTo>
                    <a:pt x="4045212" y="422287"/>
                    <a:pt x="3880393" y="422287"/>
                    <a:pt x="3715109" y="422753"/>
                  </a:cubicBezTo>
                  <a:close/>
                  <a:moveTo>
                    <a:pt x="476030" y="422751"/>
                  </a:moveTo>
                  <a:cubicBezTo>
                    <a:pt x="467184" y="422751"/>
                    <a:pt x="458804" y="422286"/>
                    <a:pt x="450423" y="424150"/>
                  </a:cubicBezTo>
                  <a:cubicBezTo>
                    <a:pt x="434127" y="427874"/>
                    <a:pt x="425281" y="439047"/>
                    <a:pt x="425281" y="455809"/>
                  </a:cubicBezTo>
                  <a:cubicBezTo>
                    <a:pt x="425281" y="472103"/>
                    <a:pt x="434127" y="483278"/>
                    <a:pt x="450423" y="487467"/>
                  </a:cubicBezTo>
                  <a:cubicBezTo>
                    <a:pt x="457872" y="489331"/>
                    <a:pt x="465788" y="488864"/>
                    <a:pt x="473702" y="488864"/>
                  </a:cubicBezTo>
                  <a:cubicBezTo>
                    <a:pt x="550523" y="488864"/>
                    <a:pt x="627345" y="488864"/>
                    <a:pt x="704169" y="488864"/>
                  </a:cubicBezTo>
                  <a:cubicBezTo>
                    <a:pt x="780524" y="488864"/>
                    <a:pt x="856414" y="488864"/>
                    <a:pt x="931839" y="489331"/>
                  </a:cubicBezTo>
                  <a:cubicBezTo>
                    <a:pt x="967225" y="489331"/>
                    <a:pt x="983055" y="479554"/>
                    <a:pt x="983986" y="457205"/>
                  </a:cubicBezTo>
                  <a:cubicBezTo>
                    <a:pt x="984918" y="433927"/>
                    <a:pt x="968157" y="422751"/>
                    <a:pt x="931839" y="422751"/>
                  </a:cubicBezTo>
                  <a:cubicBezTo>
                    <a:pt x="780059" y="422751"/>
                    <a:pt x="627812" y="422751"/>
                    <a:pt x="476030" y="422751"/>
                  </a:cubicBezTo>
                  <a:close/>
                  <a:moveTo>
                    <a:pt x="4887920" y="422287"/>
                  </a:moveTo>
                  <a:cubicBezTo>
                    <a:pt x="4843689" y="422287"/>
                    <a:pt x="4799460" y="422287"/>
                    <a:pt x="4755229" y="422752"/>
                  </a:cubicBezTo>
                  <a:cubicBezTo>
                    <a:pt x="4730552" y="422752"/>
                    <a:pt x="4715654" y="436720"/>
                    <a:pt x="4716119" y="456274"/>
                  </a:cubicBezTo>
                  <a:cubicBezTo>
                    <a:pt x="4716585" y="475828"/>
                    <a:pt x="4731483" y="488864"/>
                    <a:pt x="4756160" y="488864"/>
                  </a:cubicBezTo>
                  <a:cubicBezTo>
                    <a:pt x="4835775" y="488864"/>
                    <a:pt x="4915857" y="488864"/>
                    <a:pt x="4995471" y="488864"/>
                  </a:cubicBezTo>
                  <a:cubicBezTo>
                    <a:pt x="5050411" y="488864"/>
                    <a:pt x="5105351" y="488864"/>
                    <a:pt x="5160755" y="488864"/>
                  </a:cubicBezTo>
                  <a:cubicBezTo>
                    <a:pt x="5187758" y="488864"/>
                    <a:pt x="5215228" y="489331"/>
                    <a:pt x="5242233" y="488400"/>
                  </a:cubicBezTo>
                  <a:cubicBezTo>
                    <a:pt x="5262252" y="487935"/>
                    <a:pt x="5274359" y="476759"/>
                    <a:pt x="5274824" y="456274"/>
                  </a:cubicBezTo>
                  <a:cubicBezTo>
                    <a:pt x="5275288" y="435788"/>
                    <a:pt x="5263650" y="425080"/>
                    <a:pt x="5243629" y="422752"/>
                  </a:cubicBezTo>
                  <a:cubicBezTo>
                    <a:pt x="5235249" y="421820"/>
                    <a:pt x="5226403" y="422287"/>
                    <a:pt x="5218023" y="422287"/>
                  </a:cubicBezTo>
                  <a:cubicBezTo>
                    <a:pt x="5108143" y="422287"/>
                    <a:pt x="4997799" y="422287"/>
                    <a:pt x="4887920" y="422287"/>
                  </a:cubicBezTo>
                  <a:close/>
                  <a:moveTo>
                    <a:pt x="2764383" y="422287"/>
                  </a:moveTo>
                  <a:cubicBezTo>
                    <a:pt x="2718291" y="422287"/>
                    <a:pt x="2672663" y="422287"/>
                    <a:pt x="2627036" y="422752"/>
                  </a:cubicBezTo>
                  <a:cubicBezTo>
                    <a:pt x="2602824" y="422752"/>
                    <a:pt x="2587461" y="436720"/>
                    <a:pt x="2587926" y="456274"/>
                  </a:cubicBezTo>
                  <a:cubicBezTo>
                    <a:pt x="2588390" y="475828"/>
                    <a:pt x="2603290" y="488864"/>
                    <a:pt x="2627965" y="488864"/>
                  </a:cubicBezTo>
                  <a:cubicBezTo>
                    <a:pt x="2707582" y="488864"/>
                    <a:pt x="2787661" y="488864"/>
                    <a:pt x="2867278" y="488864"/>
                  </a:cubicBezTo>
                  <a:cubicBezTo>
                    <a:pt x="2922218" y="488864"/>
                    <a:pt x="2977155" y="488864"/>
                    <a:pt x="3032562" y="488864"/>
                  </a:cubicBezTo>
                  <a:cubicBezTo>
                    <a:pt x="3059565" y="488864"/>
                    <a:pt x="3087035" y="489331"/>
                    <a:pt x="3114040" y="488400"/>
                  </a:cubicBezTo>
                  <a:cubicBezTo>
                    <a:pt x="3134059" y="487468"/>
                    <a:pt x="3146164" y="476295"/>
                    <a:pt x="3146631" y="456274"/>
                  </a:cubicBezTo>
                  <a:cubicBezTo>
                    <a:pt x="3147096" y="436253"/>
                    <a:pt x="3135455" y="425080"/>
                    <a:pt x="3115436" y="422752"/>
                  </a:cubicBezTo>
                  <a:cubicBezTo>
                    <a:pt x="3107056" y="421820"/>
                    <a:pt x="3098208" y="422287"/>
                    <a:pt x="3089828" y="422287"/>
                  </a:cubicBezTo>
                  <a:cubicBezTo>
                    <a:pt x="2981347" y="422287"/>
                    <a:pt x="2872864" y="422287"/>
                    <a:pt x="2764383" y="422287"/>
                  </a:cubicBezTo>
                  <a:close/>
                  <a:moveTo>
                    <a:pt x="1560380" y="421355"/>
                  </a:moveTo>
                  <a:cubicBezTo>
                    <a:pt x="1546412" y="421355"/>
                    <a:pt x="1532443" y="420890"/>
                    <a:pt x="1518477" y="422286"/>
                  </a:cubicBezTo>
                  <a:cubicBezTo>
                    <a:pt x="1499853" y="424614"/>
                    <a:pt x="1488679" y="436254"/>
                    <a:pt x="1488679" y="454877"/>
                  </a:cubicBezTo>
                  <a:cubicBezTo>
                    <a:pt x="1488679" y="473966"/>
                    <a:pt x="1499853" y="485139"/>
                    <a:pt x="1518477" y="487934"/>
                  </a:cubicBezTo>
                  <a:cubicBezTo>
                    <a:pt x="1523133" y="488399"/>
                    <a:pt x="1527789" y="488399"/>
                    <a:pt x="1532443" y="488399"/>
                  </a:cubicBezTo>
                  <a:cubicBezTo>
                    <a:pt x="1689814" y="488399"/>
                    <a:pt x="1847182" y="488399"/>
                    <a:pt x="2004550" y="488399"/>
                  </a:cubicBezTo>
                  <a:cubicBezTo>
                    <a:pt x="2011069" y="488399"/>
                    <a:pt x="2017586" y="488864"/>
                    <a:pt x="2023174" y="487002"/>
                  </a:cubicBezTo>
                  <a:cubicBezTo>
                    <a:pt x="2039004" y="482346"/>
                    <a:pt x="2047849" y="471173"/>
                    <a:pt x="2047384" y="454412"/>
                  </a:cubicBezTo>
                  <a:cubicBezTo>
                    <a:pt x="2047384" y="438580"/>
                    <a:pt x="2038537" y="428339"/>
                    <a:pt x="2023639" y="424147"/>
                  </a:cubicBezTo>
                  <a:cubicBezTo>
                    <a:pt x="2015258" y="421821"/>
                    <a:pt x="2006413" y="422286"/>
                    <a:pt x="1998032" y="422286"/>
                  </a:cubicBezTo>
                  <a:cubicBezTo>
                    <a:pt x="1922140" y="422286"/>
                    <a:pt x="1846250" y="422286"/>
                    <a:pt x="1770360" y="422286"/>
                  </a:cubicBezTo>
                  <a:cubicBezTo>
                    <a:pt x="1700522" y="422286"/>
                    <a:pt x="1631149" y="422286"/>
                    <a:pt x="1560380" y="421355"/>
                  </a:cubicBezTo>
                  <a:close/>
                  <a:moveTo>
                    <a:pt x="5238508" y="0"/>
                  </a:moveTo>
                  <a:cubicBezTo>
                    <a:pt x="5312070" y="2328"/>
                    <a:pt x="5385632" y="1397"/>
                    <a:pt x="5455005" y="30730"/>
                  </a:cubicBezTo>
                  <a:cubicBezTo>
                    <a:pt x="5514600" y="56336"/>
                    <a:pt x="5569540" y="89858"/>
                    <a:pt x="5615168" y="136417"/>
                  </a:cubicBezTo>
                  <a:cubicBezTo>
                    <a:pt x="5662191" y="183906"/>
                    <a:pt x="5696645" y="239777"/>
                    <a:pt x="5719458" y="302630"/>
                  </a:cubicBezTo>
                  <a:cubicBezTo>
                    <a:pt x="5729700" y="331496"/>
                    <a:pt x="5728304" y="363158"/>
                    <a:pt x="5732028" y="393420"/>
                  </a:cubicBezTo>
                  <a:cubicBezTo>
                    <a:pt x="5732496" y="397145"/>
                    <a:pt x="5731564" y="401336"/>
                    <a:pt x="5734356" y="404594"/>
                  </a:cubicBezTo>
                  <a:cubicBezTo>
                    <a:pt x="5734356" y="437186"/>
                    <a:pt x="5734356" y="469777"/>
                    <a:pt x="5734356" y="502368"/>
                  </a:cubicBezTo>
                  <a:cubicBezTo>
                    <a:pt x="5731097" y="519593"/>
                    <a:pt x="5730632" y="536822"/>
                    <a:pt x="5729236" y="554047"/>
                  </a:cubicBezTo>
                  <a:cubicBezTo>
                    <a:pt x="5725044" y="616436"/>
                    <a:pt x="5697110" y="669979"/>
                    <a:pt x="5661260" y="719331"/>
                  </a:cubicBezTo>
                  <a:cubicBezTo>
                    <a:pt x="5611908" y="787772"/>
                    <a:pt x="5548123" y="838987"/>
                    <a:pt x="5470834" y="873905"/>
                  </a:cubicBezTo>
                  <a:cubicBezTo>
                    <a:pt x="5432656" y="891131"/>
                    <a:pt x="5392152" y="891596"/>
                    <a:pt x="5351645" y="896252"/>
                  </a:cubicBezTo>
                  <a:cubicBezTo>
                    <a:pt x="5347920" y="896252"/>
                    <a:pt x="5342800" y="894391"/>
                    <a:pt x="5339074" y="898116"/>
                  </a:cubicBezTo>
                  <a:cubicBezTo>
                    <a:pt x="3695556" y="898116"/>
                    <a:pt x="2052039" y="898116"/>
                    <a:pt x="408520" y="898116"/>
                  </a:cubicBezTo>
                  <a:cubicBezTo>
                    <a:pt x="396882" y="892995"/>
                    <a:pt x="383845" y="893924"/>
                    <a:pt x="372205" y="893924"/>
                  </a:cubicBezTo>
                  <a:cubicBezTo>
                    <a:pt x="288399" y="892063"/>
                    <a:pt x="222286" y="852021"/>
                    <a:pt x="160829" y="800342"/>
                  </a:cubicBezTo>
                  <a:cubicBezTo>
                    <a:pt x="65850" y="720262"/>
                    <a:pt x="13703" y="616901"/>
                    <a:pt x="2063" y="494919"/>
                  </a:cubicBezTo>
                  <a:cubicBezTo>
                    <a:pt x="-9111" y="375727"/>
                    <a:pt x="25344" y="268178"/>
                    <a:pt x="99372" y="173197"/>
                  </a:cubicBezTo>
                  <a:cubicBezTo>
                    <a:pt x="148257" y="110344"/>
                    <a:pt x="211577" y="67045"/>
                    <a:pt x="283278" y="34454"/>
                  </a:cubicBezTo>
                  <a:cubicBezTo>
                    <a:pt x="311679" y="21417"/>
                    <a:pt x="343338" y="20021"/>
                    <a:pt x="371273" y="7449"/>
                  </a:cubicBezTo>
                  <a:cubicBezTo>
                    <a:pt x="390829" y="6053"/>
                    <a:pt x="409916" y="6518"/>
                    <a:pt x="429472" y="6518"/>
                  </a:cubicBezTo>
                  <a:cubicBezTo>
                    <a:pt x="2003152" y="6518"/>
                    <a:pt x="3576832" y="6518"/>
                    <a:pt x="5150512" y="6518"/>
                  </a:cubicBezTo>
                  <a:cubicBezTo>
                    <a:pt x="5179844" y="6518"/>
                    <a:pt x="5209640" y="7916"/>
                    <a:pt x="523850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18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569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Challenges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526C0B-91B0-4EEE-89AF-86DBC50B8071}"/>
              </a:ext>
            </a:extLst>
          </p:cNvPr>
          <p:cNvGrpSpPr/>
          <p:nvPr/>
        </p:nvGrpSpPr>
        <p:grpSpPr>
          <a:xfrm>
            <a:off x="3105959" y="1529667"/>
            <a:ext cx="5643010" cy="2060550"/>
            <a:chOff x="2645724" y="1751044"/>
            <a:chExt cx="5643010" cy="206055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6EBD440-8E37-4210-82F5-84B6E99D1053}"/>
                </a:ext>
              </a:extLst>
            </p:cNvPr>
            <p:cNvSpPr/>
            <p:nvPr/>
          </p:nvSpPr>
          <p:spPr>
            <a:xfrm>
              <a:off x="2645724" y="1751044"/>
              <a:ext cx="2060550" cy="2060550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E60BC7-E407-4E1C-9B73-5D5CDDDDFB7C}"/>
                </a:ext>
              </a:extLst>
            </p:cNvPr>
            <p:cNvSpPr/>
            <p:nvPr/>
          </p:nvSpPr>
          <p:spPr>
            <a:xfrm>
              <a:off x="4436954" y="1751044"/>
              <a:ext cx="2060550" cy="2060550"/>
            </a:xfrm>
            <a:prstGeom prst="ellipse">
              <a:avLst/>
            </a:prstGeom>
            <a:solidFill>
              <a:schemeClr val="accent4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D1C169-BBD6-4DDA-B027-74AD4B796FC6}"/>
                </a:ext>
              </a:extLst>
            </p:cNvPr>
            <p:cNvSpPr/>
            <p:nvPr/>
          </p:nvSpPr>
          <p:spPr>
            <a:xfrm>
              <a:off x="6228184" y="1751044"/>
              <a:ext cx="2060550" cy="2060550"/>
            </a:xfrm>
            <a:prstGeom prst="ellipse">
              <a:avLst/>
            </a:prstGeom>
            <a:solidFill>
              <a:schemeClr val="accent5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6E5FF50-B568-41EE-98E3-73D2C80BBAAE}"/>
              </a:ext>
            </a:extLst>
          </p:cNvPr>
          <p:cNvGrpSpPr/>
          <p:nvPr/>
        </p:nvGrpSpPr>
        <p:grpSpPr>
          <a:xfrm>
            <a:off x="1040209" y="4314712"/>
            <a:ext cx="2981583" cy="1261872"/>
            <a:chOff x="3189316" y="4392661"/>
            <a:chExt cx="2736305" cy="5026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852C26-E71B-4728-B00A-E32D1103FB19}"/>
                </a:ext>
              </a:extLst>
            </p:cNvPr>
            <p:cNvSpPr txBox="1"/>
            <p:nvPr/>
          </p:nvSpPr>
          <p:spPr>
            <a:xfrm>
              <a:off x="3189316" y="4392661"/>
              <a:ext cx="2736304" cy="110331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Web Scraping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25FC1A-A730-4DDF-B6B8-3A0C9C4DB272}"/>
                </a:ext>
              </a:extLst>
            </p:cNvPr>
            <p:cNvSpPr txBox="1"/>
            <p:nvPr/>
          </p:nvSpPr>
          <p:spPr>
            <a:xfrm>
              <a:off x="3189317" y="4564282"/>
              <a:ext cx="2736304" cy="33099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Webscraping itself a new concept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Understanding the HTML classes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Looping via all 15 pages of a search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Writing to a CSV File – UTF-8 Format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DD4783F-28DA-4956-BCC6-40DD8801C2EE}"/>
              </a:ext>
            </a:extLst>
          </p:cNvPr>
          <p:cNvSpPr txBox="1"/>
          <p:nvPr/>
        </p:nvSpPr>
        <p:spPr>
          <a:xfrm>
            <a:off x="509380" y="4005701"/>
            <a:ext cx="387551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>
                <a:solidFill>
                  <a:schemeClr val="accent2"/>
                </a:solidFill>
                <a:cs typeface="Arial" pitchFamily="34" charset="0"/>
              </a:rPr>
              <a:t>1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FD143B-A95F-4730-B487-8D134EF96215}"/>
              </a:ext>
            </a:extLst>
          </p:cNvPr>
          <p:cNvSpPr txBox="1"/>
          <p:nvPr/>
        </p:nvSpPr>
        <p:spPr>
          <a:xfrm>
            <a:off x="3346177" y="2721538"/>
            <a:ext cx="15807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Web Scraping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DB9C5C-4C6E-43A0-92C3-968929E0A373}"/>
              </a:ext>
            </a:extLst>
          </p:cNvPr>
          <p:cNvSpPr txBox="1"/>
          <p:nvPr/>
        </p:nvSpPr>
        <p:spPr>
          <a:xfrm>
            <a:off x="5144354" y="2733601"/>
            <a:ext cx="15807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Cleaning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D5892A-0A03-41D2-A0FC-FC95CBD8B68C}"/>
              </a:ext>
            </a:extLst>
          </p:cNvPr>
          <p:cNvSpPr txBox="1"/>
          <p:nvPr/>
        </p:nvSpPr>
        <p:spPr>
          <a:xfrm>
            <a:off x="7017306" y="2721539"/>
            <a:ext cx="15807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Visualization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Left Arrow 1">
            <a:extLst>
              <a:ext uri="{FF2B5EF4-FFF2-40B4-BE49-F238E27FC236}">
                <a16:creationId xmlns:a16="http://schemas.microsoft.com/office/drawing/2014/main" id="{B68A9C8C-D7C0-4F9A-B2E4-92A790C86BB6}"/>
              </a:ext>
            </a:extLst>
          </p:cNvPr>
          <p:cNvSpPr>
            <a:spLocks noChangeAspect="1"/>
          </p:cNvSpPr>
          <p:nvPr/>
        </p:nvSpPr>
        <p:spPr>
          <a:xfrm>
            <a:off x="5661844" y="2091890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B06CA1C5-E458-4AA0-9629-512C28320C12}"/>
              </a:ext>
            </a:extLst>
          </p:cNvPr>
          <p:cNvSpPr/>
          <p:nvPr/>
        </p:nvSpPr>
        <p:spPr>
          <a:xfrm>
            <a:off x="7482910" y="2024342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14204C28-0D5E-4CD7-8955-304837EFB433}"/>
              </a:ext>
            </a:extLst>
          </p:cNvPr>
          <p:cNvSpPr/>
          <p:nvPr/>
        </p:nvSpPr>
        <p:spPr>
          <a:xfrm rot="18900000">
            <a:off x="4044595" y="2112810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35" name="그룹 7">
            <a:extLst>
              <a:ext uri="{FF2B5EF4-FFF2-40B4-BE49-F238E27FC236}">
                <a16:creationId xmlns:a16="http://schemas.microsoft.com/office/drawing/2014/main" id="{71F8BB04-AB71-458C-BAC1-21CD4FAB254D}"/>
              </a:ext>
            </a:extLst>
          </p:cNvPr>
          <p:cNvGrpSpPr/>
          <p:nvPr/>
        </p:nvGrpSpPr>
        <p:grpSpPr>
          <a:xfrm>
            <a:off x="4715393" y="4314712"/>
            <a:ext cx="3239084" cy="1815860"/>
            <a:chOff x="3189316" y="4392661"/>
            <a:chExt cx="2736304" cy="72327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ACD38F5-E433-46B7-9520-A3DDBE4A5E89}"/>
                </a:ext>
              </a:extLst>
            </p:cNvPr>
            <p:cNvSpPr txBox="1"/>
            <p:nvPr/>
          </p:nvSpPr>
          <p:spPr>
            <a:xfrm>
              <a:off x="3189316" y="4392661"/>
              <a:ext cx="2736304" cy="110331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Cleaning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8207E5-E9DB-411C-A603-8F4FF840AE6A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55165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Taking useful info from a specific column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Handling NULL values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Taking numbers from columns into integer type columns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 short – creating a clean useful dataset from scraped data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F2A1BF5-67E0-4FB2-A5BA-05E227CF1E6A}"/>
              </a:ext>
            </a:extLst>
          </p:cNvPr>
          <p:cNvSpPr txBox="1"/>
          <p:nvPr/>
        </p:nvSpPr>
        <p:spPr>
          <a:xfrm>
            <a:off x="4184564" y="4005701"/>
            <a:ext cx="387551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9" name="그룹 7">
            <a:extLst>
              <a:ext uri="{FF2B5EF4-FFF2-40B4-BE49-F238E27FC236}">
                <a16:creationId xmlns:a16="http://schemas.microsoft.com/office/drawing/2014/main" id="{1CE9D45D-89C9-494E-B19D-F7B584CE5517}"/>
              </a:ext>
            </a:extLst>
          </p:cNvPr>
          <p:cNvGrpSpPr/>
          <p:nvPr/>
        </p:nvGrpSpPr>
        <p:grpSpPr>
          <a:xfrm>
            <a:off x="8752678" y="4314712"/>
            <a:ext cx="2981582" cy="1631194"/>
            <a:chOff x="3189316" y="4392661"/>
            <a:chExt cx="2736304" cy="64971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AAC774-E171-421F-AAA6-E7173016C095}"/>
                </a:ext>
              </a:extLst>
            </p:cNvPr>
            <p:cNvSpPr txBox="1"/>
            <p:nvPr/>
          </p:nvSpPr>
          <p:spPr>
            <a:xfrm>
              <a:off x="3189316" y="4392661"/>
              <a:ext cx="2736304" cy="110331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Visualization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D8781F-9B5C-42F7-B834-4DA7AC8E292D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47810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data extracted was insufficient for deriving meaningful insights.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Not sufficient meaningful insights could be derived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limited to a specific date range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Very difficult to plot on a Paris map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F010D55-7ACD-4C58-BFA3-0FA4E112796E}"/>
              </a:ext>
            </a:extLst>
          </p:cNvPr>
          <p:cNvSpPr txBox="1"/>
          <p:nvPr/>
        </p:nvSpPr>
        <p:spPr>
          <a:xfrm>
            <a:off x="8221849" y="4005701"/>
            <a:ext cx="387551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>
                <a:solidFill>
                  <a:schemeClr val="accent2"/>
                </a:solidFill>
                <a:cs typeface="Arial" pitchFamily="34" charset="0"/>
              </a:rPr>
              <a:t>3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43" name="Picture 42" descr="Logo&#10;&#10;Description automatically generated">
            <a:extLst>
              <a:ext uri="{FF2B5EF4-FFF2-40B4-BE49-F238E27FC236}">
                <a16:creationId xmlns:a16="http://schemas.microsoft.com/office/drawing/2014/main" id="{647FB5DC-9165-4039-8614-A4F31F4A5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2" y="6489957"/>
            <a:ext cx="1018986" cy="318433"/>
          </a:xfrm>
          <a:prstGeom prst="rect">
            <a:avLst/>
          </a:prstGeom>
        </p:spPr>
      </p:pic>
      <p:pic>
        <p:nvPicPr>
          <p:cNvPr id="44" name="Picture 43" descr="A picture containing shape&#10;&#10;Description automatically generated">
            <a:extLst>
              <a:ext uri="{FF2B5EF4-FFF2-40B4-BE49-F238E27FC236}">
                <a16:creationId xmlns:a16="http://schemas.microsoft.com/office/drawing/2014/main" id="{6A8DE6B8-602A-4336-804E-53920FB1D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149" y="6175493"/>
            <a:ext cx="632897" cy="63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2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BF8696-A05F-4F0C-AF71-3D4FBCC71686}"/>
              </a:ext>
            </a:extLst>
          </p:cNvPr>
          <p:cNvSpPr txBox="1"/>
          <p:nvPr/>
        </p:nvSpPr>
        <p:spPr>
          <a:xfrm>
            <a:off x="2218592" y="3013501"/>
            <a:ext cx="775481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>
                <a:solidFill>
                  <a:schemeClr val="accent1"/>
                </a:solidFill>
                <a:latin typeface="+mj-lt"/>
                <a:cs typeface="Arial" pitchFamily="34" charset="0"/>
              </a:rPr>
              <a:t>The Final </a:t>
            </a:r>
            <a:r>
              <a:rPr lang="en-US" altLang="ko-KR" sz="4800" b="1">
                <a:latin typeface="+mj-lt"/>
                <a:cs typeface="Arial" pitchFamily="34" charset="0"/>
              </a:rPr>
              <a:t>Product</a:t>
            </a:r>
            <a:endParaRPr lang="ko-KR" altLang="en-US" sz="4800" b="1" dirty="0">
              <a:latin typeface="+mj-lt"/>
              <a:cs typeface="Arial" pitchFamily="34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82800182-A75E-49F3-8B9B-5B2F36222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2" y="6489957"/>
            <a:ext cx="1018986" cy="318433"/>
          </a:xfrm>
          <a:prstGeom prst="rect">
            <a:avLst/>
          </a:prstGeom>
        </p:spPr>
      </p:pic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4D045037-DD03-4E69-84AE-629E0A8EE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149" y="6175493"/>
            <a:ext cx="632897" cy="63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6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3189BA-D9BF-45AD-9820-07DA576AD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The Final Product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494594-0761-4736-A62D-5ABC3F3AB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16" y="3910026"/>
            <a:ext cx="5820508" cy="2161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B8C194-1BAC-4F78-BB0B-7E5AF4AC0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771" y="3669151"/>
            <a:ext cx="5552827" cy="2709119"/>
          </a:xfrm>
          <a:prstGeom prst="rect">
            <a:avLst/>
          </a:prstGeom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EBAED7F5-695C-4604-A862-5982BFE14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149" y="6175493"/>
            <a:ext cx="632897" cy="632897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1C90708-60BE-4048-B2CE-C4813AA055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69" y="1353470"/>
            <a:ext cx="5820509" cy="1388434"/>
          </a:xfrm>
          <a:prstGeom prst="rect">
            <a:avLst/>
          </a:prstGeom>
        </p:spPr>
      </p:pic>
      <p:pic>
        <p:nvPicPr>
          <p:cNvPr id="16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4B3445A3-AA39-4A38-9426-3546CDB5B9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367" y="2631620"/>
            <a:ext cx="2591759" cy="1114457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522682FF-B002-4ADE-B3AC-BB84A13D4B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2" y="6489957"/>
            <a:ext cx="1018986" cy="31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0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3189BA-D9BF-45AD-9820-07DA576AD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Who can use this application</a:t>
            </a:r>
          </a:p>
        </p:txBody>
      </p:sp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EBAED7F5-695C-4604-A862-5982BFE14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149" y="6175493"/>
            <a:ext cx="632897" cy="632897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522682FF-B002-4ADE-B3AC-BB84A13D4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2" y="6489957"/>
            <a:ext cx="1018986" cy="3184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9F594D-14A1-42E7-B0D2-60CA49EDAD7D}"/>
              </a:ext>
            </a:extLst>
          </p:cNvPr>
          <p:cNvSpPr txBox="1"/>
          <p:nvPr/>
        </p:nvSpPr>
        <p:spPr>
          <a:xfrm>
            <a:off x="1042566" y="2026389"/>
            <a:ext cx="9065367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/>
              <a:t>Anyone who wishes to understand the Airbnb (hotel) listings for a specific city / cities</a:t>
            </a:r>
          </a:p>
          <a:p>
            <a:pPr>
              <a:lnSpc>
                <a:spcPct val="150000"/>
              </a:lnSpc>
            </a:pPr>
            <a:r>
              <a:rPr lang="en-GB"/>
              <a:t>In particular, the application will be extremely useful for travel and tourism industry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5CED39-BF6A-4DC8-A062-BAE337D47C49}"/>
              </a:ext>
            </a:extLst>
          </p:cNvPr>
          <p:cNvSpPr/>
          <p:nvPr/>
        </p:nvSpPr>
        <p:spPr>
          <a:xfrm>
            <a:off x="409303" y="1136550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/>
              <a:t>How can this application help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E89794-0685-4E02-BBAF-B127F68C2205}"/>
              </a:ext>
            </a:extLst>
          </p:cNvPr>
          <p:cNvSpPr/>
          <p:nvPr/>
        </p:nvSpPr>
        <p:spPr>
          <a:xfrm>
            <a:off x="4890653" y="3429000"/>
            <a:ext cx="6864662" cy="2672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>
                <a:solidFill>
                  <a:schemeClr val="accent6"/>
                </a:solidFill>
              </a:rPr>
              <a:t>Travel Agencies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This application can assist Travel Agency to better understand the hotel market in a specific city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Based on their understanding of the market: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Create travel packages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Built customized packages for prospective clients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A0A228-DF34-4158-9F31-B62C575E9B51}"/>
              </a:ext>
            </a:extLst>
          </p:cNvPr>
          <p:cNvGrpSpPr/>
          <p:nvPr/>
        </p:nvGrpSpPr>
        <p:grpSpPr>
          <a:xfrm>
            <a:off x="-96117" y="3150997"/>
            <a:ext cx="4726662" cy="3086385"/>
            <a:chOff x="776249" y="2273051"/>
            <a:chExt cx="7021646" cy="458494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33A2908-83D3-482F-B383-352E31E65BCC}"/>
                </a:ext>
              </a:extLst>
            </p:cNvPr>
            <p:cNvGrpSpPr/>
            <p:nvPr/>
          </p:nvGrpSpPr>
          <p:grpSpPr>
            <a:xfrm>
              <a:off x="1257300" y="2273051"/>
              <a:ext cx="6048375" cy="2133601"/>
              <a:chOff x="861724" y="2301847"/>
              <a:chExt cx="6786851" cy="2133601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47AE2C2-1378-429A-9A65-99BDCA83E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9800" y="3444847"/>
                <a:ext cx="1399489" cy="755678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6FF87C7-388D-4F48-81C8-75C4A04C0C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6445" y="2863823"/>
                <a:ext cx="1240355" cy="1336702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90871AE-366C-4B5E-BBE6-EFABD73F5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3955" y="2863822"/>
                <a:ext cx="1426645" cy="565178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C7F54DB-2D11-4EEB-8798-0F1371F0A4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0600" y="2301847"/>
                <a:ext cx="1317975" cy="1134803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CBAF82F5-CD4D-442D-9537-6C235A84A3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1724" y="3471491"/>
                <a:ext cx="1348076" cy="963957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74DB58-C720-452D-BEF0-3F51804305D0}"/>
                </a:ext>
              </a:extLst>
            </p:cNvPr>
            <p:cNvSpPr/>
            <p:nvPr/>
          </p:nvSpPr>
          <p:spPr>
            <a:xfrm>
              <a:off x="4675310" y="3424624"/>
              <a:ext cx="482521" cy="2385472"/>
            </a:xfrm>
            <a:custGeom>
              <a:avLst/>
              <a:gdLst>
                <a:gd name="connsiteX0" fmla="*/ 477202 w 476250"/>
                <a:gd name="connsiteY0" fmla="*/ 2308860 h 2305050"/>
                <a:gd name="connsiteX1" fmla="*/ 0 w 476250"/>
                <a:gd name="connsiteY1" fmla="*/ 2308860 h 2305050"/>
                <a:gd name="connsiteX2" fmla="*/ 0 w 476250"/>
                <a:gd name="connsiteY2" fmla="*/ 0 h 2305050"/>
                <a:gd name="connsiteX3" fmla="*/ 477202 w 476250"/>
                <a:gd name="connsiteY3" fmla="*/ 0 h 2305050"/>
                <a:gd name="connsiteX4" fmla="*/ 477202 w 476250"/>
                <a:gd name="connsiteY4" fmla="*/ 2308860 h 2305050"/>
                <a:gd name="connsiteX5" fmla="*/ 452438 w 476250"/>
                <a:gd name="connsiteY5" fmla="*/ 1071563 h 2305050"/>
                <a:gd name="connsiteX6" fmla="*/ 332422 w 476250"/>
                <a:gd name="connsiteY6" fmla="*/ 1071563 h 2305050"/>
                <a:gd name="connsiteX7" fmla="*/ 332422 w 476250"/>
                <a:gd name="connsiteY7" fmla="*/ 1188720 h 2305050"/>
                <a:gd name="connsiteX8" fmla="*/ 452438 w 476250"/>
                <a:gd name="connsiteY8" fmla="*/ 1188720 h 2305050"/>
                <a:gd name="connsiteX9" fmla="*/ 452438 w 476250"/>
                <a:gd name="connsiteY9" fmla="*/ 1071563 h 2305050"/>
                <a:gd name="connsiteX10" fmla="*/ 298132 w 476250"/>
                <a:gd name="connsiteY10" fmla="*/ 1190625 h 2305050"/>
                <a:gd name="connsiteX11" fmla="*/ 298132 w 476250"/>
                <a:gd name="connsiteY11" fmla="*/ 1070610 h 2305050"/>
                <a:gd name="connsiteX12" fmla="*/ 180975 w 476250"/>
                <a:gd name="connsiteY12" fmla="*/ 1070610 h 2305050"/>
                <a:gd name="connsiteX13" fmla="*/ 180975 w 476250"/>
                <a:gd name="connsiteY13" fmla="*/ 1190625 h 2305050"/>
                <a:gd name="connsiteX14" fmla="*/ 298132 w 476250"/>
                <a:gd name="connsiteY14" fmla="*/ 1190625 h 2305050"/>
                <a:gd name="connsiteX15" fmla="*/ 27622 w 476250"/>
                <a:gd name="connsiteY15" fmla="*/ 1188720 h 2305050"/>
                <a:gd name="connsiteX16" fmla="*/ 146685 w 476250"/>
                <a:gd name="connsiteY16" fmla="*/ 1188720 h 2305050"/>
                <a:gd name="connsiteX17" fmla="*/ 146685 w 476250"/>
                <a:gd name="connsiteY17" fmla="*/ 1070610 h 2305050"/>
                <a:gd name="connsiteX18" fmla="*/ 27622 w 476250"/>
                <a:gd name="connsiteY18" fmla="*/ 1070610 h 2305050"/>
                <a:gd name="connsiteX19" fmla="*/ 27622 w 476250"/>
                <a:gd name="connsiteY19" fmla="*/ 1188720 h 2305050"/>
                <a:gd name="connsiteX20" fmla="*/ 28575 w 476250"/>
                <a:gd name="connsiteY20" fmla="*/ 328613 h 2305050"/>
                <a:gd name="connsiteX21" fmla="*/ 28575 w 476250"/>
                <a:gd name="connsiteY21" fmla="*/ 448627 h 2305050"/>
                <a:gd name="connsiteX22" fmla="*/ 147638 w 476250"/>
                <a:gd name="connsiteY22" fmla="*/ 448627 h 2305050"/>
                <a:gd name="connsiteX23" fmla="*/ 147638 w 476250"/>
                <a:gd name="connsiteY23" fmla="*/ 328613 h 2305050"/>
                <a:gd name="connsiteX24" fmla="*/ 28575 w 476250"/>
                <a:gd name="connsiteY24" fmla="*/ 328613 h 2305050"/>
                <a:gd name="connsiteX25" fmla="*/ 450532 w 476250"/>
                <a:gd name="connsiteY25" fmla="*/ 744855 h 2305050"/>
                <a:gd name="connsiteX26" fmla="*/ 450532 w 476250"/>
                <a:gd name="connsiteY26" fmla="*/ 627697 h 2305050"/>
                <a:gd name="connsiteX27" fmla="*/ 331470 w 476250"/>
                <a:gd name="connsiteY27" fmla="*/ 627697 h 2305050"/>
                <a:gd name="connsiteX28" fmla="*/ 331470 w 476250"/>
                <a:gd name="connsiteY28" fmla="*/ 744855 h 2305050"/>
                <a:gd name="connsiteX29" fmla="*/ 450532 w 476250"/>
                <a:gd name="connsiteY29" fmla="*/ 744855 h 2305050"/>
                <a:gd name="connsiteX30" fmla="*/ 147638 w 476250"/>
                <a:gd name="connsiteY30" fmla="*/ 626745 h 2305050"/>
                <a:gd name="connsiteX31" fmla="*/ 27622 w 476250"/>
                <a:gd name="connsiteY31" fmla="*/ 626745 h 2305050"/>
                <a:gd name="connsiteX32" fmla="*/ 27622 w 476250"/>
                <a:gd name="connsiteY32" fmla="*/ 743902 h 2305050"/>
                <a:gd name="connsiteX33" fmla="*/ 147638 w 476250"/>
                <a:gd name="connsiteY33" fmla="*/ 743902 h 2305050"/>
                <a:gd name="connsiteX34" fmla="*/ 147638 w 476250"/>
                <a:gd name="connsiteY34" fmla="*/ 626745 h 2305050"/>
                <a:gd name="connsiteX35" fmla="*/ 298132 w 476250"/>
                <a:gd name="connsiteY35" fmla="*/ 1337310 h 2305050"/>
                <a:gd name="connsiteX36" fmla="*/ 298132 w 476250"/>
                <a:gd name="connsiteY36" fmla="*/ 1219200 h 2305050"/>
                <a:gd name="connsiteX37" fmla="*/ 180975 w 476250"/>
                <a:gd name="connsiteY37" fmla="*/ 1219200 h 2305050"/>
                <a:gd name="connsiteX38" fmla="*/ 180975 w 476250"/>
                <a:gd name="connsiteY38" fmla="*/ 1337310 h 2305050"/>
                <a:gd name="connsiteX39" fmla="*/ 298132 w 476250"/>
                <a:gd name="connsiteY39" fmla="*/ 1337310 h 2305050"/>
                <a:gd name="connsiteX40" fmla="*/ 180022 w 476250"/>
                <a:gd name="connsiteY40" fmla="*/ 476250 h 2305050"/>
                <a:gd name="connsiteX41" fmla="*/ 180022 w 476250"/>
                <a:gd name="connsiteY41" fmla="*/ 595313 h 2305050"/>
                <a:gd name="connsiteX42" fmla="*/ 299085 w 476250"/>
                <a:gd name="connsiteY42" fmla="*/ 595313 h 2305050"/>
                <a:gd name="connsiteX43" fmla="*/ 299085 w 476250"/>
                <a:gd name="connsiteY43" fmla="*/ 476250 h 2305050"/>
                <a:gd name="connsiteX44" fmla="*/ 180022 w 476250"/>
                <a:gd name="connsiteY44" fmla="*/ 476250 h 2305050"/>
                <a:gd name="connsiteX45" fmla="*/ 452438 w 476250"/>
                <a:gd name="connsiteY45" fmla="*/ 32385 h 2305050"/>
                <a:gd name="connsiteX46" fmla="*/ 330518 w 476250"/>
                <a:gd name="connsiteY46" fmla="*/ 32385 h 2305050"/>
                <a:gd name="connsiteX47" fmla="*/ 330518 w 476250"/>
                <a:gd name="connsiteY47" fmla="*/ 148590 h 2305050"/>
                <a:gd name="connsiteX48" fmla="*/ 452438 w 476250"/>
                <a:gd name="connsiteY48" fmla="*/ 148590 h 2305050"/>
                <a:gd name="connsiteX49" fmla="*/ 452438 w 476250"/>
                <a:gd name="connsiteY49" fmla="*/ 32385 h 2305050"/>
                <a:gd name="connsiteX50" fmla="*/ 300038 w 476250"/>
                <a:gd name="connsiteY50" fmla="*/ 31432 h 2305050"/>
                <a:gd name="connsiteX51" fmla="*/ 180022 w 476250"/>
                <a:gd name="connsiteY51" fmla="*/ 31432 h 2305050"/>
                <a:gd name="connsiteX52" fmla="*/ 180022 w 476250"/>
                <a:gd name="connsiteY52" fmla="*/ 149542 h 2305050"/>
                <a:gd name="connsiteX53" fmla="*/ 300038 w 476250"/>
                <a:gd name="connsiteY53" fmla="*/ 149542 h 2305050"/>
                <a:gd name="connsiteX54" fmla="*/ 300038 w 476250"/>
                <a:gd name="connsiteY54" fmla="*/ 31432 h 2305050"/>
                <a:gd name="connsiteX55" fmla="*/ 300038 w 476250"/>
                <a:gd name="connsiteY55" fmla="*/ 299085 h 2305050"/>
                <a:gd name="connsiteX56" fmla="*/ 300038 w 476250"/>
                <a:gd name="connsiteY56" fmla="*/ 180022 h 2305050"/>
                <a:gd name="connsiteX57" fmla="*/ 179070 w 476250"/>
                <a:gd name="connsiteY57" fmla="*/ 180022 h 2305050"/>
                <a:gd name="connsiteX58" fmla="*/ 179070 w 476250"/>
                <a:gd name="connsiteY58" fmla="*/ 299085 h 2305050"/>
                <a:gd name="connsiteX59" fmla="*/ 300038 w 476250"/>
                <a:gd name="connsiteY59" fmla="*/ 299085 h 2305050"/>
                <a:gd name="connsiteX60" fmla="*/ 147638 w 476250"/>
                <a:gd name="connsiteY60" fmla="*/ 477202 h 2305050"/>
                <a:gd name="connsiteX61" fmla="*/ 26670 w 476250"/>
                <a:gd name="connsiteY61" fmla="*/ 477202 h 2305050"/>
                <a:gd name="connsiteX62" fmla="*/ 26670 w 476250"/>
                <a:gd name="connsiteY62" fmla="*/ 594360 h 2305050"/>
                <a:gd name="connsiteX63" fmla="*/ 147638 w 476250"/>
                <a:gd name="connsiteY63" fmla="*/ 594360 h 2305050"/>
                <a:gd name="connsiteX64" fmla="*/ 147638 w 476250"/>
                <a:gd name="connsiteY64" fmla="*/ 477202 h 2305050"/>
                <a:gd name="connsiteX65" fmla="*/ 450532 w 476250"/>
                <a:gd name="connsiteY65" fmla="*/ 1041082 h 2305050"/>
                <a:gd name="connsiteX66" fmla="*/ 450532 w 476250"/>
                <a:gd name="connsiteY66" fmla="*/ 923925 h 2305050"/>
                <a:gd name="connsiteX67" fmla="*/ 331470 w 476250"/>
                <a:gd name="connsiteY67" fmla="*/ 923925 h 2305050"/>
                <a:gd name="connsiteX68" fmla="*/ 331470 w 476250"/>
                <a:gd name="connsiteY68" fmla="*/ 1041082 h 2305050"/>
                <a:gd name="connsiteX69" fmla="*/ 450532 w 476250"/>
                <a:gd name="connsiteY69" fmla="*/ 1041082 h 2305050"/>
                <a:gd name="connsiteX70" fmla="*/ 332422 w 476250"/>
                <a:gd name="connsiteY70" fmla="*/ 1218248 h 2305050"/>
                <a:gd name="connsiteX71" fmla="*/ 332422 w 476250"/>
                <a:gd name="connsiteY71" fmla="*/ 1336357 h 2305050"/>
                <a:gd name="connsiteX72" fmla="*/ 451485 w 476250"/>
                <a:gd name="connsiteY72" fmla="*/ 1336357 h 2305050"/>
                <a:gd name="connsiteX73" fmla="*/ 451485 w 476250"/>
                <a:gd name="connsiteY73" fmla="*/ 1218248 h 2305050"/>
                <a:gd name="connsiteX74" fmla="*/ 332422 w 476250"/>
                <a:gd name="connsiteY74" fmla="*/ 1218248 h 2305050"/>
                <a:gd name="connsiteX75" fmla="*/ 452438 w 476250"/>
                <a:gd name="connsiteY75" fmla="*/ 447675 h 2305050"/>
                <a:gd name="connsiteX76" fmla="*/ 452438 w 476250"/>
                <a:gd name="connsiteY76" fmla="*/ 329565 h 2305050"/>
                <a:gd name="connsiteX77" fmla="*/ 331470 w 476250"/>
                <a:gd name="connsiteY77" fmla="*/ 329565 h 2305050"/>
                <a:gd name="connsiteX78" fmla="*/ 331470 w 476250"/>
                <a:gd name="connsiteY78" fmla="*/ 447675 h 2305050"/>
                <a:gd name="connsiteX79" fmla="*/ 452438 w 476250"/>
                <a:gd name="connsiteY79" fmla="*/ 447675 h 2305050"/>
                <a:gd name="connsiteX80" fmla="*/ 300038 w 476250"/>
                <a:gd name="connsiteY80" fmla="*/ 448627 h 2305050"/>
                <a:gd name="connsiteX81" fmla="*/ 300038 w 476250"/>
                <a:gd name="connsiteY81" fmla="*/ 328613 h 2305050"/>
                <a:gd name="connsiteX82" fmla="*/ 180022 w 476250"/>
                <a:gd name="connsiteY82" fmla="*/ 328613 h 2305050"/>
                <a:gd name="connsiteX83" fmla="*/ 180022 w 476250"/>
                <a:gd name="connsiteY83" fmla="*/ 448627 h 2305050"/>
                <a:gd name="connsiteX84" fmla="*/ 300038 w 476250"/>
                <a:gd name="connsiteY84" fmla="*/ 448627 h 2305050"/>
                <a:gd name="connsiteX85" fmla="*/ 146685 w 476250"/>
                <a:gd name="connsiteY85" fmla="*/ 299085 h 2305050"/>
                <a:gd name="connsiteX86" fmla="*/ 146685 w 476250"/>
                <a:gd name="connsiteY86" fmla="*/ 181927 h 2305050"/>
                <a:gd name="connsiteX87" fmla="*/ 27622 w 476250"/>
                <a:gd name="connsiteY87" fmla="*/ 181927 h 2305050"/>
                <a:gd name="connsiteX88" fmla="*/ 27622 w 476250"/>
                <a:gd name="connsiteY88" fmla="*/ 299085 h 2305050"/>
                <a:gd name="connsiteX89" fmla="*/ 146685 w 476250"/>
                <a:gd name="connsiteY89" fmla="*/ 299085 h 2305050"/>
                <a:gd name="connsiteX90" fmla="*/ 145732 w 476250"/>
                <a:gd name="connsiteY90" fmla="*/ 889635 h 2305050"/>
                <a:gd name="connsiteX91" fmla="*/ 145732 w 476250"/>
                <a:gd name="connsiteY91" fmla="*/ 772477 h 2305050"/>
                <a:gd name="connsiteX92" fmla="*/ 28575 w 476250"/>
                <a:gd name="connsiteY92" fmla="*/ 772477 h 2305050"/>
                <a:gd name="connsiteX93" fmla="*/ 28575 w 476250"/>
                <a:gd name="connsiteY93" fmla="*/ 889635 h 2305050"/>
                <a:gd name="connsiteX94" fmla="*/ 145732 w 476250"/>
                <a:gd name="connsiteY94" fmla="*/ 889635 h 2305050"/>
                <a:gd name="connsiteX95" fmla="*/ 179070 w 476250"/>
                <a:gd name="connsiteY95" fmla="*/ 889635 h 2305050"/>
                <a:gd name="connsiteX96" fmla="*/ 298132 w 476250"/>
                <a:gd name="connsiteY96" fmla="*/ 889635 h 2305050"/>
                <a:gd name="connsiteX97" fmla="*/ 298132 w 476250"/>
                <a:gd name="connsiteY97" fmla="*/ 772477 h 2305050"/>
                <a:gd name="connsiteX98" fmla="*/ 179070 w 476250"/>
                <a:gd name="connsiteY98" fmla="*/ 772477 h 2305050"/>
                <a:gd name="connsiteX99" fmla="*/ 179070 w 476250"/>
                <a:gd name="connsiteY99" fmla="*/ 889635 h 2305050"/>
                <a:gd name="connsiteX100" fmla="*/ 450532 w 476250"/>
                <a:gd name="connsiteY100" fmla="*/ 890588 h 2305050"/>
                <a:gd name="connsiteX101" fmla="*/ 450532 w 476250"/>
                <a:gd name="connsiteY101" fmla="*/ 771525 h 2305050"/>
                <a:gd name="connsiteX102" fmla="*/ 331470 w 476250"/>
                <a:gd name="connsiteY102" fmla="*/ 771525 h 2305050"/>
                <a:gd name="connsiteX103" fmla="*/ 331470 w 476250"/>
                <a:gd name="connsiteY103" fmla="*/ 890588 h 2305050"/>
                <a:gd name="connsiteX104" fmla="*/ 450532 w 476250"/>
                <a:gd name="connsiteY104" fmla="*/ 890588 h 2305050"/>
                <a:gd name="connsiteX105" fmla="*/ 298132 w 476250"/>
                <a:gd name="connsiteY105" fmla="*/ 1370648 h 2305050"/>
                <a:gd name="connsiteX106" fmla="*/ 180022 w 476250"/>
                <a:gd name="connsiteY106" fmla="*/ 1370648 h 2305050"/>
                <a:gd name="connsiteX107" fmla="*/ 180022 w 476250"/>
                <a:gd name="connsiteY107" fmla="*/ 1486853 h 2305050"/>
                <a:gd name="connsiteX108" fmla="*/ 298132 w 476250"/>
                <a:gd name="connsiteY108" fmla="*/ 1486853 h 2305050"/>
                <a:gd name="connsiteX109" fmla="*/ 298132 w 476250"/>
                <a:gd name="connsiteY109" fmla="*/ 1370648 h 2305050"/>
                <a:gd name="connsiteX110" fmla="*/ 299085 w 476250"/>
                <a:gd name="connsiteY110" fmla="*/ 1632585 h 2305050"/>
                <a:gd name="connsiteX111" fmla="*/ 299085 w 476250"/>
                <a:gd name="connsiteY111" fmla="*/ 1516380 h 2305050"/>
                <a:gd name="connsiteX112" fmla="*/ 179070 w 476250"/>
                <a:gd name="connsiteY112" fmla="*/ 1516380 h 2305050"/>
                <a:gd name="connsiteX113" fmla="*/ 179070 w 476250"/>
                <a:gd name="connsiteY113" fmla="*/ 1632585 h 2305050"/>
                <a:gd name="connsiteX114" fmla="*/ 299085 w 476250"/>
                <a:gd name="connsiteY114" fmla="*/ 1632585 h 2305050"/>
                <a:gd name="connsiteX115" fmla="*/ 146685 w 476250"/>
                <a:gd name="connsiteY115" fmla="*/ 1370648 h 2305050"/>
                <a:gd name="connsiteX116" fmla="*/ 28575 w 476250"/>
                <a:gd name="connsiteY116" fmla="*/ 1370648 h 2305050"/>
                <a:gd name="connsiteX117" fmla="*/ 28575 w 476250"/>
                <a:gd name="connsiteY117" fmla="*/ 1486853 h 2305050"/>
                <a:gd name="connsiteX118" fmla="*/ 146685 w 476250"/>
                <a:gd name="connsiteY118" fmla="*/ 1486853 h 2305050"/>
                <a:gd name="connsiteX119" fmla="*/ 146685 w 476250"/>
                <a:gd name="connsiteY119" fmla="*/ 1370648 h 2305050"/>
                <a:gd name="connsiteX120" fmla="*/ 449580 w 476250"/>
                <a:gd name="connsiteY120" fmla="*/ 1631632 h 2305050"/>
                <a:gd name="connsiteX121" fmla="*/ 449580 w 476250"/>
                <a:gd name="connsiteY121" fmla="*/ 1514475 h 2305050"/>
                <a:gd name="connsiteX122" fmla="*/ 332422 w 476250"/>
                <a:gd name="connsiteY122" fmla="*/ 1514475 h 2305050"/>
                <a:gd name="connsiteX123" fmla="*/ 332422 w 476250"/>
                <a:gd name="connsiteY123" fmla="*/ 1631632 h 2305050"/>
                <a:gd name="connsiteX124" fmla="*/ 449580 w 476250"/>
                <a:gd name="connsiteY124" fmla="*/ 1631632 h 230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476250" h="2305050">
                  <a:moveTo>
                    <a:pt x="477202" y="2308860"/>
                  </a:moveTo>
                  <a:cubicBezTo>
                    <a:pt x="316230" y="2308860"/>
                    <a:pt x="160020" y="2308860"/>
                    <a:pt x="0" y="2308860"/>
                  </a:cubicBezTo>
                  <a:cubicBezTo>
                    <a:pt x="0" y="1539240"/>
                    <a:pt x="0" y="771525"/>
                    <a:pt x="0" y="0"/>
                  </a:cubicBezTo>
                  <a:cubicBezTo>
                    <a:pt x="157163" y="0"/>
                    <a:pt x="315277" y="0"/>
                    <a:pt x="477202" y="0"/>
                  </a:cubicBezTo>
                  <a:cubicBezTo>
                    <a:pt x="477202" y="767715"/>
                    <a:pt x="477202" y="1536382"/>
                    <a:pt x="477202" y="2308860"/>
                  </a:cubicBezTo>
                  <a:close/>
                  <a:moveTo>
                    <a:pt x="452438" y="1071563"/>
                  </a:moveTo>
                  <a:cubicBezTo>
                    <a:pt x="412432" y="1071563"/>
                    <a:pt x="372427" y="1071563"/>
                    <a:pt x="332422" y="1071563"/>
                  </a:cubicBezTo>
                  <a:cubicBezTo>
                    <a:pt x="332422" y="1112520"/>
                    <a:pt x="332422" y="1150620"/>
                    <a:pt x="332422" y="1188720"/>
                  </a:cubicBezTo>
                  <a:cubicBezTo>
                    <a:pt x="374332" y="1188720"/>
                    <a:pt x="412432" y="1188720"/>
                    <a:pt x="452438" y="1188720"/>
                  </a:cubicBezTo>
                  <a:cubicBezTo>
                    <a:pt x="452438" y="1147763"/>
                    <a:pt x="452438" y="1111567"/>
                    <a:pt x="452438" y="1071563"/>
                  </a:cubicBezTo>
                  <a:close/>
                  <a:moveTo>
                    <a:pt x="298132" y="1190625"/>
                  </a:moveTo>
                  <a:cubicBezTo>
                    <a:pt x="298132" y="1147763"/>
                    <a:pt x="298132" y="1108710"/>
                    <a:pt x="298132" y="1070610"/>
                  </a:cubicBezTo>
                  <a:cubicBezTo>
                    <a:pt x="256222" y="1070610"/>
                    <a:pt x="218122" y="1070610"/>
                    <a:pt x="180975" y="1070610"/>
                  </a:cubicBezTo>
                  <a:cubicBezTo>
                    <a:pt x="180975" y="1112520"/>
                    <a:pt x="180975" y="1151573"/>
                    <a:pt x="180975" y="1190625"/>
                  </a:cubicBezTo>
                  <a:cubicBezTo>
                    <a:pt x="220980" y="1190625"/>
                    <a:pt x="257175" y="1190625"/>
                    <a:pt x="298132" y="1190625"/>
                  </a:cubicBezTo>
                  <a:close/>
                  <a:moveTo>
                    <a:pt x="27622" y="1188720"/>
                  </a:moveTo>
                  <a:cubicBezTo>
                    <a:pt x="68580" y="1188720"/>
                    <a:pt x="106680" y="1188720"/>
                    <a:pt x="146685" y="1188720"/>
                  </a:cubicBezTo>
                  <a:cubicBezTo>
                    <a:pt x="146685" y="1146810"/>
                    <a:pt x="146685" y="1108710"/>
                    <a:pt x="146685" y="1070610"/>
                  </a:cubicBezTo>
                  <a:cubicBezTo>
                    <a:pt x="104775" y="1070610"/>
                    <a:pt x="66675" y="1070610"/>
                    <a:pt x="27622" y="1070610"/>
                  </a:cubicBezTo>
                  <a:cubicBezTo>
                    <a:pt x="27622" y="1112520"/>
                    <a:pt x="27622" y="1149667"/>
                    <a:pt x="27622" y="1188720"/>
                  </a:cubicBezTo>
                  <a:close/>
                  <a:moveTo>
                    <a:pt x="28575" y="328613"/>
                  </a:moveTo>
                  <a:cubicBezTo>
                    <a:pt x="28575" y="372427"/>
                    <a:pt x="28575" y="410527"/>
                    <a:pt x="28575" y="448627"/>
                  </a:cubicBezTo>
                  <a:cubicBezTo>
                    <a:pt x="70485" y="448627"/>
                    <a:pt x="107632" y="448627"/>
                    <a:pt x="147638" y="448627"/>
                  </a:cubicBezTo>
                  <a:cubicBezTo>
                    <a:pt x="147638" y="407670"/>
                    <a:pt x="147638" y="369570"/>
                    <a:pt x="147638" y="328613"/>
                  </a:cubicBezTo>
                  <a:cubicBezTo>
                    <a:pt x="106680" y="328613"/>
                    <a:pt x="68580" y="328613"/>
                    <a:pt x="28575" y="328613"/>
                  </a:cubicBezTo>
                  <a:close/>
                  <a:moveTo>
                    <a:pt x="450532" y="744855"/>
                  </a:moveTo>
                  <a:cubicBezTo>
                    <a:pt x="450532" y="702945"/>
                    <a:pt x="450532" y="664845"/>
                    <a:pt x="450532" y="627697"/>
                  </a:cubicBezTo>
                  <a:cubicBezTo>
                    <a:pt x="408622" y="627697"/>
                    <a:pt x="369570" y="627697"/>
                    <a:pt x="331470" y="627697"/>
                  </a:cubicBezTo>
                  <a:cubicBezTo>
                    <a:pt x="331470" y="668655"/>
                    <a:pt x="331470" y="705802"/>
                    <a:pt x="331470" y="744855"/>
                  </a:cubicBezTo>
                  <a:cubicBezTo>
                    <a:pt x="371475" y="744855"/>
                    <a:pt x="409575" y="744855"/>
                    <a:pt x="450532" y="744855"/>
                  </a:cubicBezTo>
                  <a:close/>
                  <a:moveTo>
                    <a:pt x="147638" y="626745"/>
                  </a:moveTo>
                  <a:cubicBezTo>
                    <a:pt x="106680" y="626745"/>
                    <a:pt x="67627" y="626745"/>
                    <a:pt x="27622" y="626745"/>
                  </a:cubicBezTo>
                  <a:cubicBezTo>
                    <a:pt x="27622" y="667702"/>
                    <a:pt x="27622" y="706755"/>
                    <a:pt x="27622" y="743902"/>
                  </a:cubicBezTo>
                  <a:cubicBezTo>
                    <a:pt x="69532" y="743902"/>
                    <a:pt x="107632" y="743902"/>
                    <a:pt x="147638" y="743902"/>
                  </a:cubicBezTo>
                  <a:cubicBezTo>
                    <a:pt x="147638" y="702945"/>
                    <a:pt x="147638" y="665797"/>
                    <a:pt x="147638" y="626745"/>
                  </a:cubicBezTo>
                  <a:close/>
                  <a:moveTo>
                    <a:pt x="298132" y="1337310"/>
                  </a:moveTo>
                  <a:cubicBezTo>
                    <a:pt x="298132" y="1295400"/>
                    <a:pt x="298132" y="1257300"/>
                    <a:pt x="298132" y="1219200"/>
                  </a:cubicBezTo>
                  <a:cubicBezTo>
                    <a:pt x="256222" y="1219200"/>
                    <a:pt x="219075" y="1219200"/>
                    <a:pt x="180975" y="1219200"/>
                  </a:cubicBezTo>
                  <a:cubicBezTo>
                    <a:pt x="180975" y="1260157"/>
                    <a:pt x="180975" y="1298257"/>
                    <a:pt x="180975" y="1337310"/>
                  </a:cubicBezTo>
                  <a:cubicBezTo>
                    <a:pt x="220980" y="1337310"/>
                    <a:pt x="257175" y="1337310"/>
                    <a:pt x="298132" y="1337310"/>
                  </a:cubicBezTo>
                  <a:close/>
                  <a:moveTo>
                    <a:pt x="180022" y="476250"/>
                  </a:moveTo>
                  <a:cubicBezTo>
                    <a:pt x="180022" y="518160"/>
                    <a:pt x="180022" y="556260"/>
                    <a:pt x="180022" y="595313"/>
                  </a:cubicBezTo>
                  <a:cubicBezTo>
                    <a:pt x="220980" y="595313"/>
                    <a:pt x="259080" y="595313"/>
                    <a:pt x="299085" y="595313"/>
                  </a:cubicBezTo>
                  <a:cubicBezTo>
                    <a:pt x="299085" y="554355"/>
                    <a:pt x="299085" y="516255"/>
                    <a:pt x="299085" y="476250"/>
                  </a:cubicBezTo>
                  <a:cubicBezTo>
                    <a:pt x="259080" y="476250"/>
                    <a:pt x="220980" y="476250"/>
                    <a:pt x="180022" y="476250"/>
                  </a:cubicBezTo>
                  <a:close/>
                  <a:moveTo>
                    <a:pt x="452438" y="32385"/>
                  </a:moveTo>
                  <a:cubicBezTo>
                    <a:pt x="411480" y="32385"/>
                    <a:pt x="372427" y="32385"/>
                    <a:pt x="330518" y="32385"/>
                  </a:cubicBezTo>
                  <a:cubicBezTo>
                    <a:pt x="330518" y="71438"/>
                    <a:pt x="330518" y="108585"/>
                    <a:pt x="330518" y="148590"/>
                  </a:cubicBezTo>
                  <a:cubicBezTo>
                    <a:pt x="371475" y="148590"/>
                    <a:pt x="411480" y="148590"/>
                    <a:pt x="452438" y="148590"/>
                  </a:cubicBezTo>
                  <a:cubicBezTo>
                    <a:pt x="452438" y="109538"/>
                    <a:pt x="452438" y="73342"/>
                    <a:pt x="452438" y="32385"/>
                  </a:cubicBezTo>
                  <a:close/>
                  <a:moveTo>
                    <a:pt x="300038" y="31432"/>
                  </a:moveTo>
                  <a:cubicBezTo>
                    <a:pt x="257175" y="31432"/>
                    <a:pt x="219075" y="31432"/>
                    <a:pt x="180022" y="31432"/>
                  </a:cubicBezTo>
                  <a:cubicBezTo>
                    <a:pt x="180022" y="72390"/>
                    <a:pt x="180022" y="111442"/>
                    <a:pt x="180022" y="149542"/>
                  </a:cubicBezTo>
                  <a:cubicBezTo>
                    <a:pt x="221932" y="149542"/>
                    <a:pt x="260985" y="149542"/>
                    <a:pt x="300038" y="149542"/>
                  </a:cubicBezTo>
                  <a:cubicBezTo>
                    <a:pt x="300038" y="108585"/>
                    <a:pt x="300038" y="71438"/>
                    <a:pt x="300038" y="31432"/>
                  </a:cubicBezTo>
                  <a:close/>
                  <a:moveTo>
                    <a:pt x="300038" y="299085"/>
                  </a:moveTo>
                  <a:cubicBezTo>
                    <a:pt x="300038" y="257175"/>
                    <a:pt x="300038" y="220027"/>
                    <a:pt x="300038" y="180022"/>
                  </a:cubicBezTo>
                  <a:cubicBezTo>
                    <a:pt x="259080" y="180022"/>
                    <a:pt x="220027" y="180022"/>
                    <a:pt x="179070" y="180022"/>
                  </a:cubicBezTo>
                  <a:cubicBezTo>
                    <a:pt x="179070" y="220027"/>
                    <a:pt x="179070" y="258127"/>
                    <a:pt x="179070" y="299085"/>
                  </a:cubicBezTo>
                  <a:cubicBezTo>
                    <a:pt x="220027" y="299085"/>
                    <a:pt x="258127" y="299085"/>
                    <a:pt x="300038" y="299085"/>
                  </a:cubicBezTo>
                  <a:close/>
                  <a:moveTo>
                    <a:pt x="147638" y="477202"/>
                  </a:moveTo>
                  <a:cubicBezTo>
                    <a:pt x="104775" y="477202"/>
                    <a:pt x="66675" y="477202"/>
                    <a:pt x="26670" y="477202"/>
                  </a:cubicBezTo>
                  <a:cubicBezTo>
                    <a:pt x="26670" y="517207"/>
                    <a:pt x="26670" y="554355"/>
                    <a:pt x="26670" y="594360"/>
                  </a:cubicBezTo>
                  <a:cubicBezTo>
                    <a:pt x="67627" y="594360"/>
                    <a:pt x="106680" y="594360"/>
                    <a:pt x="147638" y="594360"/>
                  </a:cubicBezTo>
                  <a:cubicBezTo>
                    <a:pt x="147638" y="554355"/>
                    <a:pt x="147638" y="517207"/>
                    <a:pt x="147638" y="477202"/>
                  </a:cubicBezTo>
                  <a:close/>
                  <a:moveTo>
                    <a:pt x="450532" y="1041082"/>
                  </a:moveTo>
                  <a:cubicBezTo>
                    <a:pt x="450532" y="1001077"/>
                    <a:pt x="450532" y="962025"/>
                    <a:pt x="450532" y="923925"/>
                  </a:cubicBezTo>
                  <a:cubicBezTo>
                    <a:pt x="408622" y="923925"/>
                    <a:pt x="370522" y="923925"/>
                    <a:pt x="331470" y="923925"/>
                  </a:cubicBezTo>
                  <a:cubicBezTo>
                    <a:pt x="331470" y="964882"/>
                    <a:pt x="331470" y="1002030"/>
                    <a:pt x="331470" y="1041082"/>
                  </a:cubicBezTo>
                  <a:cubicBezTo>
                    <a:pt x="372427" y="1041082"/>
                    <a:pt x="410527" y="1041082"/>
                    <a:pt x="450532" y="1041082"/>
                  </a:cubicBezTo>
                  <a:close/>
                  <a:moveTo>
                    <a:pt x="332422" y="1218248"/>
                  </a:moveTo>
                  <a:cubicBezTo>
                    <a:pt x="332422" y="1258253"/>
                    <a:pt x="332422" y="1296353"/>
                    <a:pt x="332422" y="1336357"/>
                  </a:cubicBezTo>
                  <a:cubicBezTo>
                    <a:pt x="373380" y="1336357"/>
                    <a:pt x="410527" y="1336357"/>
                    <a:pt x="451485" y="1336357"/>
                  </a:cubicBezTo>
                  <a:cubicBezTo>
                    <a:pt x="451485" y="1296353"/>
                    <a:pt x="451485" y="1257300"/>
                    <a:pt x="451485" y="1218248"/>
                  </a:cubicBezTo>
                  <a:cubicBezTo>
                    <a:pt x="409575" y="1218248"/>
                    <a:pt x="372427" y="1218248"/>
                    <a:pt x="332422" y="1218248"/>
                  </a:cubicBezTo>
                  <a:close/>
                  <a:moveTo>
                    <a:pt x="452438" y="447675"/>
                  </a:moveTo>
                  <a:cubicBezTo>
                    <a:pt x="452438" y="406717"/>
                    <a:pt x="452438" y="369570"/>
                    <a:pt x="452438" y="329565"/>
                  </a:cubicBezTo>
                  <a:cubicBezTo>
                    <a:pt x="411480" y="329565"/>
                    <a:pt x="371475" y="329565"/>
                    <a:pt x="331470" y="329565"/>
                  </a:cubicBezTo>
                  <a:cubicBezTo>
                    <a:pt x="331470" y="370522"/>
                    <a:pt x="331470" y="408622"/>
                    <a:pt x="331470" y="447675"/>
                  </a:cubicBezTo>
                  <a:cubicBezTo>
                    <a:pt x="371475" y="447675"/>
                    <a:pt x="409575" y="447675"/>
                    <a:pt x="452438" y="447675"/>
                  </a:cubicBezTo>
                  <a:close/>
                  <a:moveTo>
                    <a:pt x="300038" y="448627"/>
                  </a:moveTo>
                  <a:cubicBezTo>
                    <a:pt x="300038" y="405765"/>
                    <a:pt x="300038" y="368617"/>
                    <a:pt x="300038" y="328613"/>
                  </a:cubicBezTo>
                  <a:cubicBezTo>
                    <a:pt x="258127" y="328613"/>
                    <a:pt x="219075" y="328613"/>
                    <a:pt x="180022" y="328613"/>
                  </a:cubicBezTo>
                  <a:cubicBezTo>
                    <a:pt x="180022" y="370522"/>
                    <a:pt x="180022" y="408622"/>
                    <a:pt x="180022" y="448627"/>
                  </a:cubicBezTo>
                  <a:cubicBezTo>
                    <a:pt x="220980" y="448627"/>
                    <a:pt x="258127" y="448627"/>
                    <a:pt x="300038" y="448627"/>
                  </a:cubicBezTo>
                  <a:close/>
                  <a:moveTo>
                    <a:pt x="146685" y="299085"/>
                  </a:moveTo>
                  <a:cubicBezTo>
                    <a:pt x="146685" y="256222"/>
                    <a:pt x="146685" y="218122"/>
                    <a:pt x="146685" y="181927"/>
                  </a:cubicBezTo>
                  <a:cubicBezTo>
                    <a:pt x="103822" y="181927"/>
                    <a:pt x="65722" y="181927"/>
                    <a:pt x="27622" y="181927"/>
                  </a:cubicBezTo>
                  <a:cubicBezTo>
                    <a:pt x="27622" y="222885"/>
                    <a:pt x="27622" y="260032"/>
                    <a:pt x="27622" y="299085"/>
                  </a:cubicBezTo>
                  <a:cubicBezTo>
                    <a:pt x="67627" y="299085"/>
                    <a:pt x="104775" y="299085"/>
                    <a:pt x="146685" y="299085"/>
                  </a:cubicBezTo>
                  <a:close/>
                  <a:moveTo>
                    <a:pt x="145732" y="889635"/>
                  </a:moveTo>
                  <a:cubicBezTo>
                    <a:pt x="145732" y="848677"/>
                    <a:pt x="145732" y="810577"/>
                    <a:pt x="145732" y="772477"/>
                  </a:cubicBezTo>
                  <a:cubicBezTo>
                    <a:pt x="103822" y="772477"/>
                    <a:pt x="66675" y="772477"/>
                    <a:pt x="28575" y="772477"/>
                  </a:cubicBezTo>
                  <a:cubicBezTo>
                    <a:pt x="28575" y="813435"/>
                    <a:pt x="28575" y="851535"/>
                    <a:pt x="28575" y="889635"/>
                  </a:cubicBezTo>
                  <a:cubicBezTo>
                    <a:pt x="70485" y="889635"/>
                    <a:pt x="107632" y="889635"/>
                    <a:pt x="145732" y="889635"/>
                  </a:cubicBezTo>
                  <a:close/>
                  <a:moveTo>
                    <a:pt x="179070" y="889635"/>
                  </a:moveTo>
                  <a:cubicBezTo>
                    <a:pt x="220027" y="889635"/>
                    <a:pt x="258127" y="889635"/>
                    <a:pt x="298132" y="889635"/>
                  </a:cubicBezTo>
                  <a:cubicBezTo>
                    <a:pt x="298132" y="848677"/>
                    <a:pt x="298132" y="810577"/>
                    <a:pt x="298132" y="772477"/>
                  </a:cubicBezTo>
                  <a:cubicBezTo>
                    <a:pt x="256222" y="772477"/>
                    <a:pt x="219075" y="772477"/>
                    <a:pt x="179070" y="772477"/>
                  </a:cubicBezTo>
                  <a:cubicBezTo>
                    <a:pt x="179070" y="812482"/>
                    <a:pt x="179070" y="849630"/>
                    <a:pt x="179070" y="889635"/>
                  </a:cubicBezTo>
                  <a:close/>
                  <a:moveTo>
                    <a:pt x="450532" y="890588"/>
                  </a:moveTo>
                  <a:cubicBezTo>
                    <a:pt x="450532" y="849630"/>
                    <a:pt x="450532" y="811530"/>
                    <a:pt x="450532" y="771525"/>
                  </a:cubicBezTo>
                  <a:cubicBezTo>
                    <a:pt x="409575" y="771525"/>
                    <a:pt x="372427" y="771525"/>
                    <a:pt x="331470" y="771525"/>
                  </a:cubicBezTo>
                  <a:cubicBezTo>
                    <a:pt x="331470" y="811530"/>
                    <a:pt x="331470" y="850582"/>
                    <a:pt x="331470" y="890588"/>
                  </a:cubicBezTo>
                  <a:cubicBezTo>
                    <a:pt x="372427" y="890588"/>
                    <a:pt x="410527" y="890588"/>
                    <a:pt x="450532" y="890588"/>
                  </a:cubicBezTo>
                  <a:close/>
                  <a:moveTo>
                    <a:pt x="298132" y="1370648"/>
                  </a:moveTo>
                  <a:cubicBezTo>
                    <a:pt x="257175" y="1370648"/>
                    <a:pt x="218122" y="1370648"/>
                    <a:pt x="180022" y="1370648"/>
                  </a:cubicBezTo>
                  <a:cubicBezTo>
                    <a:pt x="180022" y="1410653"/>
                    <a:pt x="180022" y="1447800"/>
                    <a:pt x="180022" y="1486853"/>
                  </a:cubicBezTo>
                  <a:cubicBezTo>
                    <a:pt x="220980" y="1486853"/>
                    <a:pt x="257175" y="1486853"/>
                    <a:pt x="298132" y="1486853"/>
                  </a:cubicBezTo>
                  <a:cubicBezTo>
                    <a:pt x="298132" y="1447800"/>
                    <a:pt x="298132" y="1411605"/>
                    <a:pt x="298132" y="1370648"/>
                  </a:cubicBezTo>
                  <a:close/>
                  <a:moveTo>
                    <a:pt x="299085" y="1632585"/>
                  </a:moveTo>
                  <a:cubicBezTo>
                    <a:pt x="299085" y="1590675"/>
                    <a:pt x="299085" y="1553528"/>
                    <a:pt x="299085" y="1516380"/>
                  </a:cubicBezTo>
                  <a:cubicBezTo>
                    <a:pt x="258127" y="1516380"/>
                    <a:pt x="219075" y="1516380"/>
                    <a:pt x="179070" y="1516380"/>
                  </a:cubicBezTo>
                  <a:cubicBezTo>
                    <a:pt x="179070" y="1557338"/>
                    <a:pt x="179070" y="1594485"/>
                    <a:pt x="179070" y="1632585"/>
                  </a:cubicBezTo>
                  <a:cubicBezTo>
                    <a:pt x="219075" y="1632585"/>
                    <a:pt x="256222" y="1632585"/>
                    <a:pt x="299085" y="1632585"/>
                  </a:cubicBezTo>
                  <a:close/>
                  <a:moveTo>
                    <a:pt x="146685" y="1370648"/>
                  </a:moveTo>
                  <a:cubicBezTo>
                    <a:pt x="104775" y="1370648"/>
                    <a:pt x="65722" y="1370648"/>
                    <a:pt x="28575" y="1370648"/>
                  </a:cubicBezTo>
                  <a:cubicBezTo>
                    <a:pt x="28575" y="1410653"/>
                    <a:pt x="28575" y="1447800"/>
                    <a:pt x="28575" y="1486853"/>
                  </a:cubicBezTo>
                  <a:cubicBezTo>
                    <a:pt x="69532" y="1486853"/>
                    <a:pt x="106680" y="1486853"/>
                    <a:pt x="146685" y="1486853"/>
                  </a:cubicBezTo>
                  <a:cubicBezTo>
                    <a:pt x="146685" y="1447800"/>
                    <a:pt x="146685" y="1410653"/>
                    <a:pt x="146685" y="1370648"/>
                  </a:cubicBezTo>
                  <a:close/>
                  <a:moveTo>
                    <a:pt x="449580" y="1631632"/>
                  </a:moveTo>
                  <a:cubicBezTo>
                    <a:pt x="449580" y="1591628"/>
                    <a:pt x="449580" y="1553528"/>
                    <a:pt x="449580" y="1514475"/>
                  </a:cubicBezTo>
                  <a:cubicBezTo>
                    <a:pt x="409575" y="1514475"/>
                    <a:pt x="372427" y="1514475"/>
                    <a:pt x="332422" y="1514475"/>
                  </a:cubicBezTo>
                  <a:cubicBezTo>
                    <a:pt x="332422" y="1554480"/>
                    <a:pt x="332422" y="1592580"/>
                    <a:pt x="332422" y="1631632"/>
                  </a:cubicBezTo>
                  <a:cubicBezTo>
                    <a:pt x="373380" y="1631632"/>
                    <a:pt x="410527" y="1631632"/>
                    <a:pt x="449580" y="163163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2C8D908-47BB-49C4-9358-C11881F62EAE}"/>
                </a:ext>
              </a:extLst>
            </p:cNvPr>
            <p:cNvSpPr/>
            <p:nvPr/>
          </p:nvSpPr>
          <p:spPr>
            <a:xfrm>
              <a:off x="5840591" y="3664416"/>
              <a:ext cx="583946" cy="2040905"/>
            </a:xfrm>
            <a:custGeom>
              <a:avLst/>
              <a:gdLst>
                <a:gd name="connsiteX0" fmla="*/ 335796 w 565541"/>
                <a:gd name="connsiteY0" fmla="*/ 1531565 h 1976576"/>
                <a:gd name="connsiteX1" fmla="*/ 335796 w 565541"/>
                <a:gd name="connsiteY1" fmla="*/ 1585857 h 1976576"/>
                <a:gd name="connsiteX2" fmla="*/ 441823 w 565541"/>
                <a:gd name="connsiteY2" fmla="*/ 1585857 h 1976576"/>
                <a:gd name="connsiteX3" fmla="*/ 441823 w 565541"/>
                <a:gd name="connsiteY3" fmla="*/ 1531565 h 1976576"/>
                <a:gd name="connsiteX4" fmla="*/ 123718 w 565541"/>
                <a:gd name="connsiteY4" fmla="*/ 1526871 h 1976576"/>
                <a:gd name="connsiteX5" fmla="*/ 123718 w 565541"/>
                <a:gd name="connsiteY5" fmla="*/ 1581163 h 1976576"/>
                <a:gd name="connsiteX6" fmla="*/ 229745 w 565541"/>
                <a:gd name="connsiteY6" fmla="*/ 1581163 h 1976576"/>
                <a:gd name="connsiteX7" fmla="*/ 229745 w 565541"/>
                <a:gd name="connsiteY7" fmla="*/ 1526871 h 1976576"/>
                <a:gd name="connsiteX8" fmla="*/ 335796 w 565541"/>
                <a:gd name="connsiteY8" fmla="*/ 1409581 h 1976576"/>
                <a:gd name="connsiteX9" fmla="*/ 335796 w 565541"/>
                <a:gd name="connsiteY9" fmla="*/ 1463873 h 1976576"/>
                <a:gd name="connsiteX10" fmla="*/ 441823 w 565541"/>
                <a:gd name="connsiteY10" fmla="*/ 1463873 h 1976576"/>
                <a:gd name="connsiteX11" fmla="*/ 441823 w 565541"/>
                <a:gd name="connsiteY11" fmla="*/ 1409581 h 1976576"/>
                <a:gd name="connsiteX12" fmla="*/ 123718 w 565541"/>
                <a:gd name="connsiteY12" fmla="*/ 1404887 h 1976576"/>
                <a:gd name="connsiteX13" fmla="*/ 123718 w 565541"/>
                <a:gd name="connsiteY13" fmla="*/ 1459180 h 1976576"/>
                <a:gd name="connsiteX14" fmla="*/ 229745 w 565541"/>
                <a:gd name="connsiteY14" fmla="*/ 1459180 h 1976576"/>
                <a:gd name="connsiteX15" fmla="*/ 229745 w 565541"/>
                <a:gd name="connsiteY15" fmla="*/ 1404887 h 1976576"/>
                <a:gd name="connsiteX16" fmla="*/ 335796 w 565541"/>
                <a:gd name="connsiteY16" fmla="*/ 1287599 h 1976576"/>
                <a:gd name="connsiteX17" fmla="*/ 335796 w 565541"/>
                <a:gd name="connsiteY17" fmla="*/ 1341892 h 1976576"/>
                <a:gd name="connsiteX18" fmla="*/ 441823 w 565541"/>
                <a:gd name="connsiteY18" fmla="*/ 1341892 h 1976576"/>
                <a:gd name="connsiteX19" fmla="*/ 441823 w 565541"/>
                <a:gd name="connsiteY19" fmla="*/ 1287599 h 1976576"/>
                <a:gd name="connsiteX20" fmla="*/ 123718 w 565541"/>
                <a:gd name="connsiteY20" fmla="*/ 1282905 h 1976576"/>
                <a:gd name="connsiteX21" fmla="*/ 123718 w 565541"/>
                <a:gd name="connsiteY21" fmla="*/ 1337198 h 1976576"/>
                <a:gd name="connsiteX22" fmla="*/ 229745 w 565541"/>
                <a:gd name="connsiteY22" fmla="*/ 1337198 h 1976576"/>
                <a:gd name="connsiteX23" fmla="*/ 229745 w 565541"/>
                <a:gd name="connsiteY23" fmla="*/ 1282905 h 1976576"/>
                <a:gd name="connsiteX24" fmla="*/ 335796 w 565541"/>
                <a:gd name="connsiteY24" fmla="*/ 1165617 h 1976576"/>
                <a:gd name="connsiteX25" fmla="*/ 335796 w 565541"/>
                <a:gd name="connsiteY25" fmla="*/ 1219910 h 1976576"/>
                <a:gd name="connsiteX26" fmla="*/ 441823 w 565541"/>
                <a:gd name="connsiteY26" fmla="*/ 1219910 h 1976576"/>
                <a:gd name="connsiteX27" fmla="*/ 441823 w 565541"/>
                <a:gd name="connsiteY27" fmla="*/ 1165617 h 1976576"/>
                <a:gd name="connsiteX28" fmla="*/ 123718 w 565541"/>
                <a:gd name="connsiteY28" fmla="*/ 1160924 h 1976576"/>
                <a:gd name="connsiteX29" fmla="*/ 123718 w 565541"/>
                <a:gd name="connsiteY29" fmla="*/ 1215216 h 1976576"/>
                <a:gd name="connsiteX30" fmla="*/ 229745 w 565541"/>
                <a:gd name="connsiteY30" fmla="*/ 1215216 h 1976576"/>
                <a:gd name="connsiteX31" fmla="*/ 229745 w 565541"/>
                <a:gd name="connsiteY31" fmla="*/ 1160924 h 1976576"/>
                <a:gd name="connsiteX32" fmla="*/ 335796 w 565541"/>
                <a:gd name="connsiteY32" fmla="*/ 1043636 h 1976576"/>
                <a:gd name="connsiteX33" fmla="*/ 335796 w 565541"/>
                <a:gd name="connsiteY33" fmla="*/ 1097928 h 1976576"/>
                <a:gd name="connsiteX34" fmla="*/ 441823 w 565541"/>
                <a:gd name="connsiteY34" fmla="*/ 1097928 h 1976576"/>
                <a:gd name="connsiteX35" fmla="*/ 441823 w 565541"/>
                <a:gd name="connsiteY35" fmla="*/ 1043636 h 1976576"/>
                <a:gd name="connsiteX36" fmla="*/ 123718 w 565541"/>
                <a:gd name="connsiteY36" fmla="*/ 1038942 h 1976576"/>
                <a:gd name="connsiteX37" fmla="*/ 123718 w 565541"/>
                <a:gd name="connsiteY37" fmla="*/ 1093234 h 1976576"/>
                <a:gd name="connsiteX38" fmla="*/ 229745 w 565541"/>
                <a:gd name="connsiteY38" fmla="*/ 1093234 h 1976576"/>
                <a:gd name="connsiteX39" fmla="*/ 229745 w 565541"/>
                <a:gd name="connsiteY39" fmla="*/ 1038942 h 1976576"/>
                <a:gd name="connsiteX40" fmla="*/ 335796 w 565541"/>
                <a:gd name="connsiteY40" fmla="*/ 921654 h 1976576"/>
                <a:gd name="connsiteX41" fmla="*/ 335796 w 565541"/>
                <a:gd name="connsiteY41" fmla="*/ 975946 h 1976576"/>
                <a:gd name="connsiteX42" fmla="*/ 441823 w 565541"/>
                <a:gd name="connsiteY42" fmla="*/ 975946 h 1976576"/>
                <a:gd name="connsiteX43" fmla="*/ 441823 w 565541"/>
                <a:gd name="connsiteY43" fmla="*/ 921654 h 1976576"/>
                <a:gd name="connsiteX44" fmla="*/ 123718 w 565541"/>
                <a:gd name="connsiteY44" fmla="*/ 916960 h 1976576"/>
                <a:gd name="connsiteX45" fmla="*/ 123718 w 565541"/>
                <a:gd name="connsiteY45" fmla="*/ 971252 h 1976576"/>
                <a:gd name="connsiteX46" fmla="*/ 229745 w 565541"/>
                <a:gd name="connsiteY46" fmla="*/ 971252 h 1976576"/>
                <a:gd name="connsiteX47" fmla="*/ 229745 w 565541"/>
                <a:gd name="connsiteY47" fmla="*/ 916960 h 1976576"/>
                <a:gd name="connsiteX48" fmla="*/ 335796 w 565541"/>
                <a:gd name="connsiteY48" fmla="*/ 799672 h 1976576"/>
                <a:gd name="connsiteX49" fmla="*/ 335796 w 565541"/>
                <a:gd name="connsiteY49" fmla="*/ 853964 h 1976576"/>
                <a:gd name="connsiteX50" fmla="*/ 441823 w 565541"/>
                <a:gd name="connsiteY50" fmla="*/ 853964 h 1976576"/>
                <a:gd name="connsiteX51" fmla="*/ 441823 w 565541"/>
                <a:gd name="connsiteY51" fmla="*/ 799672 h 1976576"/>
                <a:gd name="connsiteX52" fmla="*/ 123718 w 565541"/>
                <a:gd name="connsiteY52" fmla="*/ 794978 h 1976576"/>
                <a:gd name="connsiteX53" fmla="*/ 123718 w 565541"/>
                <a:gd name="connsiteY53" fmla="*/ 849270 h 1976576"/>
                <a:gd name="connsiteX54" fmla="*/ 229745 w 565541"/>
                <a:gd name="connsiteY54" fmla="*/ 849270 h 1976576"/>
                <a:gd name="connsiteX55" fmla="*/ 229745 w 565541"/>
                <a:gd name="connsiteY55" fmla="*/ 794978 h 1976576"/>
                <a:gd name="connsiteX56" fmla="*/ 335796 w 565541"/>
                <a:gd name="connsiteY56" fmla="*/ 677690 h 1976576"/>
                <a:gd name="connsiteX57" fmla="*/ 335796 w 565541"/>
                <a:gd name="connsiteY57" fmla="*/ 731982 h 1976576"/>
                <a:gd name="connsiteX58" fmla="*/ 441823 w 565541"/>
                <a:gd name="connsiteY58" fmla="*/ 731982 h 1976576"/>
                <a:gd name="connsiteX59" fmla="*/ 441823 w 565541"/>
                <a:gd name="connsiteY59" fmla="*/ 677690 h 1976576"/>
                <a:gd name="connsiteX60" fmla="*/ 123718 w 565541"/>
                <a:gd name="connsiteY60" fmla="*/ 672996 h 1976576"/>
                <a:gd name="connsiteX61" fmla="*/ 123718 w 565541"/>
                <a:gd name="connsiteY61" fmla="*/ 727289 h 1976576"/>
                <a:gd name="connsiteX62" fmla="*/ 229745 w 565541"/>
                <a:gd name="connsiteY62" fmla="*/ 727289 h 1976576"/>
                <a:gd name="connsiteX63" fmla="*/ 229745 w 565541"/>
                <a:gd name="connsiteY63" fmla="*/ 672996 h 1976576"/>
                <a:gd name="connsiteX64" fmla="*/ 335796 w 565541"/>
                <a:gd name="connsiteY64" fmla="*/ 555708 h 1976576"/>
                <a:gd name="connsiteX65" fmla="*/ 335796 w 565541"/>
                <a:gd name="connsiteY65" fmla="*/ 610000 h 1976576"/>
                <a:gd name="connsiteX66" fmla="*/ 441823 w 565541"/>
                <a:gd name="connsiteY66" fmla="*/ 610000 h 1976576"/>
                <a:gd name="connsiteX67" fmla="*/ 441823 w 565541"/>
                <a:gd name="connsiteY67" fmla="*/ 555708 h 1976576"/>
                <a:gd name="connsiteX68" fmla="*/ 123718 w 565541"/>
                <a:gd name="connsiteY68" fmla="*/ 551014 h 1976576"/>
                <a:gd name="connsiteX69" fmla="*/ 123718 w 565541"/>
                <a:gd name="connsiteY69" fmla="*/ 605307 h 1976576"/>
                <a:gd name="connsiteX70" fmla="*/ 229745 w 565541"/>
                <a:gd name="connsiteY70" fmla="*/ 605307 h 1976576"/>
                <a:gd name="connsiteX71" fmla="*/ 229745 w 565541"/>
                <a:gd name="connsiteY71" fmla="*/ 551014 h 1976576"/>
                <a:gd name="connsiteX72" fmla="*/ 335796 w 565541"/>
                <a:gd name="connsiteY72" fmla="*/ 433726 h 1976576"/>
                <a:gd name="connsiteX73" fmla="*/ 335796 w 565541"/>
                <a:gd name="connsiteY73" fmla="*/ 488019 h 1976576"/>
                <a:gd name="connsiteX74" fmla="*/ 441823 w 565541"/>
                <a:gd name="connsiteY74" fmla="*/ 488019 h 1976576"/>
                <a:gd name="connsiteX75" fmla="*/ 441823 w 565541"/>
                <a:gd name="connsiteY75" fmla="*/ 433726 h 1976576"/>
                <a:gd name="connsiteX76" fmla="*/ 123718 w 565541"/>
                <a:gd name="connsiteY76" fmla="*/ 429032 h 1976576"/>
                <a:gd name="connsiteX77" fmla="*/ 123718 w 565541"/>
                <a:gd name="connsiteY77" fmla="*/ 483325 h 1976576"/>
                <a:gd name="connsiteX78" fmla="*/ 229745 w 565541"/>
                <a:gd name="connsiteY78" fmla="*/ 483325 h 1976576"/>
                <a:gd name="connsiteX79" fmla="*/ 229745 w 565541"/>
                <a:gd name="connsiteY79" fmla="*/ 429032 h 1976576"/>
                <a:gd name="connsiteX80" fmla="*/ 244058 w 565541"/>
                <a:gd name="connsiteY80" fmla="*/ 0 h 1976576"/>
                <a:gd name="connsiteX81" fmla="*/ 321484 w 565541"/>
                <a:gd name="connsiteY81" fmla="*/ 0 h 1976576"/>
                <a:gd name="connsiteX82" fmla="*/ 321484 w 565541"/>
                <a:gd name="connsiteY82" fmla="*/ 178763 h 1976576"/>
                <a:gd name="connsiteX83" fmla="*/ 388810 w 565541"/>
                <a:gd name="connsiteY83" fmla="*/ 178763 h 1976576"/>
                <a:gd name="connsiteX84" fmla="*/ 388810 w 565541"/>
                <a:gd name="connsiteY84" fmla="*/ 299617 h 1976576"/>
                <a:gd name="connsiteX85" fmla="*/ 565541 w 565541"/>
                <a:gd name="connsiteY85" fmla="*/ 299617 h 1976576"/>
                <a:gd name="connsiteX86" fmla="*/ 565541 w 565541"/>
                <a:gd name="connsiteY86" fmla="*/ 1976576 h 1976576"/>
                <a:gd name="connsiteX87" fmla="*/ 448247 w 565541"/>
                <a:gd name="connsiteY87" fmla="*/ 1976576 h 1976576"/>
                <a:gd name="connsiteX88" fmla="*/ 371127 w 565541"/>
                <a:gd name="connsiteY88" fmla="*/ 1976576 h 1976576"/>
                <a:gd name="connsiteX89" fmla="*/ 194414 w 565541"/>
                <a:gd name="connsiteY89" fmla="*/ 1976576 h 1976576"/>
                <a:gd name="connsiteX90" fmla="*/ 88332 w 565541"/>
                <a:gd name="connsiteY90" fmla="*/ 1976576 h 1976576"/>
                <a:gd name="connsiteX91" fmla="*/ 0 w 565541"/>
                <a:gd name="connsiteY91" fmla="*/ 1976576 h 1976576"/>
                <a:gd name="connsiteX92" fmla="*/ 0 w 565541"/>
                <a:gd name="connsiteY92" fmla="*/ 299617 h 1976576"/>
                <a:gd name="connsiteX93" fmla="*/ 176731 w 565541"/>
                <a:gd name="connsiteY93" fmla="*/ 299617 h 1976576"/>
                <a:gd name="connsiteX94" fmla="*/ 176731 w 565541"/>
                <a:gd name="connsiteY94" fmla="*/ 178763 h 1976576"/>
                <a:gd name="connsiteX95" fmla="*/ 244058 w 565541"/>
                <a:gd name="connsiteY95" fmla="*/ 178763 h 197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565541" h="1976576">
                  <a:moveTo>
                    <a:pt x="335796" y="1531565"/>
                  </a:moveTo>
                  <a:lnTo>
                    <a:pt x="335796" y="1585857"/>
                  </a:lnTo>
                  <a:lnTo>
                    <a:pt x="441823" y="1585857"/>
                  </a:lnTo>
                  <a:lnTo>
                    <a:pt x="441823" y="1531565"/>
                  </a:lnTo>
                  <a:close/>
                  <a:moveTo>
                    <a:pt x="123718" y="1526871"/>
                  </a:moveTo>
                  <a:lnTo>
                    <a:pt x="123718" y="1581163"/>
                  </a:lnTo>
                  <a:lnTo>
                    <a:pt x="229745" y="1581163"/>
                  </a:lnTo>
                  <a:lnTo>
                    <a:pt x="229745" y="1526871"/>
                  </a:lnTo>
                  <a:close/>
                  <a:moveTo>
                    <a:pt x="335796" y="1409581"/>
                  </a:moveTo>
                  <a:lnTo>
                    <a:pt x="335796" y="1463873"/>
                  </a:lnTo>
                  <a:lnTo>
                    <a:pt x="441823" y="1463873"/>
                  </a:lnTo>
                  <a:lnTo>
                    <a:pt x="441823" y="1409581"/>
                  </a:lnTo>
                  <a:close/>
                  <a:moveTo>
                    <a:pt x="123718" y="1404887"/>
                  </a:moveTo>
                  <a:lnTo>
                    <a:pt x="123718" y="1459180"/>
                  </a:lnTo>
                  <a:lnTo>
                    <a:pt x="229745" y="1459180"/>
                  </a:lnTo>
                  <a:lnTo>
                    <a:pt x="229745" y="1404887"/>
                  </a:lnTo>
                  <a:close/>
                  <a:moveTo>
                    <a:pt x="335796" y="1287599"/>
                  </a:moveTo>
                  <a:lnTo>
                    <a:pt x="335796" y="1341892"/>
                  </a:lnTo>
                  <a:lnTo>
                    <a:pt x="441823" y="1341892"/>
                  </a:lnTo>
                  <a:lnTo>
                    <a:pt x="441823" y="1287599"/>
                  </a:lnTo>
                  <a:close/>
                  <a:moveTo>
                    <a:pt x="123718" y="1282905"/>
                  </a:moveTo>
                  <a:lnTo>
                    <a:pt x="123718" y="1337198"/>
                  </a:lnTo>
                  <a:lnTo>
                    <a:pt x="229745" y="1337198"/>
                  </a:lnTo>
                  <a:lnTo>
                    <a:pt x="229745" y="1282905"/>
                  </a:lnTo>
                  <a:close/>
                  <a:moveTo>
                    <a:pt x="335796" y="1165617"/>
                  </a:moveTo>
                  <a:lnTo>
                    <a:pt x="335796" y="1219910"/>
                  </a:lnTo>
                  <a:lnTo>
                    <a:pt x="441823" y="1219910"/>
                  </a:lnTo>
                  <a:lnTo>
                    <a:pt x="441823" y="1165617"/>
                  </a:lnTo>
                  <a:close/>
                  <a:moveTo>
                    <a:pt x="123718" y="1160924"/>
                  </a:moveTo>
                  <a:lnTo>
                    <a:pt x="123718" y="1215216"/>
                  </a:lnTo>
                  <a:lnTo>
                    <a:pt x="229745" y="1215216"/>
                  </a:lnTo>
                  <a:lnTo>
                    <a:pt x="229745" y="1160924"/>
                  </a:lnTo>
                  <a:close/>
                  <a:moveTo>
                    <a:pt x="335796" y="1043636"/>
                  </a:moveTo>
                  <a:lnTo>
                    <a:pt x="335796" y="1097928"/>
                  </a:lnTo>
                  <a:lnTo>
                    <a:pt x="441823" y="1097928"/>
                  </a:lnTo>
                  <a:lnTo>
                    <a:pt x="441823" y="1043636"/>
                  </a:lnTo>
                  <a:close/>
                  <a:moveTo>
                    <a:pt x="123718" y="1038942"/>
                  </a:moveTo>
                  <a:lnTo>
                    <a:pt x="123718" y="1093234"/>
                  </a:lnTo>
                  <a:lnTo>
                    <a:pt x="229745" y="1093234"/>
                  </a:lnTo>
                  <a:lnTo>
                    <a:pt x="229745" y="1038942"/>
                  </a:lnTo>
                  <a:close/>
                  <a:moveTo>
                    <a:pt x="335796" y="921654"/>
                  </a:moveTo>
                  <a:lnTo>
                    <a:pt x="335796" y="975946"/>
                  </a:lnTo>
                  <a:lnTo>
                    <a:pt x="441823" y="975946"/>
                  </a:lnTo>
                  <a:lnTo>
                    <a:pt x="441823" y="921654"/>
                  </a:lnTo>
                  <a:close/>
                  <a:moveTo>
                    <a:pt x="123718" y="916960"/>
                  </a:moveTo>
                  <a:lnTo>
                    <a:pt x="123718" y="971252"/>
                  </a:lnTo>
                  <a:lnTo>
                    <a:pt x="229745" y="971252"/>
                  </a:lnTo>
                  <a:lnTo>
                    <a:pt x="229745" y="916960"/>
                  </a:lnTo>
                  <a:close/>
                  <a:moveTo>
                    <a:pt x="335796" y="799672"/>
                  </a:moveTo>
                  <a:lnTo>
                    <a:pt x="335796" y="853964"/>
                  </a:lnTo>
                  <a:lnTo>
                    <a:pt x="441823" y="853964"/>
                  </a:lnTo>
                  <a:lnTo>
                    <a:pt x="441823" y="799672"/>
                  </a:lnTo>
                  <a:close/>
                  <a:moveTo>
                    <a:pt x="123718" y="794978"/>
                  </a:moveTo>
                  <a:lnTo>
                    <a:pt x="123718" y="849270"/>
                  </a:lnTo>
                  <a:lnTo>
                    <a:pt x="229745" y="849270"/>
                  </a:lnTo>
                  <a:lnTo>
                    <a:pt x="229745" y="794978"/>
                  </a:lnTo>
                  <a:close/>
                  <a:moveTo>
                    <a:pt x="335796" y="677690"/>
                  </a:moveTo>
                  <a:lnTo>
                    <a:pt x="335796" y="731982"/>
                  </a:lnTo>
                  <a:lnTo>
                    <a:pt x="441823" y="731982"/>
                  </a:lnTo>
                  <a:lnTo>
                    <a:pt x="441823" y="677690"/>
                  </a:lnTo>
                  <a:close/>
                  <a:moveTo>
                    <a:pt x="123718" y="672996"/>
                  </a:moveTo>
                  <a:lnTo>
                    <a:pt x="123718" y="727289"/>
                  </a:lnTo>
                  <a:lnTo>
                    <a:pt x="229745" y="727289"/>
                  </a:lnTo>
                  <a:lnTo>
                    <a:pt x="229745" y="672996"/>
                  </a:lnTo>
                  <a:close/>
                  <a:moveTo>
                    <a:pt x="335796" y="555708"/>
                  </a:moveTo>
                  <a:lnTo>
                    <a:pt x="335796" y="610000"/>
                  </a:lnTo>
                  <a:lnTo>
                    <a:pt x="441823" y="610000"/>
                  </a:lnTo>
                  <a:lnTo>
                    <a:pt x="441823" y="555708"/>
                  </a:lnTo>
                  <a:close/>
                  <a:moveTo>
                    <a:pt x="123718" y="551014"/>
                  </a:moveTo>
                  <a:lnTo>
                    <a:pt x="123718" y="605307"/>
                  </a:lnTo>
                  <a:lnTo>
                    <a:pt x="229745" y="605307"/>
                  </a:lnTo>
                  <a:lnTo>
                    <a:pt x="229745" y="551014"/>
                  </a:lnTo>
                  <a:close/>
                  <a:moveTo>
                    <a:pt x="335796" y="433726"/>
                  </a:moveTo>
                  <a:lnTo>
                    <a:pt x="335796" y="488019"/>
                  </a:lnTo>
                  <a:lnTo>
                    <a:pt x="441823" y="488019"/>
                  </a:lnTo>
                  <a:lnTo>
                    <a:pt x="441823" y="433726"/>
                  </a:lnTo>
                  <a:close/>
                  <a:moveTo>
                    <a:pt x="123718" y="429032"/>
                  </a:moveTo>
                  <a:lnTo>
                    <a:pt x="123718" y="483325"/>
                  </a:lnTo>
                  <a:lnTo>
                    <a:pt x="229745" y="483325"/>
                  </a:lnTo>
                  <a:lnTo>
                    <a:pt x="229745" y="429032"/>
                  </a:lnTo>
                  <a:close/>
                  <a:moveTo>
                    <a:pt x="244058" y="0"/>
                  </a:moveTo>
                  <a:lnTo>
                    <a:pt x="321484" y="0"/>
                  </a:lnTo>
                  <a:lnTo>
                    <a:pt x="321484" y="178763"/>
                  </a:lnTo>
                  <a:lnTo>
                    <a:pt x="388810" y="178763"/>
                  </a:lnTo>
                  <a:lnTo>
                    <a:pt x="388810" y="299617"/>
                  </a:lnTo>
                  <a:lnTo>
                    <a:pt x="565541" y="299617"/>
                  </a:lnTo>
                  <a:lnTo>
                    <a:pt x="565541" y="1976576"/>
                  </a:lnTo>
                  <a:lnTo>
                    <a:pt x="448247" y="1976576"/>
                  </a:lnTo>
                  <a:lnTo>
                    <a:pt x="371127" y="1976576"/>
                  </a:lnTo>
                  <a:lnTo>
                    <a:pt x="194414" y="1976576"/>
                  </a:lnTo>
                  <a:lnTo>
                    <a:pt x="88332" y="1976576"/>
                  </a:lnTo>
                  <a:lnTo>
                    <a:pt x="0" y="1976576"/>
                  </a:lnTo>
                  <a:lnTo>
                    <a:pt x="0" y="299617"/>
                  </a:lnTo>
                  <a:lnTo>
                    <a:pt x="176731" y="299617"/>
                  </a:lnTo>
                  <a:lnTo>
                    <a:pt x="176731" y="178763"/>
                  </a:lnTo>
                  <a:lnTo>
                    <a:pt x="244058" y="1787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45D6AD6-FDB6-4D27-BA43-075FC472C881}"/>
                </a:ext>
              </a:extLst>
            </p:cNvPr>
            <p:cNvSpPr/>
            <p:nvPr/>
          </p:nvSpPr>
          <p:spPr>
            <a:xfrm>
              <a:off x="2284614" y="3799577"/>
              <a:ext cx="411556" cy="2010519"/>
            </a:xfrm>
            <a:custGeom>
              <a:avLst/>
              <a:gdLst>
                <a:gd name="connsiteX0" fmla="*/ 285608 w 487386"/>
                <a:gd name="connsiteY0" fmla="*/ 1339706 h 2330989"/>
                <a:gd name="connsiteX1" fmla="*/ 285608 w 487386"/>
                <a:gd name="connsiteY1" fmla="*/ 1414297 h 2330989"/>
                <a:gd name="connsiteX2" fmla="*/ 356272 w 487386"/>
                <a:gd name="connsiteY2" fmla="*/ 1414297 h 2330989"/>
                <a:gd name="connsiteX3" fmla="*/ 356272 w 487386"/>
                <a:gd name="connsiteY3" fmla="*/ 1339706 h 2330989"/>
                <a:gd name="connsiteX4" fmla="*/ 285608 w 487386"/>
                <a:gd name="connsiteY4" fmla="*/ 1339706 h 2330989"/>
                <a:gd name="connsiteX5" fmla="*/ 31407 w 487386"/>
                <a:gd name="connsiteY5" fmla="*/ 1338724 h 2330989"/>
                <a:gd name="connsiteX6" fmla="*/ 31407 w 487386"/>
                <a:gd name="connsiteY6" fmla="*/ 1414297 h 2330989"/>
                <a:gd name="connsiteX7" fmla="*/ 258126 w 487386"/>
                <a:gd name="connsiteY7" fmla="*/ 1414297 h 2330989"/>
                <a:gd name="connsiteX8" fmla="*/ 258126 w 487386"/>
                <a:gd name="connsiteY8" fmla="*/ 1338724 h 2330989"/>
                <a:gd name="connsiteX9" fmla="*/ 31407 w 487386"/>
                <a:gd name="connsiteY9" fmla="*/ 1338724 h 2330989"/>
                <a:gd name="connsiteX10" fmla="*/ 385716 w 487386"/>
                <a:gd name="connsiteY10" fmla="*/ 1245485 h 2330989"/>
                <a:gd name="connsiteX11" fmla="*/ 385716 w 487386"/>
                <a:gd name="connsiteY11" fmla="*/ 1318113 h 2330989"/>
                <a:gd name="connsiteX12" fmla="*/ 453438 w 487386"/>
                <a:gd name="connsiteY12" fmla="*/ 1318113 h 2330989"/>
                <a:gd name="connsiteX13" fmla="*/ 453438 w 487386"/>
                <a:gd name="connsiteY13" fmla="*/ 1245485 h 2330989"/>
                <a:gd name="connsiteX14" fmla="*/ 385716 w 487386"/>
                <a:gd name="connsiteY14" fmla="*/ 1245485 h 2330989"/>
                <a:gd name="connsiteX15" fmla="*/ 32388 w 487386"/>
                <a:gd name="connsiteY15" fmla="*/ 1243522 h 2330989"/>
                <a:gd name="connsiteX16" fmla="*/ 32388 w 487386"/>
                <a:gd name="connsiteY16" fmla="*/ 1318113 h 2330989"/>
                <a:gd name="connsiteX17" fmla="*/ 102073 w 487386"/>
                <a:gd name="connsiteY17" fmla="*/ 1318113 h 2330989"/>
                <a:gd name="connsiteX18" fmla="*/ 102073 w 487386"/>
                <a:gd name="connsiteY18" fmla="*/ 1243522 h 2330989"/>
                <a:gd name="connsiteX19" fmla="*/ 32388 w 487386"/>
                <a:gd name="connsiteY19" fmla="*/ 1243522 h 2330989"/>
                <a:gd name="connsiteX20" fmla="*/ 130535 w 487386"/>
                <a:gd name="connsiteY20" fmla="*/ 1242540 h 2330989"/>
                <a:gd name="connsiteX21" fmla="*/ 130535 w 487386"/>
                <a:gd name="connsiteY21" fmla="*/ 1317131 h 2330989"/>
                <a:gd name="connsiteX22" fmla="*/ 356272 w 487386"/>
                <a:gd name="connsiteY22" fmla="*/ 1317131 h 2330989"/>
                <a:gd name="connsiteX23" fmla="*/ 356272 w 487386"/>
                <a:gd name="connsiteY23" fmla="*/ 1242540 h 2330989"/>
                <a:gd name="connsiteX24" fmla="*/ 130535 w 487386"/>
                <a:gd name="connsiteY24" fmla="*/ 1242540 h 2330989"/>
                <a:gd name="connsiteX25" fmla="*/ 128572 w 487386"/>
                <a:gd name="connsiteY25" fmla="*/ 1149301 h 2330989"/>
                <a:gd name="connsiteX26" fmla="*/ 128572 w 487386"/>
                <a:gd name="connsiteY26" fmla="*/ 1220947 h 2330989"/>
                <a:gd name="connsiteX27" fmla="*/ 199237 w 487386"/>
                <a:gd name="connsiteY27" fmla="*/ 1220947 h 2330989"/>
                <a:gd name="connsiteX28" fmla="*/ 199237 w 487386"/>
                <a:gd name="connsiteY28" fmla="*/ 1149301 h 2330989"/>
                <a:gd name="connsiteX29" fmla="*/ 128572 w 487386"/>
                <a:gd name="connsiteY29" fmla="*/ 1149301 h 2330989"/>
                <a:gd name="connsiteX30" fmla="*/ 226720 w 487386"/>
                <a:gd name="connsiteY30" fmla="*/ 1148319 h 2330989"/>
                <a:gd name="connsiteX31" fmla="*/ 226720 w 487386"/>
                <a:gd name="connsiteY31" fmla="*/ 1219966 h 2330989"/>
                <a:gd name="connsiteX32" fmla="*/ 453438 w 487386"/>
                <a:gd name="connsiteY32" fmla="*/ 1219966 h 2330989"/>
                <a:gd name="connsiteX33" fmla="*/ 453438 w 487386"/>
                <a:gd name="connsiteY33" fmla="*/ 1148319 h 2330989"/>
                <a:gd name="connsiteX34" fmla="*/ 226720 w 487386"/>
                <a:gd name="connsiteY34" fmla="*/ 1148319 h 2330989"/>
                <a:gd name="connsiteX35" fmla="*/ 128572 w 487386"/>
                <a:gd name="connsiteY35" fmla="*/ 1050172 h 2330989"/>
                <a:gd name="connsiteX36" fmla="*/ 128572 w 487386"/>
                <a:gd name="connsiteY36" fmla="*/ 1121820 h 2330989"/>
                <a:gd name="connsiteX37" fmla="*/ 357254 w 487386"/>
                <a:gd name="connsiteY37" fmla="*/ 1121820 h 2330989"/>
                <a:gd name="connsiteX38" fmla="*/ 357254 w 487386"/>
                <a:gd name="connsiteY38" fmla="*/ 1050172 h 2330989"/>
                <a:gd name="connsiteX39" fmla="*/ 128572 w 487386"/>
                <a:gd name="connsiteY39" fmla="*/ 1050172 h 2330989"/>
                <a:gd name="connsiteX40" fmla="*/ 32388 w 487386"/>
                <a:gd name="connsiteY40" fmla="*/ 1050172 h 2330989"/>
                <a:gd name="connsiteX41" fmla="*/ 32388 w 487386"/>
                <a:gd name="connsiteY41" fmla="*/ 1122800 h 2330989"/>
                <a:gd name="connsiteX42" fmla="*/ 103055 w 487386"/>
                <a:gd name="connsiteY42" fmla="*/ 1122800 h 2330989"/>
                <a:gd name="connsiteX43" fmla="*/ 103055 w 487386"/>
                <a:gd name="connsiteY43" fmla="*/ 1050172 h 2330989"/>
                <a:gd name="connsiteX44" fmla="*/ 32388 w 487386"/>
                <a:gd name="connsiteY44" fmla="*/ 1050172 h 2330989"/>
                <a:gd name="connsiteX45" fmla="*/ 383754 w 487386"/>
                <a:gd name="connsiteY45" fmla="*/ 953007 h 2330989"/>
                <a:gd name="connsiteX46" fmla="*/ 383754 w 487386"/>
                <a:gd name="connsiteY46" fmla="*/ 1024654 h 2330989"/>
                <a:gd name="connsiteX47" fmla="*/ 452457 w 487386"/>
                <a:gd name="connsiteY47" fmla="*/ 1024654 h 2330989"/>
                <a:gd name="connsiteX48" fmla="*/ 452457 w 487386"/>
                <a:gd name="connsiteY48" fmla="*/ 953007 h 2330989"/>
                <a:gd name="connsiteX49" fmla="*/ 383754 w 487386"/>
                <a:gd name="connsiteY49" fmla="*/ 953007 h 2330989"/>
                <a:gd name="connsiteX50" fmla="*/ 30425 w 487386"/>
                <a:gd name="connsiteY50" fmla="*/ 953007 h 2330989"/>
                <a:gd name="connsiteX51" fmla="*/ 30425 w 487386"/>
                <a:gd name="connsiteY51" fmla="*/ 1023673 h 2330989"/>
                <a:gd name="connsiteX52" fmla="*/ 259108 w 487386"/>
                <a:gd name="connsiteY52" fmla="*/ 1023673 h 2330989"/>
                <a:gd name="connsiteX53" fmla="*/ 259108 w 487386"/>
                <a:gd name="connsiteY53" fmla="*/ 953007 h 2330989"/>
                <a:gd name="connsiteX54" fmla="*/ 30425 w 487386"/>
                <a:gd name="connsiteY54" fmla="*/ 953007 h 2330989"/>
                <a:gd name="connsiteX55" fmla="*/ 286589 w 487386"/>
                <a:gd name="connsiteY55" fmla="*/ 952025 h 2330989"/>
                <a:gd name="connsiteX56" fmla="*/ 286589 w 487386"/>
                <a:gd name="connsiteY56" fmla="*/ 1023673 h 2330989"/>
                <a:gd name="connsiteX57" fmla="*/ 357254 w 487386"/>
                <a:gd name="connsiteY57" fmla="*/ 1023673 h 2330989"/>
                <a:gd name="connsiteX58" fmla="*/ 357254 w 487386"/>
                <a:gd name="connsiteY58" fmla="*/ 952025 h 2330989"/>
                <a:gd name="connsiteX59" fmla="*/ 286589 w 487386"/>
                <a:gd name="connsiteY59" fmla="*/ 952025 h 2330989"/>
                <a:gd name="connsiteX60" fmla="*/ 382772 w 487386"/>
                <a:gd name="connsiteY60" fmla="*/ 854860 h 2330989"/>
                <a:gd name="connsiteX61" fmla="*/ 382772 w 487386"/>
                <a:gd name="connsiteY61" fmla="*/ 927489 h 2330989"/>
                <a:gd name="connsiteX62" fmla="*/ 452457 w 487386"/>
                <a:gd name="connsiteY62" fmla="*/ 927489 h 2330989"/>
                <a:gd name="connsiteX63" fmla="*/ 452457 w 487386"/>
                <a:gd name="connsiteY63" fmla="*/ 854860 h 2330989"/>
                <a:gd name="connsiteX64" fmla="*/ 382772 w 487386"/>
                <a:gd name="connsiteY64" fmla="*/ 854860 h 2330989"/>
                <a:gd name="connsiteX65" fmla="*/ 286589 w 487386"/>
                <a:gd name="connsiteY65" fmla="*/ 853878 h 2330989"/>
                <a:gd name="connsiteX66" fmla="*/ 286589 w 487386"/>
                <a:gd name="connsiteY66" fmla="*/ 927489 h 2330989"/>
                <a:gd name="connsiteX67" fmla="*/ 355291 w 487386"/>
                <a:gd name="connsiteY67" fmla="*/ 927489 h 2330989"/>
                <a:gd name="connsiteX68" fmla="*/ 355291 w 487386"/>
                <a:gd name="connsiteY68" fmla="*/ 853878 h 2330989"/>
                <a:gd name="connsiteX69" fmla="*/ 286589 w 487386"/>
                <a:gd name="connsiteY69" fmla="*/ 853878 h 2330989"/>
                <a:gd name="connsiteX70" fmla="*/ 384735 w 487386"/>
                <a:gd name="connsiteY70" fmla="*/ 756713 h 2330989"/>
                <a:gd name="connsiteX71" fmla="*/ 384735 w 487386"/>
                <a:gd name="connsiteY71" fmla="*/ 829342 h 2330989"/>
                <a:gd name="connsiteX72" fmla="*/ 453438 w 487386"/>
                <a:gd name="connsiteY72" fmla="*/ 829342 h 2330989"/>
                <a:gd name="connsiteX73" fmla="*/ 453438 w 487386"/>
                <a:gd name="connsiteY73" fmla="*/ 756713 h 2330989"/>
                <a:gd name="connsiteX74" fmla="*/ 384735 w 487386"/>
                <a:gd name="connsiteY74" fmla="*/ 756713 h 2330989"/>
                <a:gd name="connsiteX75" fmla="*/ 130535 w 487386"/>
                <a:gd name="connsiteY75" fmla="*/ 756713 h 2330989"/>
                <a:gd name="connsiteX76" fmla="*/ 130535 w 487386"/>
                <a:gd name="connsiteY76" fmla="*/ 829342 h 2330989"/>
                <a:gd name="connsiteX77" fmla="*/ 357254 w 487386"/>
                <a:gd name="connsiteY77" fmla="*/ 829342 h 2330989"/>
                <a:gd name="connsiteX78" fmla="*/ 357254 w 487386"/>
                <a:gd name="connsiteY78" fmla="*/ 756713 h 2330989"/>
                <a:gd name="connsiteX79" fmla="*/ 130535 w 487386"/>
                <a:gd name="connsiteY79" fmla="*/ 756713 h 2330989"/>
                <a:gd name="connsiteX80" fmla="*/ 32388 w 487386"/>
                <a:gd name="connsiteY80" fmla="*/ 755731 h 2330989"/>
                <a:gd name="connsiteX81" fmla="*/ 32388 w 487386"/>
                <a:gd name="connsiteY81" fmla="*/ 830323 h 2330989"/>
                <a:gd name="connsiteX82" fmla="*/ 102073 w 487386"/>
                <a:gd name="connsiteY82" fmla="*/ 830323 h 2330989"/>
                <a:gd name="connsiteX83" fmla="*/ 102073 w 487386"/>
                <a:gd name="connsiteY83" fmla="*/ 755731 h 2330989"/>
                <a:gd name="connsiteX84" fmla="*/ 32388 w 487386"/>
                <a:gd name="connsiteY84" fmla="*/ 755731 h 2330989"/>
                <a:gd name="connsiteX85" fmla="*/ 382772 w 487386"/>
                <a:gd name="connsiteY85" fmla="*/ 658566 h 2330989"/>
                <a:gd name="connsiteX86" fmla="*/ 382772 w 487386"/>
                <a:gd name="connsiteY86" fmla="*/ 733158 h 2330989"/>
                <a:gd name="connsiteX87" fmla="*/ 452457 w 487386"/>
                <a:gd name="connsiteY87" fmla="*/ 733158 h 2330989"/>
                <a:gd name="connsiteX88" fmla="*/ 452457 w 487386"/>
                <a:gd name="connsiteY88" fmla="*/ 658566 h 2330989"/>
                <a:gd name="connsiteX89" fmla="*/ 382772 w 487386"/>
                <a:gd name="connsiteY89" fmla="*/ 658566 h 2330989"/>
                <a:gd name="connsiteX90" fmla="*/ 31407 w 487386"/>
                <a:gd name="connsiteY90" fmla="*/ 658566 h 2330989"/>
                <a:gd name="connsiteX91" fmla="*/ 31407 w 487386"/>
                <a:gd name="connsiteY91" fmla="*/ 735121 h 2330989"/>
                <a:gd name="connsiteX92" fmla="*/ 259108 w 487386"/>
                <a:gd name="connsiteY92" fmla="*/ 735121 h 2330989"/>
                <a:gd name="connsiteX93" fmla="*/ 259108 w 487386"/>
                <a:gd name="connsiteY93" fmla="*/ 658566 h 2330989"/>
                <a:gd name="connsiteX94" fmla="*/ 31407 w 487386"/>
                <a:gd name="connsiteY94" fmla="*/ 658566 h 2330989"/>
                <a:gd name="connsiteX95" fmla="*/ 226720 w 487386"/>
                <a:gd name="connsiteY95" fmla="*/ 561400 h 2330989"/>
                <a:gd name="connsiteX96" fmla="*/ 226720 w 487386"/>
                <a:gd name="connsiteY96" fmla="*/ 638937 h 2330989"/>
                <a:gd name="connsiteX97" fmla="*/ 451475 w 487386"/>
                <a:gd name="connsiteY97" fmla="*/ 638937 h 2330989"/>
                <a:gd name="connsiteX98" fmla="*/ 451475 w 487386"/>
                <a:gd name="connsiteY98" fmla="*/ 561400 h 2330989"/>
                <a:gd name="connsiteX99" fmla="*/ 226720 w 487386"/>
                <a:gd name="connsiteY99" fmla="*/ 561400 h 2330989"/>
                <a:gd name="connsiteX100" fmla="*/ 128572 w 487386"/>
                <a:gd name="connsiteY100" fmla="*/ 561400 h 2330989"/>
                <a:gd name="connsiteX101" fmla="*/ 128572 w 487386"/>
                <a:gd name="connsiteY101" fmla="*/ 636974 h 2330989"/>
                <a:gd name="connsiteX102" fmla="*/ 198257 w 487386"/>
                <a:gd name="connsiteY102" fmla="*/ 636974 h 2330989"/>
                <a:gd name="connsiteX103" fmla="*/ 198257 w 487386"/>
                <a:gd name="connsiteY103" fmla="*/ 561400 h 2330989"/>
                <a:gd name="connsiteX104" fmla="*/ 128572 w 487386"/>
                <a:gd name="connsiteY104" fmla="*/ 561400 h 2330989"/>
                <a:gd name="connsiteX105" fmla="*/ 129554 w 487386"/>
                <a:gd name="connsiteY105" fmla="*/ 464235 h 2330989"/>
                <a:gd name="connsiteX106" fmla="*/ 129554 w 487386"/>
                <a:gd name="connsiteY106" fmla="*/ 540790 h 2330989"/>
                <a:gd name="connsiteX107" fmla="*/ 356272 w 487386"/>
                <a:gd name="connsiteY107" fmla="*/ 540790 h 2330989"/>
                <a:gd name="connsiteX108" fmla="*/ 356272 w 487386"/>
                <a:gd name="connsiteY108" fmla="*/ 464235 h 2330989"/>
                <a:gd name="connsiteX109" fmla="*/ 129554 w 487386"/>
                <a:gd name="connsiteY109" fmla="*/ 464235 h 2330989"/>
                <a:gd name="connsiteX110" fmla="*/ 34352 w 487386"/>
                <a:gd name="connsiteY110" fmla="*/ 463253 h 2330989"/>
                <a:gd name="connsiteX111" fmla="*/ 34352 w 487386"/>
                <a:gd name="connsiteY111" fmla="*/ 539808 h 2330989"/>
                <a:gd name="connsiteX112" fmla="*/ 102073 w 487386"/>
                <a:gd name="connsiteY112" fmla="*/ 539808 h 2330989"/>
                <a:gd name="connsiteX113" fmla="*/ 102073 w 487386"/>
                <a:gd name="connsiteY113" fmla="*/ 463253 h 2330989"/>
                <a:gd name="connsiteX114" fmla="*/ 34352 w 487386"/>
                <a:gd name="connsiteY114" fmla="*/ 463253 h 2330989"/>
                <a:gd name="connsiteX115" fmla="*/ 384735 w 487386"/>
                <a:gd name="connsiteY115" fmla="*/ 462272 h 2330989"/>
                <a:gd name="connsiteX116" fmla="*/ 384735 w 487386"/>
                <a:gd name="connsiteY116" fmla="*/ 540790 h 2330989"/>
                <a:gd name="connsiteX117" fmla="*/ 451475 w 487386"/>
                <a:gd name="connsiteY117" fmla="*/ 540790 h 2330989"/>
                <a:gd name="connsiteX118" fmla="*/ 451475 w 487386"/>
                <a:gd name="connsiteY118" fmla="*/ 462272 h 2330989"/>
                <a:gd name="connsiteX119" fmla="*/ 384735 w 487386"/>
                <a:gd name="connsiteY119" fmla="*/ 462272 h 2330989"/>
                <a:gd name="connsiteX120" fmla="*/ 52999 w 487386"/>
                <a:gd name="connsiteY120" fmla="*/ 286589 h 2330989"/>
                <a:gd name="connsiteX121" fmla="*/ 52999 w 487386"/>
                <a:gd name="connsiteY121" fmla="*/ 364126 h 2330989"/>
                <a:gd name="connsiteX122" fmla="*/ 192368 w 487386"/>
                <a:gd name="connsiteY122" fmla="*/ 364126 h 2330989"/>
                <a:gd name="connsiteX123" fmla="*/ 192368 w 487386"/>
                <a:gd name="connsiteY123" fmla="*/ 286589 h 2330989"/>
                <a:gd name="connsiteX124" fmla="*/ 52999 w 487386"/>
                <a:gd name="connsiteY124" fmla="*/ 286589 h 2330989"/>
                <a:gd name="connsiteX125" fmla="*/ 295422 w 487386"/>
                <a:gd name="connsiteY125" fmla="*/ 285608 h 2330989"/>
                <a:gd name="connsiteX126" fmla="*/ 295422 w 487386"/>
                <a:gd name="connsiteY126" fmla="*/ 364126 h 2330989"/>
                <a:gd name="connsiteX127" fmla="*/ 434790 w 487386"/>
                <a:gd name="connsiteY127" fmla="*/ 364126 h 2330989"/>
                <a:gd name="connsiteX128" fmla="*/ 434790 w 487386"/>
                <a:gd name="connsiteY128" fmla="*/ 285608 h 2330989"/>
                <a:gd name="connsiteX129" fmla="*/ 295422 w 487386"/>
                <a:gd name="connsiteY129" fmla="*/ 285608 h 2330989"/>
                <a:gd name="connsiteX130" fmla="*/ 51036 w 487386"/>
                <a:gd name="connsiteY130" fmla="*/ 186479 h 2330989"/>
                <a:gd name="connsiteX131" fmla="*/ 51036 w 487386"/>
                <a:gd name="connsiteY131" fmla="*/ 259108 h 2330989"/>
                <a:gd name="connsiteX132" fmla="*/ 190405 w 487386"/>
                <a:gd name="connsiteY132" fmla="*/ 259108 h 2330989"/>
                <a:gd name="connsiteX133" fmla="*/ 190405 w 487386"/>
                <a:gd name="connsiteY133" fmla="*/ 186479 h 2330989"/>
                <a:gd name="connsiteX134" fmla="*/ 51036 w 487386"/>
                <a:gd name="connsiteY134" fmla="*/ 186479 h 2330989"/>
                <a:gd name="connsiteX135" fmla="*/ 294440 w 487386"/>
                <a:gd name="connsiteY135" fmla="*/ 185498 h 2330989"/>
                <a:gd name="connsiteX136" fmla="*/ 294440 w 487386"/>
                <a:gd name="connsiteY136" fmla="*/ 260090 h 2330989"/>
                <a:gd name="connsiteX137" fmla="*/ 432828 w 487386"/>
                <a:gd name="connsiteY137" fmla="*/ 260090 h 2330989"/>
                <a:gd name="connsiteX138" fmla="*/ 432828 w 487386"/>
                <a:gd name="connsiteY138" fmla="*/ 185498 h 2330989"/>
                <a:gd name="connsiteX139" fmla="*/ 294440 w 487386"/>
                <a:gd name="connsiteY139" fmla="*/ 185498 h 2330989"/>
                <a:gd name="connsiteX140" fmla="*/ 52999 w 487386"/>
                <a:gd name="connsiteY140" fmla="*/ 89314 h 2330989"/>
                <a:gd name="connsiteX141" fmla="*/ 52999 w 487386"/>
                <a:gd name="connsiteY141" fmla="*/ 158017 h 2330989"/>
                <a:gd name="connsiteX142" fmla="*/ 191387 w 487386"/>
                <a:gd name="connsiteY142" fmla="*/ 158017 h 2330989"/>
                <a:gd name="connsiteX143" fmla="*/ 191387 w 487386"/>
                <a:gd name="connsiteY143" fmla="*/ 89314 h 2330989"/>
                <a:gd name="connsiteX144" fmla="*/ 52999 w 487386"/>
                <a:gd name="connsiteY144" fmla="*/ 89314 h 2330989"/>
                <a:gd name="connsiteX145" fmla="*/ 296403 w 487386"/>
                <a:gd name="connsiteY145" fmla="*/ 87351 h 2330989"/>
                <a:gd name="connsiteX146" fmla="*/ 296403 w 487386"/>
                <a:gd name="connsiteY146" fmla="*/ 158998 h 2330989"/>
                <a:gd name="connsiteX147" fmla="*/ 432828 w 487386"/>
                <a:gd name="connsiteY147" fmla="*/ 158998 h 2330989"/>
                <a:gd name="connsiteX148" fmla="*/ 432828 w 487386"/>
                <a:gd name="connsiteY148" fmla="*/ 87351 h 2330989"/>
                <a:gd name="connsiteX149" fmla="*/ 296403 w 487386"/>
                <a:gd name="connsiteY149" fmla="*/ 87351 h 2330989"/>
                <a:gd name="connsiteX150" fmla="*/ 26499 w 487386"/>
                <a:gd name="connsiteY150" fmla="*/ 0 h 2330989"/>
                <a:gd name="connsiteX151" fmla="*/ 219849 w 487386"/>
                <a:gd name="connsiteY151" fmla="*/ 0 h 2330989"/>
                <a:gd name="connsiteX152" fmla="*/ 219849 w 487386"/>
                <a:gd name="connsiteY152" fmla="*/ 111888 h 2330989"/>
                <a:gd name="connsiteX153" fmla="*/ 219849 w 487386"/>
                <a:gd name="connsiteY153" fmla="*/ 337625 h 2330989"/>
                <a:gd name="connsiteX154" fmla="*/ 263033 w 487386"/>
                <a:gd name="connsiteY154" fmla="*/ 366088 h 2330989"/>
                <a:gd name="connsiteX155" fmla="*/ 263033 w 487386"/>
                <a:gd name="connsiteY155" fmla="*/ 2945 h 2330989"/>
                <a:gd name="connsiteX156" fmla="*/ 461290 w 487386"/>
                <a:gd name="connsiteY156" fmla="*/ 2945 h 2330989"/>
                <a:gd name="connsiteX157" fmla="*/ 463253 w 487386"/>
                <a:gd name="connsiteY157" fmla="*/ 330756 h 2330989"/>
                <a:gd name="connsiteX158" fmla="*/ 481901 w 487386"/>
                <a:gd name="connsiteY158" fmla="*/ 1297502 h 2330989"/>
                <a:gd name="connsiteX159" fmla="*/ 483863 w 487386"/>
                <a:gd name="connsiteY159" fmla="*/ 2269156 h 2330989"/>
                <a:gd name="connsiteX160" fmla="*/ 483863 w 487386"/>
                <a:gd name="connsiteY160" fmla="*/ 2330989 h 2330989"/>
                <a:gd name="connsiteX161" fmla="*/ 0 w 487386"/>
                <a:gd name="connsiteY161" fmla="*/ 2330989 h 2330989"/>
                <a:gd name="connsiteX162" fmla="*/ 0 w 487386"/>
                <a:gd name="connsiteY162" fmla="*/ 2284859 h 2330989"/>
                <a:gd name="connsiteX163" fmla="*/ 0 w 487386"/>
                <a:gd name="connsiteY163" fmla="*/ 421051 h 2330989"/>
                <a:gd name="connsiteX164" fmla="*/ 26499 w 487386"/>
                <a:gd name="connsiteY164" fmla="*/ 0 h 233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</a:cxnLst>
              <a:rect l="l" t="t" r="r" b="b"/>
              <a:pathLst>
                <a:path w="487386" h="2330989">
                  <a:moveTo>
                    <a:pt x="285608" y="1339706"/>
                  </a:moveTo>
                  <a:cubicBezTo>
                    <a:pt x="285608" y="1366205"/>
                    <a:pt x="285608" y="1388779"/>
                    <a:pt x="285608" y="1414297"/>
                  </a:cubicBezTo>
                  <a:cubicBezTo>
                    <a:pt x="312107" y="1414297"/>
                    <a:pt x="333699" y="1414297"/>
                    <a:pt x="356272" y="1414297"/>
                  </a:cubicBezTo>
                  <a:cubicBezTo>
                    <a:pt x="356272" y="1387797"/>
                    <a:pt x="356272" y="1364242"/>
                    <a:pt x="356272" y="1339706"/>
                  </a:cubicBezTo>
                  <a:cubicBezTo>
                    <a:pt x="331736" y="1339706"/>
                    <a:pt x="309163" y="1339706"/>
                    <a:pt x="285608" y="1339706"/>
                  </a:cubicBezTo>
                  <a:close/>
                  <a:moveTo>
                    <a:pt x="31407" y="1338724"/>
                  </a:moveTo>
                  <a:cubicBezTo>
                    <a:pt x="31407" y="1366205"/>
                    <a:pt x="31407" y="1389760"/>
                    <a:pt x="31407" y="1414297"/>
                  </a:cubicBezTo>
                  <a:cubicBezTo>
                    <a:pt x="108942" y="1414297"/>
                    <a:pt x="183534" y="1414297"/>
                    <a:pt x="258126" y="1414297"/>
                  </a:cubicBezTo>
                  <a:cubicBezTo>
                    <a:pt x="258126" y="1386816"/>
                    <a:pt x="258126" y="1363261"/>
                    <a:pt x="258126" y="1338724"/>
                  </a:cubicBezTo>
                  <a:cubicBezTo>
                    <a:pt x="180590" y="1338724"/>
                    <a:pt x="106980" y="1338724"/>
                    <a:pt x="31407" y="1338724"/>
                  </a:cubicBezTo>
                  <a:close/>
                  <a:moveTo>
                    <a:pt x="385716" y="1245485"/>
                  </a:moveTo>
                  <a:cubicBezTo>
                    <a:pt x="385716" y="1271984"/>
                    <a:pt x="385716" y="1295539"/>
                    <a:pt x="385716" y="1318113"/>
                  </a:cubicBezTo>
                  <a:cubicBezTo>
                    <a:pt x="410253" y="1318113"/>
                    <a:pt x="430864" y="1318113"/>
                    <a:pt x="453438" y="1318113"/>
                  </a:cubicBezTo>
                  <a:cubicBezTo>
                    <a:pt x="453438" y="1293576"/>
                    <a:pt x="453438" y="1271003"/>
                    <a:pt x="453438" y="1245485"/>
                  </a:cubicBezTo>
                  <a:cubicBezTo>
                    <a:pt x="427920" y="1245485"/>
                    <a:pt x="406328" y="1245485"/>
                    <a:pt x="385716" y="1245485"/>
                  </a:cubicBezTo>
                  <a:close/>
                  <a:moveTo>
                    <a:pt x="32388" y="1243522"/>
                  </a:moveTo>
                  <a:cubicBezTo>
                    <a:pt x="32388" y="1270021"/>
                    <a:pt x="32388" y="1292595"/>
                    <a:pt x="32388" y="1318113"/>
                  </a:cubicBezTo>
                  <a:cubicBezTo>
                    <a:pt x="55943" y="1318113"/>
                    <a:pt x="78518" y="1318113"/>
                    <a:pt x="102073" y="1318113"/>
                  </a:cubicBezTo>
                  <a:cubicBezTo>
                    <a:pt x="102073" y="1292595"/>
                    <a:pt x="102073" y="1269040"/>
                    <a:pt x="102073" y="1243522"/>
                  </a:cubicBezTo>
                  <a:cubicBezTo>
                    <a:pt x="77536" y="1243522"/>
                    <a:pt x="55943" y="1243522"/>
                    <a:pt x="32388" y="1243522"/>
                  </a:cubicBezTo>
                  <a:close/>
                  <a:moveTo>
                    <a:pt x="130535" y="1242540"/>
                  </a:moveTo>
                  <a:cubicBezTo>
                    <a:pt x="130535" y="1271003"/>
                    <a:pt x="130535" y="1294558"/>
                    <a:pt x="130535" y="1317131"/>
                  </a:cubicBezTo>
                  <a:cubicBezTo>
                    <a:pt x="208071" y="1317131"/>
                    <a:pt x="281681" y="1317131"/>
                    <a:pt x="356272" y="1317131"/>
                  </a:cubicBezTo>
                  <a:cubicBezTo>
                    <a:pt x="356272" y="1290632"/>
                    <a:pt x="356272" y="1267077"/>
                    <a:pt x="356272" y="1242540"/>
                  </a:cubicBezTo>
                  <a:cubicBezTo>
                    <a:pt x="278737" y="1242540"/>
                    <a:pt x="206108" y="1242540"/>
                    <a:pt x="130535" y="1242540"/>
                  </a:cubicBezTo>
                  <a:close/>
                  <a:moveTo>
                    <a:pt x="128572" y="1149301"/>
                  </a:moveTo>
                  <a:cubicBezTo>
                    <a:pt x="128572" y="1174819"/>
                    <a:pt x="128572" y="1197392"/>
                    <a:pt x="128572" y="1220947"/>
                  </a:cubicBezTo>
                  <a:cubicBezTo>
                    <a:pt x="153109" y="1220947"/>
                    <a:pt x="174701" y="1220947"/>
                    <a:pt x="199237" y="1220947"/>
                  </a:cubicBezTo>
                  <a:cubicBezTo>
                    <a:pt x="199237" y="1193466"/>
                    <a:pt x="199237" y="1171874"/>
                    <a:pt x="199237" y="1149301"/>
                  </a:cubicBezTo>
                  <a:cubicBezTo>
                    <a:pt x="173719" y="1149301"/>
                    <a:pt x="151146" y="1149301"/>
                    <a:pt x="128572" y="1149301"/>
                  </a:cubicBezTo>
                  <a:close/>
                  <a:moveTo>
                    <a:pt x="226720" y="1148319"/>
                  </a:moveTo>
                  <a:cubicBezTo>
                    <a:pt x="226720" y="1174819"/>
                    <a:pt x="226720" y="1196411"/>
                    <a:pt x="226720" y="1219966"/>
                  </a:cubicBezTo>
                  <a:cubicBezTo>
                    <a:pt x="303273" y="1219966"/>
                    <a:pt x="377866" y="1219966"/>
                    <a:pt x="453438" y="1219966"/>
                  </a:cubicBezTo>
                  <a:cubicBezTo>
                    <a:pt x="453438" y="1195429"/>
                    <a:pt x="453438" y="1172856"/>
                    <a:pt x="453438" y="1148319"/>
                  </a:cubicBezTo>
                  <a:cubicBezTo>
                    <a:pt x="373940" y="1148319"/>
                    <a:pt x="300329" y="1148319"/>
                    <a:pt x="226720" y="1148319"/>
                  </a:cubicBezTo>
                  <a:close/>
                  <a:moveTo>
                    <a:pt x="128572" y="1050172"/>
                  </a:moveTo>
                  <a:cubicBezTo>
                    <a:pt x="128572" y="1075690"/>
                    <a:pt x="128572" y="1098264"/>
                    <a:pt x="128572" y="1121820"/>
                  </a:cubicBezTo>
                  <a:cubicBezTo>
                    <a:pt x="206108" y="1121820"/>
                    <a:pt x="280700" y="1121820"/>
                    <a:pt x="357254" y="1121820"/>
                  </a:cubicBezTo>
                  <a:cubicBezTo>
                    <a:pt x="357254" y="1096301"/>
                    <a:pt x="357254" y="1074709"/>
                    <a:pt x="357254" y="1050172"/>
                  </a:cubicBezTo>
                  <a:cubicBezTo>
                    <a:pt x="279719" y="1050172"/>
                    <a:pt x="204145" y="1050172"/>
                    <a:pt x="128572" y="1050172"/>
                  </a:cubicBezTo>
                  <a:close/>
                  <a:moveTo>
                    <a:pt x="32388" y="1050172"/>
                  </a:moveTo>
                  <a:cubicBezTo>
                    <a:pt x="32388" y="1076672"/>
                    <a:pt x="32388" y="1100227"/>
                    <a:pt x="32388" y="1122800"/>
                  </a:cubicBezTo>
                  <a:cubicBezTo>
                    <a:pt x="57906" y="1122800"/>
                    <a:pt x="79498" y="1122800"/>
                    <a:pt x="103055" y="1122800"/>
                  </a:cubicBezTo>
                  <a:cubicBezTo>
                    <a:pt x="103055" y="1097282"/>
                    <a:pt x="103055" y="1074709"/>
                    <a:pt x="103055" y="1050172"/>
                  </a:cubicBezTo>
                  <a:cubicBezTo>
                    <a:pt x="76555" y="1050172"/>
                    <a:pt x="53981" y="1050172"/>
                    <a:pt x="32388" y="1050172"/>
                  </a:cubicBezTo>
                  <a:close/>
                  <a:moveTo>
                    <a:pt x="383754" y="953007"/>
                  </a:moveTo>
                  <a:cubicBezTo>
                    <a:pt x="383754" y="978525"/>
                    <a:pt x="383754" y="1001098"/>
                    <a:pt x="383754" y="1024654"/>
                  </a:cubicBezTo>
                  <a:cubicBezTo>
                    <a:pt x="408291" y="1024654"/>
                    <a:pt x="429883" y="1024654"/>
                    <a:pt x="452457" y="1024654"/>
                  </a:cubicBezTo>
                  <a:cubicBezTo>
                    <a:pt x="452457" y="998154"/>
                    <a:pt x="452457" y="974599"/>
                    <a:pt x="452457" y="953007"/>
                  </a:cubicBezTo>
                  <a:cubicBezTo>
                    <a:pt x="426939" y="953007"/>
                    <a:pt x="405346" y="953007"/>
                    <a:pt x="383754" y="953007"/>
                  </a:cubicBezTo>
                  <a:close/>
                  <a:moveTo>
                    <a:pt x="30425" y="953007"/>
                  </a:moveTo>
                  <a:cubicBezTo>
                    <a:pt x="30425" y="977543"/>
                    <a:pt x="30425" y="998154"/>
                    <a:pt x="30425" y="1023673"/>
                  </a:cubicBezTo>
                  <a:cubicBezTo>
                    <a:pt x="109924" y="1023673"/>
                    <a:pt x="185497" y="1023673"/>
                    <a:pt x="259108" y="1023673"/>
                  </a:cubicBezTo>
                  <a:cubicBezTo>
                    <a:pt x="259108" y="997172"/>
                    <a:pt x="259108" y="975580"/>
                    <a:pt x="259108" y="953007"/>
                  </a:cubicBezTo>
                  <a:cubicBezTo>
                    <a:pt x="181572" y="953007"/>
                    <a:pt x="105999" y="953007"/>
                    <a:pt x="30425" y="953007"/>
                  </a:cubicBezTo>
                  <a:close/>
                  <a:moveTo>
                    <a:pt x="286589" y="952025"/>
                  </a:moveTo>
                  <a:cubicBezTo>
                    <a:pt x="286589" y="977543"/>
                    <a:pt x="286589" y="1001098"/>
                    <a:pt x="286589" y="1023673"/>
                  </a:cubicBezTo>
                  <a:cubicBezTo>
                    <a:pt x="312107" y="1023673"/>
                    <a:pt x="333699" y="1023673"/>
                    <a:pt x="357254" y="1023673"/>
                  </a:cubicBezTo>
                  <a:cubicBezTo>
                    <a:pt x="357254" y="999135"/>
                    <a:pt x="357254" y="977543"/>
                    <a:pt x="357254" y="952025"/>
                  </a:cubicBezTo>
                  <a:cubicBezTo>
                    <a:pt x="330754" y="952025"/>
                    <a:pt x="309163" y="952025"/>
                    <a:pt x="286589" y="952025"/>
                  </a:cubicBezTo>
                  <a:close/>
                  <a:moveTo>
                    <a:pt x="382772" y="854860"/>
                  </a:moveTo>
                  <a:cubicBezTo>
                    <a:pt x="382772" y="879396"/>
                    <a:pt x="382772" y="901970"/>
                    <a:pt x="382772" y="927489"/>
                  </a:cubicBezTo>
                  <a:cubicBezTo>
                    <a:pt x="409272" y="927489"/>
                    <a:pt x="429883" y="927489"/>
                    <a:pt x="452457" y="927489"/>
                  </a:cubicBezTo>
                  <a:cubicBezTo>
                    <a:pt x="452457" y="901970"/>
                    <a:pt x="452457" y="878415"/>
                    <a:pt x="452457" y="854860"/>
                  </a:cubicBezTo>
                  <a:cubicBezTo>
                    <a:pt x="426939" y="854860"/>
                    <a:pt x="405346" y="854860"/>
                    <a:pt x="382772" y="854860"/>
                  </a:cubicBezTo>
                  <a:close/>
                  <a:moveTo>
                    <a:pt x="286589" y="853878"/>
                  </a:moveTo>
                  <a:cubicBezTo>
                    <a:pt x="286589" y="880378"/>
                    <a:pt x="286589" y="902951"/>
                    <a:pt x="286589" y="927489"/>
                  </a:cubicBezTo>
                  <a:cubicBezTo>
                    <a:pt x="311125" y="927489"/>
                    <a:pt x="331736" y="927489"/>
                    <a:pt x="355291" y="927489"/>
                  </a:cubicBezTo>
                  <a:cubicBezTo>
                    <a:pt x="355291" y="901970"/>
                    <a:pt x="355291" y="878415"/>
                    <a:pt x="355291" y="853878"/>
                  </a:cubicBezTo>
                  <a:cubicBezTo>
                    <a:pt x="330754" y="853878"/>
                    <a:pt x="308181" y="853878"/>
                    <a:pt x="286589" y="853878"/>
                  </a:cubicBezTo>
                  <a:close/>
                  <a:moveTo>
                    <a:pt x="384735" y="756713"/>
                  </a:moveTo>
                  <a:cubicBezTo>
                    <a:pt x="384735" y="783212"/>
                    <a:pt x="384735" y="806767"/>
                    <a:pt x="384735" y="829342"/>
                  </a:cubicBezTo>
                  <a:cubicBezTo>
                    <a:pt x="409272" y="829342"/>
                    <a:pt x="429883" y="829342"/>
                    <a:pt x="453438" y="829342"/>
                  </a:cubicBezTo>
                  <a:cubicBezTo>
                    <a:pt x="453438" y="804805"/>
                    <a:pt x="453438" y="783212"/>
                    <a:pt x="453438" y="756713"/>
                  </a:cubicBezTo>
                  <a:cubicBezTo>
                    <a:pt x="427920" y="756713"/>
                    <a:pt x="406328" y="756713"/>
                    <a:pt x="384735" y="756713"/>
                  </a:cubicBezTo>
                  <a:close/>
                  <a:moveTo>
                    <a:pt x="130535" y="756713"/>
                  </a:moveTo>
                  <a:cubicBezTo>
                    <a:pt x="130535" y="784194"/>
                    <a:pt x="130535" y="807749"/>
                    <a:pt x="130535" y="829342"/>
                  </a:cubicBezTo>
                  <a:cubicBezTo>
                    <a:pt x="208071" y="829342"/>
                    <a:pt x="282663" y="829342"/>
                    <a:pt x="357254" y="829342"/>
                  </a:cubicBezTo>
                  <a:cubicBezTo>
                    <a:pt x="357254" y="802842"/>
                    <a:pt x="357254" y="781249"/>
                    <a:pt x="357254" y="756713"/>
                  </a:cubicBezTo>
                  <a:cubicBezTo>
                    <a:pt x="277755" y="756713"/>
                    <a:pt x="203163" y="756713"/>
                    <a:pt x="130535" y="756713"/>
                  </a:cubicBezTo>
                  <a:close/>
                  <a:moveTo>
                    <a:pt x="32388" y="755731"/>
                  </a:moveTo>
                  <a:cubicBezTo>
                    <a:pt x="32388" y="781249"/>
                    <a:pt x="32388" y="804805"/>
                    <a:pt x="32388" y="830323"/>
                  </a:cubicBezTo>
                  <a:cubicBezTo>
                    <a:pt x="56925" y="830323"/>
                    <a:pt x="78518" y="830323"/>
                    <a:pt x="102073" y="830323"/>
                  </a:cubicBezTo>
                  <a:cubicBezTo>
                    <a:pt x="102073" y="803824"/>
                    <a:pt x="102073" y="781249"/>
                    <a:pt x="102073" y="755731"/>
                  </a:cubicBezTo>
                  <a:cubicBezTo>
                    <a:pt x="77536" y="755731"/>
                    <a:pt x="55943" y="755731"/>
                    <a:pt x="32388" y="755731"/>
                  </a:cubicBezTo>
                  <a:close/>
                  <a:moveTo>
                    <a:pt x="382772" y="658566"/>
                  </a:moveTo>
                  <a:cubicBezTo>
                    <a:pt x="382772" y="685065"/>
                    <a:pt x="382772" y="707640"/>
                    <a:pt x="382772" y="733158"/>
                  </a:cubicBezTo>
                  <a:cubicBezTo>
                    <a:pt x="408291" y="733158"/>
                    <a:pt x="429883" y="733158"/>
                    <a:pt x="452457" y="733158"/>
                  </a:cubicBezTo>
                  <a:cubicBezTo>
                    <a:pt x="452457" y="706658"/>
                    <a:pt x="452457" y="683102"/>
                    <a:pt x="452457" y="658566"/>
                  </a:cubicBezTo>
                  <a:cubicBezTo>
                    <a:pt x="427920" y="658566"/>
                    <a:pt x="405346" y="658566"/>
                    <a:pt x="382772" y="658566"/>
                  </a:cubicBezTo>
                  <a:close/>
                  <a:moveTo>
                    <a:pt x="31407" y="658566"/>
                  </a:moveTo>
                  <a:cubicBezTo>
                    <a:pt x="31407" y="684084"/>
                    <a:pt x="31407" y="707640"/>
                    <a:pt x="31407" y="735121"/>
                  </a:cubicBezTo>
                  <a:cubicBezTo>
                    <a:pt x="107962" y="735121"/>
                    <a:pt x="182553" y="735121"/>
                    <a:pt x="259108" y="735121"/>
                  </a:cubicBezTo>
                  <a:cubicBezTo>
                    <a:pt x="259108" y="706658"/>
                    <a:pt x="259108" y="684084"/>
                    <a:pt x="259108" y="658566"/>
                  </a:cubicBezTo>
                  <a:cubicBezTo>
                    <a:pt x="182553" y="658566"/>
                    <a:pt x="107962" y="658566"/>
                    <a:pt x="31407" y="658566"/>
                  </a:cubicBezTo>
                  <a:close/>
                  <a:moveTo>
                    <a:pt x="226720" y="561400"/>
                  </a:moveTo>
                  <a:cubicBezTo>
                    <a:pt x="226720" y="586918"/>
                    <a:pt x="226720" y="610474"/>
                    <a:pt x="226720" y="638937"/>
                  </a:cubicBezTo>
                  <a:cubicBezTo>
                    <a:pt x="304255" y="638937"/>
                    <a:pt x="376884" y="638937"/>
                    <a:pt x="451475" y="638937"/>
                  </a:cubicBezTo>
                  <a:cubicBezTo>
                    <a:pt x="451475" y="611456"/>
                    <a:pt x="451475" y="586918"/>
                    <a:pt x="451475" y="561400"/>
                  </a:cubicBezTo>
                  <a:cubicBezTo>
                    <a:pt x="374921" y="561400"/>
                    <a:pt x="302292" y="561400"/>
                    <a:pt x="226720" y="561400"/>
                  </a:cubicBezTo>
                  <a:close/>
                  <a:moveTo>
                    <a:pt x="128572" y="561400"/>
                  </a:moveTo>
                  <a:cubicBezTo>
                    <a:pt x="128572" y="587900"/>
                    <a:pt x="128572" y="611456"/>
                    <a:pt x="128572" y="636974"/>
                  </a:cubicBezTo>
                  <a:cubicBezTo>
                    <a:pt x="156053" y="636974"/>
                    <a:pt x="177645" y="636974"/>
                    <a:pt x="198257" y="636974"/>
                  </a:cubicBezTo>
                  <a:cubicBezTo>
                    <a:pt x="198257" y="609493"/>
                    <a:pt x="198257" y="585938"/>
                    <a:pt x="198257" y="561400"/>
                  </a:cubicBezTo>
                  <a:cubicBezTo>
                    <a:pt x="173719" y="561400"/>
                    <a:pt x="152128" y="561400"/>
                    <a:pt x="128572" y="561400"/>
                  </a:cubicBezTo>
                  <a:close/>
                  <a:moveTo>
                    <a:pt x="129554" y="464235"/>
                  </a:moveTo>
                  <a:cubicBezTo>
                    <a:pt x="129554" y="489754"/>
                    <a:pt x="129554" y="513309"/>
                    <a:pt x="129554" y="540790"/>
                  </a:cubicBezTo>
                  <a:cubicBezTo>
                    <a:pt x="208071" y="540790"/>
                    <a:pt x="282663" y="540790"/>
                    <a:pt x="356272" y="540790"/>
                  </a:cubicBezTo>
                  <a:cubicBezTo>
                    <a:pt x="356272" y="513309"/>
                    <a:pt x="356272" y="489754"/>
                    <a:pt x="356272" y="464235"/>
                  </a:cubicBezTo>
                  <a:cubicBezTo>
                    <a:pt x="279719" y="464235"/>
                    <a:pt x="205126" y="464235"/>
                    <a:pt x="129554" y="464235"/>
                  </a:cubicBezTo>
                  <a:close/>
                  <a:moveTo>
                    <a:pt x="34352" y="463253"/>
                  </a:moveTo>
                  <a:cubicBezTo>
                    <a:pt x="34352" y="488772"/>
                    <a:pt x="34352" y="514290"/>
                    <a:pt x="34352" y="539808"/>
                  </a:cubicBezTo>
                  <a:cubicBezTo>
                    <a:pt x="58888" y="539808"/>
                    <a:pt x="80480" y="539808"/>
                    <a:pt x="102073" y="539808"/>
                  </a:cubicBezTo>
                  <a:cubicBezTo>
                    <a:pt x="102073" y="512327"/>
                    <a:pt x="102073" y="488772"/>
                    <a:pt x="102073" y="463253"/>
                  </a:cubicBezTo>
                  <a:cubicBezTo>
                    <a:pt x="79498" y="463253"/>
                    <a:pt x="58888" y="463253"/>
                    <a:pt x="34352" y="463253"/>
                  </a:cubicBezTo>
                  <a:close/>
                  <a:moveTo>
                    <a:pt x="384735" y="462272"/>
                  </a:moveTo>
                  <a:cubicBezTo>
                    <a:pt x="384735" y="490734"/>
                    <a:pt x="384735" y="516253"/>
                    <a:pt x="384735" y="540790"/>
                  </a:cubicBezTo>
                  <a:cubicBezTo>
                    <a:pt x="409272" y="540790"/>
                    <a:pt x="430864" y="540790"/>
                    <a:pt x="451475" y="540790"/>
                  </a:cubicBezTo>
                  <a:cubicBezTo>
                    <a:pt x="451475" y="512327"/>
                    <a:pt x="451475" y="487791"/>
                    <a:pt x="451475" y="462272"/>
                  </a:cubicBezTo>
                  <a:cubicBezTo>
                    <a:pt x="427920" y="462272"/>
                    <a:pt x="408291" y="462272"/>
                    <a:pt x="384735" y="462272"/>
                  </a:cubicBezTo>
                  <a:close/>
                  <a:moveTo>
                    <a:pt x="52999" y="286589"/>
                  </a:moveTo>
                  <a:cubicBezTo>
                    <a:pt x="52999" y="316033"/>
                    <a:pt x="52999" y="340570"/>
                    <a:pt x="52999" y="364126"/>
                  </a:cubicBezTo>
                  <a:cubicBezTo>
                    <a:pt x="101091" y="364126"/>
                    <a:pt x="146238" y="364126"/>
                    <a:pt x="192368" y="364126"/>
                  </a:cubicBezTo>
                  <a:cubicBezTo>
                    <a:pt x="192368" y="337625"/>
                    <a:pt x="192368" y="314070"/>
                    <a:pt x="192368" y="286589"/>
                  </a:cubicBezTo>
                  <a:cubicBezTo>
                    <a:pt x="142313" y="286589"/>
                    <a:pt x="97165" y="286589"/>
                    <a:pt x="52999" y="286589"/>
                  </a:cubicBezTo>
                  <a:close/>
                  <a:moveTo>
                    <a:pt x="295422" y="285608"/>
                  </a:moveTo>
                  <a:cubicBezTo>
                    <a:pt x="295422" y="314070"/>
                    <a:pt x="295422" y="339588"/>
                    <a:pt x="295422" y="364126"/>
                  </a:cubicBezTo>
                  <a:cubicBezTo>
                    <a:pt x="343514" y="364126"/>
                    <a:pt x="388661" y="364126"/>
                    <a:pt x="434790" y="364126"/>
                  </a:cubicBezTo>
                  <a:cubicBezTo>
                    <a:pt x="434790" y="337625"/>
                    <a:pt x="434790" y="313089"/>
                    <a:pt x="434790" y="285608"/>
                  </a:cubicBezTo>
                  <a:cubicBezTo>
                    <a:pt x="384735" y="285608"/>
                    <a:pt x="340569" y="285608"/>
                    <a:pt x="295422" y="285608"/>
                  </a:cubicBezTo>
                  <a:close/>
                  <a:moveTo>
                    <a:pt x="51036" y="186479"/>
                  </a:moveTo>
                  <a:cubicBezTo>
                    <a:pt x="51036" y="211997"/>
                    <a:pt x="51036" y="232609"/>
                    <a:pt x="51036" y="259108"/>
                  </a:cubicBezTo>
                  <a:cubicBezTo>
                    <a:pt x="100110" y="259108"/>
                    <a:pt x="144275" y="259108"/>
                    <a:pt x="190405" y="259108"/>
                  </a:cubicBezTo>
                  <a:cubicBezTo>
                    <a:pt x="190405" y="232609"/>
                    <a:pt x="190405" y="209053"/>
                    <a:pt x="190405" y="186479"/>
                  </a:cubicBezTo>
                  <a:cubicBezTo>
                    <a:pt x="142313" y="186479"/>
                    <a:pt x="97165" y="186479"/>
                    <a:pt x="51036" y="186479"/>
                  </a:cubicBezTo>
                  <a:close/>
                  <a:moveTo>
                    <a:pt x="294440" y="185498"/>
                  </a:moveTo>
                  <a:cubicBezTo>
                    <a:pt x="294440" y="211016"/>
                    <a:pt x="294440" y="232609"/>
                    <a:pt x="294440" y="260090"/>
                  </a:cubicBezTo>
                  <a:cubicBezTo>
                    <a:pt x="343514" y="260090"/>
                    <a:pt x="387680" y="260090"/>
                    <a:pt x="432828" y="260090"/>
                  </a:cubicBezTo>
                  <a:cubicBezTo>
                    <a:pt x="432828" y="233590"/>
                    <a:pt x="432828" y="210034"/>
                    <a:pt x="432828" y="185498"/>
                  </a:cubicBezTo>
                  <a:cubicBezTo>
                    <a:pt x="385716" y="185498"/>
                    <a:pt x="340569" y="185498"/>
                    <a:pt x="294440" y="185498"/>
                  </a:cubicBezTo>
                  <a:close/>
                  <a:moveTo>
                    <a:pt x="52999" y="89314"/>
                  </a:moveTo>
                  <a:cubicBezTo>
                    <a:pt x="52999" y="114832"/>
                    <a:pt x="52999" y="136425"/>
                    <a:pt x="52999" y="158017"/>
                  </a:cubicBezTo>
                  <a:cubicBezTo>
                    <a:pt x="101091" y="158017"/>
                    <a:pt x="145257" y="158017"/>
                    <a:pt x="191387" y="158017"/>
                  </a:cubicBezTo>
                  <a:cubicBezTo>
                    <a:pt x="191387" y="134462"/>
                    <a:pt x="191387" y="113850"/>
                    <a:pt x="191387" y="89314"/>
                  </a:cubicBezTo>
                  <a:cubicBezTo>
                    <a:pt x="142313" y="89314"/>
                    <a:pt x="97165" y="89314"/>
                    <a:pt x="52999" y="89314"/>
                  </a:cubicBezTo>
                  <a:close/>
                  <a:moveTo>
                    <a:pt x="296403" y="87351"/>
                  </a:moveTo>
                  <a:cubicBezTo>
                    <a:pt x="296403" y="114832"/>
                    <a:pt x="296403" y="137406"/>
                    <a:pt x="296403" y="158998"/>
                  </a:cubicBezTo>
                  <a:cubicBezTo>
                    <a:pt x="344496" y="158998"/>
                    <a:pt x="388661" y="158998"/>
                    <a:pt x="432828" y="158998"/>
                  </a:cubicBezTo>
                  <a:cubicBezTo>
                    <a:pt x="432828" y="133480"/>
                    <a:pt x="432828" y="110907"/>
                    <a:pt x="432828" y="87351"/>
                  </a:cubicBezTo>
                  <a:cubicBezTo>
                    <a:pt x="386698" y="87351"/>
                    <a:pt x="342532" y="87351"/>
                    <a:pt x="296403" y="87351"/>
                  </a:cubicBezTo>
                  <a:close/>
                  <a:moveTo>
                    <a:pt x="26499" y="0"/>
                  </a:moveTo>
                  <a:cubicBezTo>
                    <a:pt x="91276" y="0"/>
                    <a:pt x="151146" y="0"/>
                    <a:pt x="219849" y="0"/>
                  </a:cubicBezTo>
                  <a:cubicBezTo>
                    <a:pt x="219849" y="38278"/>
                    <a:pt x="219849" y="74592"/>
                    <a:pt x="219849" y="111888"/>
                  </a:cubicBezTo>
                  <a:cubicBezTo>
                    <a:pt x="219849" y="187461"/>
                    <a:pt x="220831" y="262053"/>
                    <a:pt x="219849" y="337625"/>
                  </a:cubicBezTo>
                  <a:cubicBezTo>
                    <a:pt x="218867" y="368051"/>
                    <a:pt x="231626" y="375903"/>
                    <a:pt x="263033" y="366088"/>
                  </a:cubicBezTo>
                  <a:cubicBezTo>
                    <a:pt x="263033" y="247330"/>
                    <a:pt x="263033" y="126610"/>
                    <a:pt x="263033" y="2945"/>
                  </a:cubicBezTo>
                  <a:cubicBezTo>
                    <a:pt x="329773" y="2945"/>
                    <a:pt x="392587" y="2945"/>
                    <a:pt x="461290" y="2945"/>
                  </a:cubicBezTo>
                  <a:cubicBezTo>
                    <a:pt x="461290" y="112869"/>
                    <a:pt x="448530" y="223775"/>
                    <a:pt x="463253" y="330756"/>
                  </a:cubicBezTo>
                  <a:cubicBezTo>
                    <a:pt x="508400" y="652677"/>
                    <a:pt x="475030" y="975580"/>
                    <a:pt x="481901" y="1297502"/>
                  </a:cubicBezTo>
                  <a:cubicBezTo>
                    <a:pt x="488771" y="1621387"/>
                    <a:pt x="483863" y="1945271"/>
                    <a:pt x="483863" y="2269156"/>
                  </a:cubicBezTo>
                  <a:cubicBezTo>
                    <a:pt x="483863" y="2288785"/>
                    <a:pt x="483863" y="2308415"/>
                    <a:pt x="483863" y="2330989"/>
                  </a:cubicBezTo>
                  <a:cubicBezTo>
                    <a:pt x="322902" y="2330989"/>
                    <a:pt x="164887" y="2330989"/>
                    <a:pt x="0" y="2330989"/>
                  </a:cubicBezTo>
                  <a:cubicBezTo>
                    <a:pt x="0" y="2315285"/>
                    <a:pt x="0" y="2299582"/>
                    <a:pt x="0" y="2284859"/>
                  </a:cubicBezTo>
                  <a:cubicBezTo>
                    <a:pt x="0" y="1663590"/>
                    <a:pt x="0" y="1042320"/>
                    <a:pt x="0" y="421051"/>
                  </a:cubicBezTo>
                  <a:cubicBezTo>
                    <a:pt x="45148" y="282663"/>
                    <a:pt x="12759" y="142314"/>
                    <a:pt x="2649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12AE5D2-3748-43D2-96ED-553B99AE04A5}"/>
                </a:ext>
              </a:extLst>
            </p:cNvPr>
            <p:cNvSpPr/>
            <p:nvPr/>
          </p:nvSpPr>
          <p:spPr>
            <a:xfrm>
              <a:off x="7107296" y="2869290"/>
              <a:ext cx="396760" cy="2507487"/>
            </a:xfrm>
            <a:custGeom>
              <a:avLst/>
              <a:gdLst>
                <a:gd name="connsiteX0" fmla="*/ 94664 w 252773"/>
                <a:gd name="connsiteY0" fmla="*/ 1169580 h 1597499"/>
                <a:gd name="connsiteX1" fmla="*/ 94664 w 252773"/>
                <a:gd name="connsiteY1" fmla="*/ 1232327 h 1597499"/>
                <a:gd name="connsiteX2" fmla="*/ 158109 w 252773"/>
                <a:gd name="connsiteY2" fmla="*/ 1232327 h 1597499"/>
                <a:gd name="connsiteX3" fmla="*/ 158109 w 252773"/>
                <a:gd name="connsiteY3" fmla="*/ 1169580 h 1597499"/>
                <a:gd name="connsiteX4" fmla="*/ 94664 w 252773"/>
                <a:gd name="connsiteY4" fmla="*/ 1169580 h 1597499"/>
                <a:gd name="connsiteX5" fmla="*/ 175733 w 252773"/>
                <a:gd name="connsiteY5" fmla="*/ 1168551 h 1597499"/>
                <a:gd name="connsiteX6" fmla="*/ 175733 w 252773"/>
                <a:gd name="connsiteY6" fmla="*/ 1231813 h 1597499"/>
                <a:gd name="connsiteX7" fmla="*/ 237667 w 252773"/>
                <a:gd name="connsiteY7" fmla="*/ 1231813 h 1597499"/>
                <a:gd name="connsiteX8" fmla="*/ 237667 w 252773"/>
                <a:gd name="connsiteY8" fmla="*/ 1168551 h 1597499"/>
                <a:gd name="connsiteX9" fmla="*/ 175733 w 252773"/>
                <a:gd name="connsiteY9" fmla="*/ 1168551 h 1597499"/>
                <a:gd name="connsiteX10" fmla="*/ 95168 w 252773"/>
                <a:gd name="connsiteY10" fmla="*/ 1090888 h 1597499"/>
                <a:gd name="connsiteX11" fmla="*/ 95168 w 252773"/>
                <a:gd name="connsiteY11" fmla="*/ 1153636 h 1597499"/>
                <a:gd name="connsiteX12" fmla="*/ 157605 w 252773"/>
                <a:gd name="connsiteY12" fmla="*/ 1153636 h 1597499"/>
                <a:gd name="connsiteX13" fmla="*/ 157605 w 252773"/>
                <a:gd name="connsiteY13" fmla="*/ 1090888 h 1597499"/>
                <a:gd name="connsiteX14" fmla="*/ 95168 w 252773"/>
                <a:gd name="connsiteY14" fmla="*/ 1090888 h 1597499"/>
                <a:gd name="connsiteX15" fmla="*/ 15106 w 252773"/>
                <a:gd name="connsiteY15" fmla="*/ 1090888 h 1597499"/>
                <a:gd name="connsiteX16" fmla="*/ 15106 w 252773"/>
                <a:gd name="connsiteY16" fmla="*/ 1153636 h 1597499"/>
                <a:gd name="connsiteX17" fmla="*/ 77544 w 252773"/>
                <a:gd name="connsiteY17" fmla="*/ 1153636 h 1597499"/>
                <a:gd name="connsiteX18" fmla="*/ 77544 w 252773"/>
                <a:gd name="connsiteY18" fmla="*/ 1090888 h 1597499"/>
                <a:gd name="connsiteX19" fmla="*/ 15106 w 252773"/>
                <a:gd name="connsiteY19" fmla="*/ 1090888 h 1597499"/>
                <a:gd name="connsiteX20" fmla="*/ 95671 w 252773"/>
                <a:gd name="connsiteY20" fmla="*/ 1009110 h 1597499"/>
                <a:gd name="connsiteX21" fmla="*/ 95671 w 252773"/>
                <a:gd name="connsiteY21" fmla="*/ 1072886 h 1597499"/>
                <a:gd name="connsiteX22" fmla="*/ 157605 w 252773"/>
                <a:gd name="connsiteY22" fmla="*/ 1072886 h 1597499"/>
                <a:gd name="connsiteX23" fmla="*/ 157605 w 252773"/>
                <a:gd name="connsiteY23" fmla="*/ 1009110 h 1597499"/>
                <a:gd name="connsiteX24" fmla="*/ 95671 w 252773"/>
                <a:gd name="connsiteY24" fmla="*/ 1009110 h 1597499"/>
                <a:gd name="connsiteX25" fmla="*/ 175733 w 252773"/>
                <a:gd name="connsiteY25" fmla="*/ 1008595 h 1597499"/>
                <a:gd name="connsiteX26" fmla="*/ 175733 w 252773"/>
                <a:gd name="connsiteY26" fmla="*/ 1072371 h 1597499"/>
                <a:gd name="connsiteX27" fmla="*/ 238674 w 252773"/>
                <a:gd name="connsiteY27" fmla="*/ 1072371 h 1597499"/>
                <a:gd name="connsiteX28" fmla="*/ 238674 w 252773"/>
                <a:gd name="connsiteY28" fmla="*/ 1008595 h 1597499"/>
                <a:gd name="connsiteX29" fmla="*/ 175733 w 252773"/>
                <a:gd name="connsiteY29" fmla="*/ 1008595 h 1597499"/>
                <a:gd name="connsiteX30" fmla="*/ 175733 w 252773"/>
                <a:gd name="connsiteY30" fmla="*/ 929389 h 1597499"/>
                <a:gd name="connsiteX31" fmla="*/ 175733 w 252773"/>
                <a:gd name="connsiteY31" fmla="*/ 992651 h 1597499"/>
                <a:gd name="connsiteX32" fmla="*/ 239178 w 252773"/>
                <a:gd name="connsiteY32" fmla="*/ 992651 h 1597499"/>
                <a:gd name="connsiteX33" fmla="*/ 239178 w 252773"/>
                <a:gd name="connsiteY33" fmla="*/ 929389 h 1597499"/>
                <a:gd name="connsiteX34" fmla="*/ 175733 w 252773"/>
                <a:gd name="connsiteY34" fmla="*/ 929389 h 1597499"/>
                <a:gd name="connsiteX35" fmla="*/ 95671 w 252773"/>
                <a:gd name="connsiteY35" fmla="*/ 928875 h 1597499"/>
                <a:gd name="connsiteX36" fmla="*/ 95671 w 252773"/>
                <a:gd name="connsiteY36" fmla="*/ 993680 h 1597499"/>
                <a:gd name="connsiteX37" fmla="*/ 157605 w 252773"/>
                <a:gd name="connsiteY37" fmla="*/ 993680 h 1597499"/>
                <a:gd name="connsiteX38" fmla="*/ 157605 w 252773"/>
                <a:gd name="connsiteY38" fmla="*/ 928875 h 1597499"/>
                <a:gd name="connsiteX39" fmla="*/ 95671 w 252773"/>
                <a:gd name="connsiteY39" fmla="*/ 928875 h 1597499"/>
                <a:gd name="connsiteX40" fmla="*/ 14602 w 252773"/>
                <a:gd name="connsiteY40" fmla="*/ 928875 h 1597499"/>
                <a:gd name="connsiteX41" fmla="*/ 14602 w 252773"/>
                <a:gd name="connsiteY41" fmla="*/ 992651 h 1597499"/>
                <a:gd name="connsiteX42" fmla="*/ 77544 w 252773"/>
                <a:gd name="connsiteY42" fmla="*/ 992651 h 1597499"/>
                <a:gd name="connsiteX43" fmla="*/ 77544 w 252773"/>
                <a:gd name="connsiteY43" fmla="*/ 928875 h 1597499"/>
                <a:gd name="connsiteX44" fmla="*/ 14602 w 252773"/>
                <a:gd name="connsiteY44" fmla="*/ 928875 h 1597499"/>
                <a:gd name="connsiteX45" fmla="*/ 175229 w 252773"/>
                <a:gd name="connsiteY45" fmla="*/ 849668 h 1597499"/>
                <a:gd name="connsiteX46" fmla="*/ 175229 w 252773"/>
                <a:gd name="connsiteY46" fmla="*/ 912930 h 1597499"/>
                <a:gd name="connsiteX47" fmla="*/ 238171 w 252773"/>
                <a:gd name="connsiteY47" fmla="*/ 912930 h 1597499"/>
                <a:gd name="connsiteX48" fmla="*/ 238171 w 252773"/>
                <a:gd name="connsiteY48" fmla="*/ 849668 h 1597499"/>
                <a:gd name="connsiteX49" fmla="*/ 175229 w 252773"/>
                <a:gd name="connsiteY49" fmla="*/ 849668 h 1597499"/>
                <a:gd name="connsiteX50" fmla="*/ 94664 w 252773"/>
                <a:gd name="connsiteY50" fmla="*/ 767890 h 1597499"/>
                <a:gd name="connsiteX51" fmla="*/ 94664 w 252773"/>
                <a:gd name="connsiteY51" fmla="*/ 831152 h 1597499"/>
                <a:gd name="connsiteX52" fmla="*/ 157605 w 252773"/>
                <a:gd name="connsiteY52" fmla="*/ 831152 h 1597499"/>
                <a:gd name="connsiteX53" fmla="*/ 157605 w 252773"/>
                <a:gd name="connsiteY53" fmla="*/ 767890 h 1597499"/>
                <a:gd name="connsiteX54" fmla="*/ 94664 w 252773"/>
                <a:gd name="connsiteY54" fmla="*/ 767890 h 1597499"/>
                <a:gd name="connsiteX55" fmla="*/ 15106 w 252773"/>
                <a:gd name="connsiteY55" fmla="*/ 767890 h 1597499"/>
                <a:gd name="connsiteX56" fmla="*/ 15106 w 252773"/>
                <a:gd name="connsiteY56" fmla="*/ 831152 h 1597499"/>
                <a:gd name="connsiteX57" fmla="*/ 77040 w 252773"/>
                <a:gd name="connsiteY57" fmla="*/ 831152 h 1597499"/>
                <a:gd name="connsiteX58" fmla="*/ 77040 w 252773"/>
                <a:gd name="connsiteY58" fmla="*/ 767890 h 1597499"/>
                <a:gd name="connsiteX59" fmla="*/ 15106 w 252773"/>
                <a:gd name="connsiteY59" fmla="*/ 767890 h 1597499"/>
                <a:gd name="connsiteX60" fmla="*/ 175229 w 252773"/>
                <a:gd name="connsiteY60" fmla="*/ 767376 h 1597499"/>
                <a:gd name="connsiteX61" fmla="*/ 175229 w 252773"/>
                <a:gd name="connsiteY61" fmla="*/ 831667 h 1597499"/>
                <a:gd name="connsiteX62" fmla="*/ 238171 w 252773"/>
                <a:gd name="connsiteY62" fmla="*/ 831667 h 1597499"/>
                <a:gd name="connsiteX63" fmla="*/ 238171 w 252773"/>
                <a:gd name="connsiteY63" fmla="*/ 767376 h 1597499"/>
                <a:gd name="connsiteX64" fmla="*/ 175229 w 252773"/>
                <a:gd name="connsiteY64" fmla="*/ 767376 h 1597499"/>
                <a:gd name="connsiteX65" fmla="*/ 175229 w 252773"/>
                <a:gd name="connsiteY65" fmla="*/ 689712 h 1597499"/>
                <a:gd name="connsiteX66" fmla="*/ 175229 w 252773"/>
                <a:gd name="connsiteY66" fmla="*/ 752975 h 1597499"/>
                <a:gd name="connsiteX67" fmla="*/ 238171 w 252773"/>
                <a:gd name="connsiteY67" fmla="*/ 752975 h 1597499"/>
                <a:gd name="connsiteX68" fmla="*/ 238171 w 252773"/>
                <a:gd name="connsiteY68" fmla="*/ 689712 h 1597499"/>
                <a:gd name="connsiteX69" fmla="*/ 175229 w 252773"/>
                <a:gd name="connsiteY69" fmla="*/ 689712 h 1597499"/>
                <a:gd name="connsiteX70" fmla="*/ 14602 w 252773"/>
                <a:gd name="connsiteY70" fmla="*/ 689198 h 1597499"/>
                <a:gd name="connsiteX71" fmla="*/ 14602 w 252773"/>
                <a:gd name="connsiteY71" fmla="*/ 752460 h 1597499"/>
                <a:gd name="connsiteX72" fmla="*/ 78048 w 252773"/>
                <a:gd name="connsiteY72" fmla="*/ 752460 h 1597499"/>
                <a:gd name="connsiteX73" fmla="*/ 78048 w 252773"/>
                <a:gd name="connsiteY73" fmla="*/ 689198 h 1597499"/>
                <a:gd name="connsiteX74" fmla="*/ 14602 w 252773"/>
                <a:gd name="connsiteY74" fmla="*/ 689198 h 1597499"/>
                <a:gd name="connsiteX75" fmla="*/ 14099 w 252773"/>
                <a:gd name="connsiteY75" fmla="*/ 608449 h 1597499"/>
                <a:gd name="connsiteX76" fmla="*/ 14099 w 252773"/>
                <a:gd name="connsiteY76" fmla="*/ 671711 h 1597499"/>
                <a:gd name="connsiteX77" fmla="*/ 78048 w 252773"/>
                <a:gd name="connsiteY77" fmla="*/ 671711 h 1597499"/>
                <a:gd name="connsiteX78" fmla="*/ 78048 w 252773"/>
                <a:gd name="connsiteY78" fmla="*/ 608449 h 1597499"/>
                <a:gd name="connsiteX79" fmla="*/ 14099 w 252773"/>
                <a:gd name="connsiteY79" fmla="*/ 608449 h 1597499"/>
                <a:gd name="connsiteX80" fmla="*/ 95168 w 252773"/>
                <a:gd name="connsiteY80" fmla="*/ 607935 h 1597499"/>
                <a:gd name="connsiteX81" fmla="*/ 95168 w 252773"/>
                <a:gd name="connsiteY81" fmla="*/ 672226 h 1597499"/>
                <a:gd name="connsiteX82" fmla="*/ 158109 w 252773"/>
                <a:gd name="connsiteY82" fmla="*/ 672226 h 1597499"/>
                <a:gd name="connsiteX83" fmla="*/ 158109 w 252773"/>
                <a:gd name="connsiteY83" fmla="*/ 607935 h 1597499"/>
                <a:gd name="connsiteX84" fmla="*/ 95168 w 252773"/>
                <a:gd name="connsiteY84" fmla="*/ 607935 h 1597499"/>
                <a:gd name="connsiteX85" fmla="*/ 175229 w 252773"/>
                <a:gd name="connsiteY85" fmla="*/ 528728 h 1597499"/>
                <a:gd name="connsiteX86" fmla="*/ 175229 w 252773"/>
                <a:gd name="connsiteY86" fmla="*/ 592505 h 1597499"/>
                <a:gd name="connsiteX87" fmla="*/ 239178 w 252773"/>
                <a:gd name="connsiteY87" fmla="*/ 592505 h 1597499"/>
                <a:gd name="connsiteX88" fmla="*/ 239178 w 252773"/>
                <a:gd name="connsiteY88" fmla="*/ 528728 h 1597499"/>
                <a:gd name="connsiteX89" fmla="*/ 175229 w 252773"/>
                <a:gd name="connsiteY89" fmla="*/ 528728 h 1597499"/>
                <a:gd name="connsiteX90" fmla="*/ 95168 w 252773"/>
                <a:gd name="connsiteY90" fmla="*/ 528214 h 1597499"/>
                <a:gd name="connsiteX91" fmla="*/ 95168 w 252773"/>
                <a:gd name="connsiteY91" fmla="*/ 593019 h 1597499"/>
                <a:gd name="connsiteX92" fmla="*/ 158613 w 252773"/>
                <a:gd name="connsiteY92" fmla="*/ 593019 h 1597499"/>
                <a:gd name="connsiteX93" fmla="*/ 158613 w 252773"/>
                <a:gd name="connsiteY93" fmla="*/ 528214 h 1597499"/>
                <a:gd name="connsiteX94" fmla="*/ 95168 w 252773"/>
                <a:gd name="connsiteY94" fmla="*/ 528214 h 1597499"/>
                <a:gd name="connsiteX95" fmla="*/ 15106 w 252773"/>
                <a:gd name="connsiteY95" fmla="*/ 528214 h 1597499"/>
                <a:gd name="connsiteX96" fmla="*/ 15106 w 252773"/>
                <a:gd name="connsiteY96" fmla="*/ 593019 h 1597499"/>
                <a:gd name="connsiteX97" fmla="*/ 78048 w 252773"/>
                <a:gd name="connsiteY97" fmla="*/ 593019 h 1597499"/>
                <a:gd name="connsiteX98" fmla="*/ 78048 w 252773"/>
                <a:gd name="connsiteY98" fmla="*/ 528214 h 1597499"/>
                <a:gd name="connsiteX99" fmla="*/ 15106 w 252773"/>
                <a:gd name="connsiteY99" fmla="*/ 528214 h 1597499"/>
                <a:gd name="connsiteX100" fmla="*/ 14602 w 252773"/>
                <a:gd name="connsiteY100" fmla="*/ 449007 h 1597499"/>
                <a:gd name="connsiteX101" fmla="*/ 14602 w 252773"/>
                <a:gd name="connsiteY101" fmla="*/ 512270 h 1597499"/>
                <a:gd name="connsiteX102" fmla="*/ 77544 w 252773"/>
                <a:gd name="connsiteY102" fmla="*/ 512270 h 1597499"/>
                <a:gd name="connsiteX103" fmla="*/ 77544 w 252773"/>
                <a:gd name="connsiteY103" fmla="*/ 449007 h 1597499"/>
                <a:gd name="connsiteX104" fmla="*/ 14602 w 252773"/>
                <a:gd name="connsiteY104" fmla="*/ 449007 h 1597499"/>
                <a:gd name="connsiteX105" fmla="*/ 94664 w 252773"/>
                <a:gd name="connsiteY105" fmla="*/ 447979 h 1597499"/>
                <a:gd name="connsiteX106" fmla="*/ 94664 w 252773"/>
                <a:gd name="connsiteY106" fmla="*/ 512270 h 1597499"/>
                <a:gd name="connsiteX107" fmla="*/ 158613 w 252773"/>
                <a:gd name="connsiteY107" fmla="*/ 512270 h 1597499"/>
                <a:gd name="connsiteX108" fmla="*/ 158613 w 252773"/>
                <a:gd name="connsiteY108" fmla="*/ 447979 h 1597499"/>
                <a:gd name="connsiteX109" fmla="*/ 94664 w 252773"/>
                <a:gd name="connsiteY109" fmla="*/ 447979 h 1597499"/>
                <a:gd name="connsiteX110" fmla="*/ 174726 w 252773"/>
                <a:gd name="connsiteY110" fmla="*/ 368258 h 1597499"/>
                <a:gd name="connsiteX111" fmla="*/ 174726 w 252773"/>
                <a:gd name="connsiteY111" fmla="*/ 431006 h 1597499"/>
                <a:gd name="connsiteX112" fmla="*/ 239178 w 252773"/>
                <a:gd name="connsiteY112" fmla="*/ 431006 h 1597499"/>
                <a:gd name="connsiteX113" fmla="*/ 239178 w 252773"/>
                <a:gd name="connsiteY113" fmla="*/ 368258 h 1597499"/>
                <a:gd name="connsiteX114" fmla="*/ 174726 w 252773"/>
                <a:gd name="connsiteY114" fmla="*/ 368258 h 1597499"/>
                <a:gd name="connsiteX115" fmla="*/ 95168 w 252773"/>
                <a:gd name="connsiteY115" fmla="*/ 367744 h 1597499"/>
                <a:gd name="connsiteX116" fmla="*/ 95168 w 252773"/>
                <a:gd name="connsiteY116" fmla="*/ 431520 h 1597499"/>
                <a:gd name="connsiteX117" fmla="*/ 158613 w 252773"/>
                <a:gd name="connsiteY117" fmla="*/ 431520 h 1597499"/>
                <a:gd name="connsiteX118" fmla="*/ 158613 w 252773"/>
                <a:gd name="connsiteY118" fmla="*/ 367744 h 1597499"/>
                <a:gd name="connsiteX119" fmla="*/ 95168 w 252773"/>
                <a:gd name="connsiteY119" fmla="*/ 367744 h 1597499"/>
                <a:gd name="connsiteX120" fmla="*/ 0 w 252773"/>
                <a:gd name="connsiteY120" fmla="*/ 350771 h 1597499"/>
                <a:gd name="connsiteX121" fmla="*/ 252270 w 252773"/>
                <a:gd name="connsiteY121" fmla="*/ 350771 h 1597499"/>
                <a:gd name="connsiteX122" fmla="*/ 252270 w 252773"/>
                <a:gd name="connsiteY122" fmla="*/ 1597499 h 1597499"/>
                <a:gd name="connsiteX123" fmla="*/ 0 w 252773"/>
                <a:gd name="connsiteY123" fmla="*/ 1597499 h 1597499"/>
                <a:gd name="connsiteX124" fmla="*/ 0 w 252773"/>
                <a:gd name="connsiteY124" fmla="*/ 350771 h 1597499"/>
                <a:gd name="connsiteX125" fmla="*/ 134947 w 252773"/>
                <a:gd name="connsiteY125" fmla="*/ 273107 h 1597499"/>
                <a:gd name="connsiteX126" fmla="*/ 134947 w 252773"/>
                <a:gd name="connsiteY126" fmla="*/ 321969 h 1597499"/>
                <a:gd name="connsiteX127" fmla="*/ 238674 w 252773"/>
                <a:gd name="connsiteY127" fmla="*/ 321969 h 1597499"/>
                <a:gd name="connsiteX128" fmla="*/ 238674 w 252773"/>
                <a:gd name="connsiteY128" fmla="*/ 273107 h 1597499"/>
                <a:gd name="connsiteX129" fmla="*/ 134947 w 252773"/>
                <a:gd name="connsiteY129" fmla="*/ 273107 h 1597499"/>
                <a:gd name="connsiteX130" fmla="*/ 14099 w 252773"/>
                <a:gd name="connsiteY130" fmla="*/ 271564 h 1597499"/>
                <a:gd name="connsiteX131" fmla="*/ 14099 w 252773"/>
                <a:gd name="connsiteY131" fmla="*/ 321969 h 1597499"/>
                <a:gd name="connsiteX132" fmla="*/ 117827 w 252773"/>
                <a:gd name="connsiteY132" fmla="*/ 321969 h 1597499"/>
                <a:gd name="connsiteX133" fmla="*/ 117827 w 252773"/>
                <a:gd name="connsiteY133" fmla="*/ 271564 h 1597499"/>
                <a:gd name="connsiteX134" fmla="*/ 66466 w 252773"/>
                <a:gd name="connsiteY134" fmla="*/ 271564 h 1597499"/>
                <a:gd name="connsiteX135" fmla="*/ 14099 w 252773"/>
                <a:gd name="connsiteY135" fmla="*/ 271564 h 1597499"/>
                <a:gd name="connsiteX136" fmla="*/ 49346 w 252773"/>
                <a:gd name="connsiteY136" fmla="*/ 209331 h 1597499"/>
                <a:gd name="connsiteX137" fmla="*/ 17120 w 252773"/>
                <a:gd name="connsiteY137" fmla="*/ 255106 h 1597499"/>
                <a:gd name="connsiteX138" fmla="*/ 237164 w 252773"/>
                <a:gd name="connsiteY138" fmla="*/ 255106 h 1597499"/>
                <a:gd name="connsiteX139" fmla="*/ 202923 w 252773"/>
                <a:gd name="connsiteY139" fmla="*/ 209331 h 1597499"/>
                <a:gd name="connsiteX140" fmla="*/ 49346 w 252773"/>
                <a:gd name="connsiteY140" fmla="*/ 209331 h 1597499"/>
                <a:gd name="connsiteX141" fmla="*/ 0 w 252773"/>
                <a:gd name="connsiteY141" fmla="*/ 190815 h 1597499"/>
                <a:gd name="connsiteX142" fmla="*/ 252773 w 252773"/>
                <a:gd name="connsiteY142" fmla="*/ 190815 h 1597499"/>
                <a:gd name="connsiteX143" fmla="*/ 252773 w 252773"/>
                <a:gd name="connsiteY143" fmla="*/ 340484 h 1597499"/>
                <a:gd name="connsiteX144" fmla="*/ 0 w 252773"/>
                <a:gd name="connsiteY144" fmla="*/ 340484 h 1597499"/>
                <a:gd name="connsiteX145" fmla="*/ 0 w 252773"/>
                <a:gd name="connsiteY145" fmla="*/ 190815 h 1597499"/>
                <a:gd name="connsiteX146" fmla="*/ 31723 w 252773"/>
                <a:gd name="connsiteY146" fmla="*/ 0 h 1597499"/>
                <a:gd name="connsiteX147" fmla="*/ 31723 w 252773"/>
                <a:gd name="connsiteY147" fmla="*/ 120867 h 1597499"/>
                <a:gd name="connsiteX148" fmla="*/ 95168 w 252773"/>
                <a:gd name="connsiteY148" fmla="*/ 120867 h 1597499"/>
                <a:gd name="connsiteX149" fmla="*/ 95168 w 252773"/>
                <a:gd name="connsiteY149" fmla="*/ 183100 h 1597499"/>
                <a:gd name="connsiteX150" fmla="*/ 11078 w 252773"/>
                <a:gd name="connsiteY150" fmla="*/ 183100 h 1597499"/>
                <a:gd name="connsiteX151" fmla="*/ 24170 w 252773"/>
                <a:gd name="connsiteY151" fmla="*/ 514 h 1597499"/>
                <a:gd name="connsiteX152" fmla="*/ 31723 w 252773"/>
                <a:gd name="connsiteY152" fmla="*/ 0 h 159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52773" h="1597499">
                  <a:moveTo>
                    <a:pt x="94664" y="1169580"/>
                  </a:moveTo>
                  <a:cubicBezTo>
                    <a:pt x="94664" y="1191696"/>
                    <a:pt x="94664" y="1211754"/>
                    <a:pt x="94664" y="1232327"/>
                  </a:cubicBezTo>
                  <a:cubicBezTo>
                    <a:pt x="115813" y="1232327"/>
                    <a:pt x="135450" y="1232327"/>
                    <a:pt x="158109" y="1232327"/>
                  </a:cubicBezTo>
                  <a:cubicBezTo>
                    <a:pt x="158109" y="1209697"/>
                    <a:pt x="158109" y="1189639"/>
                    <a:pt x="158109" y="1169580"/>
                  </a:cubicBezTo>
                  <a:cubicBezTo>
                    <a:pt x="136457" y="1169580"/>
                    <a:pt x="115813" y="1169580"/>
                    <a:pt x="94664" y="1169580"/>
                  </a:cubicBezTo>
                  <a:close/>
                  <a:moveTo>
                    <a:pt x="175733" y="1168551"/>
                  </a:moveTo>
                  <a:cubicBezTo>
                    <a:pt x="175733" y="1190153"/>
                    <a:pt x="175733" y="1210726"/>
                    <a:pt x="175733" y="1231813"/>
                  </a:cubicBezTo>
                  <a:cubicBezTo>
                    <a:pt x="197385" y="1231813"/>
                    <a:pt x="217022" y="1231813"/>
                    <a:pt x="237667" y="1231813"/>
                  </a:cubicBezTo>
                  <a:cubicBezTo>
                    <a:pt x="237667" y="1210212"/>
                    <a:pt x="237667" y="1189639"/>
                    <a:pt x="237667" y="1168551"/>
                  </a:cubicBezTo>
                  <a:cubicBezTo>
                    <a:pt x="216519" y="1168551"/>
                    <a:pt x="196881" y="1168551"/>
                    <a:pt x="175733" y="1168551"/>
                  </a:cubicBezTo>
                  <a:close/>
                  <a:moveTo>
                    <a:pt x="95168" y="1090888"/>
                  </a:moveTo>
                  <a:cubicBezTo>
                    <a:pt x="95168" y="1112490"/>
                    <a:pt x="95168" y="1132548"/>
                    <a:pt x="95168" y="1153636"/>
                  </a:cubicBezTo>
                  <a:cubicBezTo>
                    <a:pt x="116820" y="1153636"/>
                    <a:pt x="135954" y="1153636"/>
                    <a:pt x="157605" y="1153636"/>
                  </a:cubicBezTo>
                  <a:cubicBezTo>
                    <a:pt x="157605" y="1132548"/>
                    <a:pt x="157605" y="1113004"/>
                    <a:pt x="157605" y="1090888"/>
                  </a:cubicBezTo>
                  <a:cubicBezTo>
                    <a:pt x="135954" y="1090888"/>
                    <a:pt x="115309" y="1090888"/>
                    <a:pt x="95168" y="1090888"/>
                  </a:cubicBezTo>
                  <a:close/>
                  <a:moveTo>
                    <a:pt x="15106" y="1090888"/>
                  </a:moveTo>
                  <a:cubicBezTo>
                    <a:pt x="15106" y="1112490"/>
                    <a:pt x="15106" y="1132548"/>
                    <a:pt x="15106" y="1153636"/>
                  </a:cubicBezTo>
                  <a:cubicBezTo>
                    <a:pt x="36758" y="1153636"/>
                    <a:pt x="56396" y="1153636"/>
                    <a:pt x="77544" y="1153636"/>
                  </a:cubicBezTo>
                  <a:cubicBezTo>
                    <a:pt x="77544" y="1132548"/>
                    <a:pt x="77544" y="1112490"/>
                    <a:pt x="77544" y="1090888"/>
                  </a:cubicBezTo>
                  <a:cubicBezTo>
                    <a:pt x="55389" y="1090888"/>
                    <a:pt x="34744" y="1090888"/>
                    <a:pt x="15106" y="1090888"/>
                  </a:cubicBezTo>
                  <a:close/>
                  <a:moveTo>
                    <a:pt x="95671" y="1009110"/>
                  </a:moveTo>
                  <a:cubicBezTo>
                    <a:pt x="95671" y="1031225"/>
                    <a:pt x="95671" y="1051798"/>
                    <a:pt x="95671" y="1072886"/>
                  </a:cubicBezTo>
                  <a:cubicBezTo>
                    <a:pt x="116820" y="1072886"/>
                    <a:pt x="135954" y="1072886"/>
                    <a:pt x="157605" y="1072886"/>
                  </a:cubicBezTo>
                  <a:cubicBezTo>
                    <a:pt x="157605" y="1050256"/>
                    <a:pt x="157605" y="1029683"/>
                    <a:pt x="157605" y="1009110"/>
                  </a:cubicBezTo>
                  <a:cubicBezTo>
                    <a:pt x="135450" y="1009110"/>
                    <a:pt x="115813" y="1009110"/>
                    <a:pt x="95671" y="1009110"/>
                  </a:cubicBezTo>
                  <a:close/>
                  <a:moveTo>
                    <a:pt x="175733" y="1008595"/>
                  </a:moveTo>
                  <a:cubicBezTo>
                    <a:pt x="175733" y="1030197"/>
                    <a:pt x="175733" y="1050770"/>
                    <a:pt x="175733" y="1072371"/>
                  </a:cubicBezTo>
                  <a:cubicBezTo>
                    <a:pt x="197385" y="1072371"/>
                    <a:pt x="217022" y="1072371"/>
                    <a:pt x="238674" y="1072371"/>
                  </a:cubicBezTo>
                  <a:cubicBezTo>
                    <a:pt x="238674" y="1050770"/>
                    <a:pt x="238674" y="1029683"/>
                    <a:pt x="238674" y="1008595"/>
                  </a:cubicBezTo>
                  <a:cubicBezTo>
                    <a:pt x="216519" y="1008595"/>
                    <a:pt x="196881" y="1008595"/>
                    <a:pt x="175733" y="1008595"/>
                  </a:cubicBezTo>
                  <a:close/>
                  <a:moveTo>
                    <a:pt x="175733" y="929389"/>
                  </a:moveTo>
                  <a:cubicBezTo>
                    <a:pt x="175733" y="951505"/>
                    <a:pt x="175733" y="972078"/>
                    <a:pt x="175733" y="992651"/>
                  </a:cubicBezTo>
                  <a:cubicBezTo>
                    <a:pt x="197888" y="992651"/>
                    <a:pt x="218029" y="992651"/>
                    <a:pt x="239178" y="992651"/>
                  </a:cubicBezTo>
                  <a:cubicBezTo>
                    <a:pt x="239178" y="970535"/>
                    <a:pt x="239178" y="950990"/>
                    <a:pt x="239178" y="929389"/>
                  </a:cubicBezTo>
                  <a:cubicBezTo>
                    <a:pt x="218029" y="929389"/>
                    <a:pt x="196881" y="929389"/>
                    <a:pt x="175733" y="929389"/>
                  </a:cubicBezTo>
                  <a:close/>
                  <a:moveTo>
                    <a:pt x="95671" y="928875"/>
                  </a:moveTo>
                  <a:cubicBezTo>
                    <a:pt x="95671" y="951505"/>
                    <a:pt x="95671" y="972593"/>
                    <a:pt x="95671" y="993680"/>
                  </a:cubicBezTo>
                  <a:cubicBezTo>
                    <a:pt x="116820" y="993680"/>
                    <a:pt x="135954" y="993680"/>
                    <a:pt x="157605" y="993680"/>
                  </a:cubicBezTo>
                  <a:cubicBezTo>
                    <a:pt x="157605" y="970535"/>
                    <a:pt x="157605" y="949448"/>
                    <a:pt x="157605" y="928875"/>
                  </a:cubicBezTo>
                  <a:cubicBezTo>
                    <a:pt x="135450" y="928875"/>
                    <a:pt x="115309" y="928875"/>
                    <a:pt x="95671" y="928875"/>
                  </a:cubicBezTo>
                  <a:close/>
                  <a:moveTo>
                    <a:pt x="14602" y="928875"/>
                  </a:moveTo>
                  <a:cubicBezTo>
                    <a:pt x="14602" y="951505"/>
                    <a:pt x="14602" y="971563"/>
                    <a:pt x="14602" y="992651"/>
                  </a:cubicBezTo>
                  <a:cubicBezTo>
                    <a:pt x="36255" y="992651"/>
                    <a:pt x="56396" y="992651"/>
                    <a:pt x="77544" y="992651"/>
                  </a:cubicBezTo>
                  <a:cubicBezTo>
                    <a:pt x="77544" y="970021"/>
                    <a:pt x="77544" y="949448"/>
                    <a:pt x="77544" y="928875"/>
                  </a:cubicBezTo>
                  <a:cubicBezTo>
                    <a:pt x="55389" y="928875"/>
                    <a:pt x="35247" y="928875"/>
                    <a:pt x="14602" y="928875"/>
                  </a:cubicBezTo>
                  <a:close/>
                  <a:moveTo>
                    <a:pt x="175229" y="849668"/>
                  </a:moveTo>
                  <a:cubicBezTo>
                    <a:pt x="175229" y="871784"/>
                    <a:pt x="175229" y="891843"/>
                    <a:pt x="175229" y="912930"/>
                  </a:cubicBezTo>
                  <a:cubicBezTo>
                    <a:pt x="196881" y="912930"/>
                    <a:pt x="217022" y="912930"/>
                    <a:pt x="238171" y="912930"/>
                  </a:cubicBezTo>
                  <a:cubicBezTo>
                    <a:pt x="238171" y="891328"/>
                    <a:pt x="238171" y="870241"/>
                    <a:pt x="238171" y="849668"/>
                  </a:cubicBezTo>
                  <a:cubicBezTo>
                    <a:pt x="216015" y="849668"/>
                    <a:pt x="195874" y="849668"/>
                    <a:pt x="175229" y="849668"/>
                  </a:cubicBezTo>
                  <a:close/>
                  <a:moveTo>
                    <a:pt x="94664" y="767890"/>
                  </a:moveTo>
                  <a:cubicBezTo>
                    <a:pt x="94664" y="789492"/>
                    <a:pt x="94664" y="809551"/>
                    <a:pt x="94664" y="831152"/>
                  </a:cubicBezTo>
                  <a:cubicBezTo>
                    <a:pt x="116316" y="831152"/>
                    <a:pt x="136457" y="831152"/>
                    <a:pt x="157605" y="831152"/>
                  </a:cubicBezTo>
                  <a:cubicBezTo>
                    <a:pt x="157605" y="809036"/>
                    <a:pt x="157605" y="788463"/>
                    <a:pt x="157605" y="767890"/>
                  </a:cubicBezTo>
                  <a:cubicBezTo>
                    <a:pt x="135450" y="767890"/>
                    <a:pt x="115813" y="767890"/>
                    <a:pt x="94664" y="767890"/>
                  </a:cubicBezTo>
                  <a:close/>
                  <a:moveTo>
                    <a:pt x="15106" y="767890"/>
                  </a:moveTo>
                  <a:cubicBezTo>
                    <a:pt x="15106" y="790006"/>
                    <a:pt x="15106" y="810579"/>
                    <a:pt x="15106" y="831152"/>
                  </a:cubicBezTo>
                  <a:cubicBezTo>
                    <a:pt x="37262" y="831152"/>
                    <a:pt x="56899" y="831152"/>
                    <a:pt x="77040" y="831152"/>
                  </a:cubicBezTo>
                  <a:cubicBezTo>
                    <a:pt x="77040" y="809036"/>
                    <a:pt x="77040" y="788463"/>
                    <a:pt x="77040" y="767890"/>
                  </a:cubicBezTo>
                  <a:cubicBezTo>
                    <a:pt x="54885" y="767890"/>
                    <a:pt x="35247" y="767890"/>
                    <a:pt x="15106" y="767890"/>
                  </a:cubicBezTo>
                  <a:close/>
                  <a:moveTo>
                    <a:pt x="175229" y="767376"/>
                  </a:moveTo>
                  <a:cubicBezTo>
                    <a:pt x="175229" y="788978"/>
                    <a:pt x="175229" y="810065"/>
                    <a:pt x="175229" y="831667"/>
                  </a:cubicBezTo>
                  <a:cubicBezTo>
                    <a:pt x="196881" y="831667"/>
                    <a:pt x="217022" y="831667"/>
                    <a:pt x="238171" y="831667"/>
                  </a:cubicBezTo>
                  <a:cubicBezTo>
                    <a:pt x="238171" y="809551"/>
                    <a:pt x="238171" y="788978"/>
                    <a:pt x="238171" y="767376"/>
                  </a:cubicBezTo>
                  <a:cubicBezTo>
                    <a:pt x="216519" y="767376"/>
                    <a:pt x="196881" y="767376"/>
                    <a:pt x="175229" y="767376"/>
                  </a:cubicBezTo>
                  <a:close/>
                  <a:moveTo>
                    <a:pt x="175229" y="689712"/>
                  </a:moveTo>
                  <a:cubicBezTo>
                    <a:pt x="175229" y="711829"/>
                    <a:pt x="175229" y="731887"/>
                    <a:pt x="175229" y="752975"/>
                  </a:cubicBezTo>
                  <a:cubicBezTo>
                    <a:pt x="196378" y="752975"/>
                    <a:pt x="216519" y="752975"/>
                    <a:pt x="238171" y="752975"/>
                  </a:cubicBezTo>
                  <a:cubicBezTo>
                    <a:pt x="238171" y="730344"/>
                    <a:pt x="238171" y="709771"/>
                    <a:pt x="238171" y="689712"/>
                  </a:cubicBezTo>
                  <a:cubicBezTo>
                    <a:pt x="216015" y="689712"/>
                    <a:pt x="195371" y="689712"/>
                    <a:pt x="175229" y="689712"/>
                  </a:cubicBezTo>
                  <a:close/>
                  <a:moveTo>
                    <a:pt x="14602" y="689198"/>
                  </a:moveTo>
                  <a:cubicBezTo>
                    <a:pt x="14602" y="711314"/>
                    <a:pt x="14602" y="732402"/>
                    <a:pt x="14602" y="752460"/>
                  </a:cubicBezTo>
                  <a:cubicBezTo>
                    <a:pt x="36758" y="752460"/>
                    <a:pt x="56899" y="752460"/>
                    <a:pt x="78048" y="752460"/>
                  </a:cubicBezTo>
                  <a:cubicBezTo>
                    <a:pt x="78048" y="730344"/>
                    <a:pt x="78048" y="710285"/>
                    <a:pt x="78048" y="689198"/>
                  </a:cubicBezTo>
                  <a:cubicBezTo>
                    <a:pt x="56396" y="689198"/>
                    <a:pt x="35751" y="689198"/>
                    <a:pt x="14602" y="689198"/>
                  </a:cubicBezTo>
                  <a:close/>
                  <a:moveTo>
                    <a:pt x="14099" y="608449"/>
                  </a:moveTo>
                  <a:cubicBezTo>
                    <a:pt x="14099" y="630050"/>
                    <a:pt x="14099" y="650109"/>
                    <a:pt x="14099" y="671711"/>
                  </a:cubicBezTo>
                  <a:cubicBezTo>
                    <a:pt x="35751" y="671711"/>
                    <a:pt x="56396" y="671711"/>
                    <a:pt x="78048" y="671711"/>
                  </a:cubicBezTo>
                  <a:cubicBezTo>
                    <a:pt x="78048" y="650109"/>
                    <a:pt x="78048" y="630050"/>
                    <a:pt x="78048" y="608449"/>
                  </a:cubicBezTo>
                  <a:cubicBezTo>
                    <a:pt x="55389" y="608449"/>
                    <a:pt x="35247" y="608449"/>
                    <a:pt x="14099" y="608449"/>
                  </a:cubicBezTo>
                  <a:close/>
                  <a:moveTo>
                    <a:pt x="95168" y="607935"/>
                  </a:moveTo>
                  <a:cubicBezTo>
                    <a:pt x="95168" y="630565"/>
                    <a:pt x="95168" y="651138"/>
                    <a:pt x="95168" y="672226"/>
                  </a:cubicBezTo>
                  <a:cubicBezTo>
                    <a:pt x="116820" y="672226"/>
                    <a:pt x="136961" y="672226"/>
                    <a:pt x="158109" y="672226"/>
                  </a:cubicBezTo>
                  <a:cubicBezTo>
                    <a:pt x="158109" y="650109"/>
                    <a:pt x="158109" y="629536"/>
                    <a:pt x="158109" y="607935"/>
                  </a:cubicBezTo>
                  <a:cubicBezTo>
                    <a:pt x="136961" y="607935"/>
                    <a:pt x="116820" y="607935"/>
                    <a:pt x="95168" y="607935"/>
                  </a:cubicBezTo>
                  <a:close/>
                  <a:moveTo>
                    <a:pt x="175229" y="528728"/>
                  </a:moveTo>
                  <a:cubicBezTo>
                    <a:pt x="175229" y="550844"/>
                    <a:pt x="175229" y="571417"/>
                    <a:pt x="175229" y="592505"/>
                  </a:cubicBezTo>
                  <a:cubicBezTo>
                    <a:pt x="196378" y="592505"/>
                    <a:pt x="216519" y="592505"/>
                    <a:pt x="239178" y="592505"/>
                  </a:cubicBezTo>
                  <a:cubicBezTo>
                    <a:pt x="239178" y="570388"/>
                    <a:pt x="239178" y="550330"/>
                    <a:pt x="239178" y="528728"/>
                  </a:cubicBezTo>
                  <a:cubicBezTo>
                    <a:pt x="217526" y="528728"/>
                    <a:pt x="196378" y="528728"/>
                    <a:pt x="175229" y="528728"/>
                  </a:cubicBezTo>
                  <a:close/>
                  <a:moveTo>
                    <a:pt x="95168" y="528214"/>
                  </a:moveTo>
                  <a:cubicBezTo>
                    <a:pt x="95168" y="550844"/>
                    <a:pt x="95168" y="571417"/>
                    <a:pt x="95168" y="593019"/>
                  </a:cubicBezTo>
                  <a:cubicBezTo>
                    <a:pt x="116820" y="593019"/>
                    <a:pt x="136457" y="593019"/>
                    <a:pt x="158613" y="593019"/>
                  </a:cubicBezTo>
                  <a:cubicBezTo>
                    <a:pt x="158613" y="569874"/>
                    <a:pt x="158613" y="549815"/>
                    <a:pt x="158613" y="528214"/>
                  </a:cubicBezTo>
                  <a:cubicBezTo>
                    <a:pt x="136457" y="528214"/>
                    <a:pt x="115813" y="528214"/>
                    <a:pt x="95168" y="528214"/>
                  </a:cubicBezTo>
                  <a:close/>
                  <a:moveTo>
                    <a:pt x="15106" y="528214"/>
                  </a:moveTo>
                  <a:cubicBezTo>
                    <a:pt x="15106" y="551873"/>
                    <a:pt x="15106" y="572446"/>
                    <a:pt x="15106" y="593019"/>
                  </a:cubicBezTo>
                  <a:cubicBezTo>
                    <a:pt x="37262" y="593019"/>
                    <a:pt x="56899" y="593019"/>
                    <a:pt x="78048" y="593019"/>
                  </a:cubicBezTo>
                  <a:cubicBezTo>
                    <a:pt x="78048" y="570903"/>
                    <a:pt x="78048" y="550330"/>
                    <a:pt x="78048" y="528214"/>
                  </a:cubicBezTo>
                  <a:cubicBezTo>
                    <a:pt x="56396" y="528214"/>
                    <a:pt x="36255" y="528214"/>
                    <a:pt x="15106" y="528214"/>
                  </a:cubicBezTo>
                  <a:close/>
                  <a:moveTo>
                    <a:pt x="14602" y="449007"/>
                  </a:moveTo>
                  <a:cubicBezTo>
                    <a:pt x="14602" y="471124"/>
                    <a:pt x="14602" y="491182"/>
                    <a:pt x="14602" y="512270"/>
                  </a:cubicBezTo>
                  <a:cubicBezTo>
                    <a:pt x="35751" y="512270"/>
                    <a:pt x="55389" y="512270"/>
                    <a:pt x="77544" y="512270"/>
                  </a:cubicBezTo>
                  <a:cubicBezTo>
                    <a:pt x="77544" y="489125"/>
                    <a:pt x="77544" y="468552"/>
                    <a:pt x="77544" y="449007"/>
                  </a:cubicBezTo>
                  <a:cubicBezTo>
                    <a:pt x="54885" y="449007"/>
                    <a:pt x="34744" y="449007"/>
                    <a:pt x="14602" y="449007"/>
                  </a:cubicBezTo>
                  <a:close/>
                  <a:moveTo>
                    <a:pt x="94664" y="447979"/>
                  </a:moveTo>
                  <a:cubicBezTo>
                    <a:pt x="94664" y="469580"/>
                    <a:pt x="94664" y="490153"/>
                    <a:pt x="94664" y="512270"/>
                  </a:cubicBezTo>
                  <a:cubicBezTo>
                    <a:pt x="116316" y="512270"/>
                    <a:pt x="136457" y="512270"/>
                    <a:pt x="158613" y="512270"/>
                  </a:cubicBezTo>
                  <a:cubicBezTo>
                    <a:pt x="158613" y="489639"/>
                    <a:pt x="158613" y="469580"/>
                    <a:pt x="158613" y="447979"/>
                  </a:cubicBezTo>
                  <a:cubicBezTo>
                    <a:pt x="136961" y="447979"/>
                    <a:pt x="116316" y="447979"/>
                    <a:pt x="94664" y="447979"/>
                  </a:cubicBezTo>
                  <a:close/>
                  <a:moveTo>
                    <a:pt x="174726" y="368258"/>
                  </a:moveTo>
                  <a:cubicBezTo>
                    <a:pt x="174726" y="389346"/>
                    <a:pt x="174726" y="409404"/>
                    <a:pt x="174726" y="431006"/>
                  </a:cubicBezTo>
                  <a:cubicBezTo>
                    <a:pt x="196378" y="431006"/>
                    <a:pt x="217526" y="431006"/>
                    <a:pt x="239178" y="431006"/>
                  </a:cubicBezTo>
                  <a:cubicBezTo>
                    <a:pt x="239178" y="409919"/>
                    <a:pt x="239178" y="390374"/>
                    <a:pt x="239178" y="368258"/>
                  </a:cubicBezTo>
                  <a:cubicBezTo>
                    <a:pt x="217526" y="368258"/>
                    <a:pt x="196881" y="368258"/>
                    <a:pt x="174726" y="368258"/>
                  </a:cubicBezTo>
                  <a:close/>
                  <a:moveTo>
                    <a:pt x="95168" y="367744"/>
                  </a:moveTo>
                  <a:cubicBezTo>
                    <a:pt x="95168" y="389860"/>
                    <a:pt x="95168" y="410947"/>
                    <a:pt x="95168" y="431520"/>
                  </a:cubicBezTo>
                  <a:cubicBezTo>
                    <a:pt x="117323" y="431520"/>
                    <a:pt x="137968" y="431520"/>
                    <a:pt x="158613" y="431520"/>
                  </a:cubicBezTo>
                  <a:cubicBezTo>
                    <a:pt x="158613" y="409404"/>
                    <a:pt x="158613" y="389346"/>
                    <a:pt x="158613" y="367744"/>
                  </a:cubicBezTo>
                  <a:cubicBezTo>
                    <a:pt x="135954" y="367744"/>
                    <a:pt x="115813" y="367744"/>
                    <a:pt x="95168" y="367744"/>
                  </a:cubicBezTo>
                  <a:close/>
                  <a:moveTo>
                    <a:pt x="0" y="350771"/>
                  </a:moveTo>
                  <a:cubicBezTo>
                    <a:pt x="83083" y="350771"/>
                    <a:pt x="166669" y="350771"/>
                    <a:pt x="252270" y="350771"/>
                  </a:cubicBezTo>
                  <a:cubicBezTo>
                    <a:pt x="252270" y="765319"/>
                    <a:pt x="252270" y="1180380"/>
                    <a:pt x="252270" y="1597499"/>
                  </a:cubicBezTo>
                  <a:cubicBezTo>
                    <a:pt x="167173" y="1597499"/>
                    <a:pt x="84594" y="1597499"/>
                    <a:pt x="0" y="1597499"/>
                  </a:cubicBezTo>
                  <a:cubicBezTo>
                    <a:pt x="0" y="1181923"/>
                    <a:pt x="0" y="767376"/>
                    <a:pt x="0" y="350771"/>
                  </a:cubicBezTo>
                  <a:close/>
                  <a:moveTo>
                    <a:pt x="134947" y="273107"/>
                  </a:moveTo>
                  <a:cubicBezTo>
                    <a:pt x="134947" y="290080"/>
                    <a:pt x="134947" y="306024"/>
                    <a:pt x="134947" y="321969"/>
                  </a:cubicBezTo>
                  <a:cubicBezTo>
                    <a:pt x="170194" y="321969"/>
                    <a:pt x="203931" y="321969"/>
                    <a:pt x="238674" y="321969"/>
                  </a:cubicBezTo>
                  <a:cubicBezTo>
                    <a:pt x="238674" y="304482"/>
                    <a:pt x="238674" y="289566"/>
                    <a:pt x="238674" y="273107"/>
                  </a:cubicBezTo>
                  <a:cubicBezTo>
                    <a:pt x="202420" y="273107"/>
                    <a:pt x="169691" y="273107"/>
                    <a:pt x="134947" y="273107"/>
                  </a:cubicBezTo>
                  <a:close/>
                  <a:moveTo>
                    <a:pt x="14099" y="271564"/>
                  </a:moveTo>
                  <a:cubicBezTo>
                    <a:pt x="14099" y="290080"/>
                    <a:pt x="14099" y="304996"/>
                    <a:pt x="14099" y="321969"/>
                  </a:cubicBezTo>
                  <a:cubicBezTo>
                    <a:pt x="50353" y="321969"/>
                    <a:pt x="83587" y="321969"/>
                    <a:pt x="117827" y="321969"/>
                  </a:cubicBezTo>
                  <a:cubicBezTo>
                    <a:pt x="117827" y="304996"/>
                    <a:pt x="117827" y="289052"/>
                    <a:pt x="117827" y="271564"/>
                  </a:cubicBezTo>
                  <a:cubicBezTo>
                    <a:pt x="99700" y="271564"/>
                    <a:pt x="83083" y="271564"/>
                    <a:pt x="66466" y="271564"/>
                  </a:cubicBezTo>
                  <a:cubicBezTo>
                    <a:pt x="49346" y="271564"/>
                    <a:pt x="32226" y="271564"/>
                    <a:pt x="14099" y="271564"/>
                  </a:cubicBezTo>
                  <a:close/>
                  <a:moveTo>
                    <a:pt x="49346" y="209331"/>
                  </a:moveTo>
                  <a:cubicBezTo>
                    <a:pt x="11581" y="209331"/>
                    <a:pt x="6043" y="217045"/>
                    <a:pt x="17120" y="255106"/>
                  </a:cubicBezTo>
                  <a:cubicBezTo>
                    <a:pt x="90132" y="255106"/>
                    <a:pt x="163145" y="255106"/>
                    <a:pt x="237164" y="255106"/>
                  </a:cubicBezTo>
                  <a:cubicBezTo>
                    <a:pt x="243710" y="212417"/>
                    <a:pt x="241192" y="209331"/>
                    <a:pt x="202923" y="209331"/>
                  </a:cubicBezTo>
                  <a:cubicBezTo>
                    <a:pt x="151563" y="209331"/>
                    <a:pt x="100707" y="209331"/>
                    <a:pt x="49346" y="209331"/>
                  </a:cubicBezTo>
                  <a:close/>
                  <a:moveTo>
                    <a:pt x="0" y="190815"/>
                  </a:moveTo>
                  <a:cubicBezTo>
                    <a:pt x="84594" y="190815"/>
                    <a:pt x="167676" y="190815"/>
                    <a:pt x="252773" y="190815"/>
                  </a:cubicBezTo>
                  <a:cubicBezTo>
                    <a:pt x="252773" y="240704"/>
                    <a:pt x="252773" y="290080"/>
                    <a:pt x="252773" y="340484"/>
                  </a:cubicBezTo>
                  <a:cubicBezTo>
                    <a:pt x="168180" y="340484"/>
                    <a:pt x="84594" y="340484"/>
                    <a:pt x="0" y="340484"/>
                  </a:cubicBezTo>
                  <a:cubicBezTo>
                    <a:pt x="0" y="290594"/>
                    <a:pt x="0" y="241219"/>
                    <a:pt x="0" y="190815"/>
                  </a:cubicBezTo>
                  <a:close/>
                  <a:moveTo>
                    <a:pt x="31723" y="0"/>
                  </a:moveTo>
                  <a:cubicBezTo>
                    <a:pt x="31723" y="39603"/>
                    <a:pt x="31723" y="78691"/>
                    <a:pt x="31723" y="120867"/>
                  </a:cubicBezTo>
                  <a:cubicBezTo>
                    <a:pt x="55892" y="120867"/>
                    <a:pt x="74523" y="120867"/>
                    <a:pt x="95168" y="120867"/>
                  </a:cubicBezTo>
                  <a:cubicBezTo>
                    <a:pt x="95168" y="142468"/>
                    <a:pt x="95168" y="162013"/>
                    <a:pt x="95168" y="183100"/>
                  </a:cubicBezTo>
                  <a:cubicBezTo>
                    <a:pt x="66467" y="183100"/>
                    <a:pt x="40786" y="183100"/>
                    <a:pt x="11078" y="183100"/>
                  </a:cubicBezTo>
                  <a:cubicBezTo>
                    <a:pt x="15610" y="121381"/>
                    <a:pt x="20142" y="61205"/>
                    <a:pt x="24170" y="514"/>
                  </a:cubicBezTo>
                  <a:cubicBezTo>
                    <a:pt x="26688" y="514"/>
                    <a:pt x="29205" y="514"/>
                    <a:pt x="3172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99D00D8-9003-4885-B512-00BE9A29BB64}"/>
                </a:ext>
              </a:extLst>
            </p:cNvPr>
            <p:cNvSpPr/>
            <p:nvPr/>
          </p:nvSpPr>
          <p:spPr>
            <a:xfrm flipH="1">
              <a:off x="4116505" y="3963652"/>
              <a:ext cx="341134" cy="1805725"/>
            </a:xfrm>
            <a:custGeom>
              <a:avLst/>
              <a:gdLst>
                <a:gd name="connsiteX0" fmla="*/ 99275 w 306851"/>
                <a:gd name="connsiteY0" fmla="*/ 971161 h 1218693"/>
                <a:gd name="connsiteX1" fmla="*/ 99275 w 306851"/>
                <a:gd name="connsiteY1" fmla="*/ 1025454 h 1218693"/>
                <a:gd name="connsiteX2" fmla="*/ 207576 w 306851"/>
                <a:gd name="connsiteY2" fmla="*/ 1025454 h 1218693"/>
                <a:gd name="connsiteX3" fmla="*/ 207576 w 306851"/>
                <a:gd name="connsiteY3" fmla="*/ 971161 h 1218693"/>
                <a:gd name="connsiteX4" fmla="*/ 99275 w 306851"/>
                <a:gd name="connsiteY4" fmla="*/ 849179 h 1218693"/>
                <a:gd name="connsiteX5" fmla="*/ 99275 w 306851"/>
                <a:gd name="connsiteY5" fmla="*/ 903472 h 1218693"/>
                <a:gd name="connsiteX6" fmla="*/ 207576 w 306851"/>
                <a:gd name="connsiteY6" fmla="*/ 903472 h 1218693"/>
                <a:gd name="connsiteX7" fmla="*/ 207576 w 306851"/>
                <a:gd name="connsiteY7" fmla="*/ 849179 h 1218693"/>
                <a:gd name="connsiteX8" fmla="*/ 99275 w 306851"/>
                <a:gd name="connsiteY8" fmla="*/ 727198 h 1218693"/>
                <a:gd name="connsiteX9" fmla="*/ 99275 w 306851"/>
                <a:gd name="connsiteY9" fmla="*/ 781490 h 1218693"/>
                <a:gd name="connsiteX10" fmla="*/ 207576 w 306851"/>
                <a:gd name="connsiteY10" fmla="*/ 781490 h 1218693"/>
                <a:gd name="connsiteX11" fmla="*/ 207576 w 306851"/>
                <a:gd name="connsiteY11" fmla="*/ 727198 h 1218693"/>
                <a:gd name="connsiteX12" fmla="*/ 99275 w 306851"/>
                <a:gd name="connsiteY12" fmla="*/ 605216 h 1218693"/>
                <a:gd name="connsiteX13" fmla="*/ 99275 w 306851"/>
                <a:gd name="connsiteY13" fmla="*/ 659508 h 1218693"/>
                <a:gd name="connsiteX14" fmla="*/ 207576 w 306851"/>
                <a:gd name="connsiteY14" fmla="*/ 659508 h 1218693"/>
                <a:gd name="connsiteX15" fmla="*/ 207576 w 306851"/>
                <a:gd name="connsiteY15" fmla="*/ 605216 h 1218693"/>
                <a:gd name="connsiteX16" fmla="*/ 99275 w 306851"/>
                <a:gd name="connsiteY16" fmla="*/ 483234 h 1218693"/>
                <a:gd name="connsiteX17" fmla="*/ 99275 w 306851"/>
                <a:gd name="connsiteY17" fmla="*/ 537526 h 1218693"/>
                <a:gd name="connsiteX18" fmla="*/ 207576 w 306851"/>
                <a:gd name="connsiteY18" fmla="*/ 537526 h 1218693"/>
                <a:gd name="connsiteX19" fmla="*/ 207576 w 306851"/>
                <a:gd name="connsiteY19" fmla="*/ 483234 h 1218693"/>
                <a:gd name="connsiteX20" fmla="*/ 99275 w 306851"/>
                <a:gd name="connsiteY20" fmla="*/ 361252 h 1218693"/>
                <a:gd name="connsiteX21" fmla="*/ 99275 w 306851"/>
                <a:gd name="connsiteY21" fmla="*/ 415544 h 1218693"/>
                <a:gd name="connsiteX22" fmla="*/ 207576 w 306851"/>
                <a:gd name="connsiteY22" fmla="*/ 415544 h 1218693"/>
                <a:gd name="connsiteX23" fmla="*/ 207576 w 306851"/>
                <a:gd name="connsiteY23" fmla="*/ 361252 h 1218693"/>
                <a:gd name="connsiteX24" fmla="*/ 99275 w 306851"/>
                <a:gd name="connsiteY24" fmla="*/ 239270 h 1218693"/>
                <a:gd name="connsiteX25" fmla="*/ 99275 w 306851"/>
                <a:gd name="connsiteY25" fmla="*/ 293563 h 1218693"/>
                <a:gd name="connsiteX26" fmla="*/ 207576 w 306851"/>
                <a:gd name="connsiteY26" fmla="*/ 293563 h 1218693"/>
                <a:gd name="connsiteX27" fmla="*/ 207576 w 306851"/>
                <a:gd name="connsiteY27" fmla="*/ 239270 h 1218693"/>
                <a:gd name="connsiteX28" fmla="*/ 99275 w 306851"/>
                <a:gd name="connsiteY28" fmla="*/ 117288 h 1218693"/>
                <a:gd name="connsiteX29" fmla="*/ 99275 w 306851"/>
                <a:gd name="connsiteY29" fmla="*/ 171581 h 1218693"/>
                <a:gd name="connsiteX30" fmla="*/ 207576 w 306851"/>
                <a:gd name="connsiteY30" fmla="*/ 171581 h 1218693"/>
                <a:gd name="connsiteX31" fmla="*/ 207576 w 306851"/>
                <a:gd name="connsiteY31" fmla="*/ 117288 h 1218693"/>
                <a:gd name="connsiteX32" fmla="*/ 0 w 306851"/>
                <a:gd name="connsiteY32" fmla="*/ 0 h 1218693"/>
                <a:gd name="connsiteX33" fmla="*/ 306851 w 306851"/>
                <a:gd name="connsiteY33" fmla="*/ 0 h 1218693"/>
                <a:gd name="connsiteX34" fmla="*/ 306851 w 306851"/>
                <a:gd name="connsiteY34" fmla="*/ 1218693 h 1218693"/>
                <a:gd name="connsiteX35" fmla="*/ 0 w 306851"/>
                <a:gd name="connsiteY35" fmla="*/ 1218693 h 1218693"/>
                <a:gd name="connsiteX0" fmla="*/ 99275 w 306851"/>
                <a:gd name="connsiteY0" fmla="*/ 1342636 h 1590168"/>
                <a:gd name="connsiteX1" fmla="*/ 99275 w 306851"/>
                <a:gd name="connsiteY1" fmla="*/ 1396929 h 1590168"/>
                <a:gd name="connsiteX2" fmla="*/ 207576 w 306851"/>
                <a:gd name="connsiteY2" fmla="*/ 1396929 h 1590168"/>
                <a:gd name="connsiteX3" fmla="*/ 207576 w 306851"/>
                <a:gd name="connsiteY3" fmla="*/ 1342636 h 1590168"/>
                <a:gd name="connsiteX4" fmla="*/ 99275 w 306851"/>
                <a:gd name="connsiteY4" fmla="*/ 1342636 h 1590168"/>
                <a:gd name="connsiteX5" fmla="*/ 99275 w 306851"/>
                <a:gd name="connsiteY5" fmla="*/ 1220654 h 1590168"/>
                <a:gd name="connsiteX6" fmla="*/ 99275 w 306851"/>
                <a:gd name="connsiteY6" fmla="*/ 1274947 h 1590168"/>
                <a:gd name="connsiteX7" fmla="*/ 207576 w 306851"/>
                <a:gd name="connsiteY7" fmla="*/ 1274947 h 1590168"/>
                <a:gd name="connsiteX8" fmla="*/ 207576 w 306851"/>
                <a:gd name="connsiteY8" fmla="*/ 1220654 h 1590168"/>
                <a:gd name="connsiteX9" fmla="*/ 99275 w 306851"/>
                <a:gd name="connsiteY9" fmla="*/ 1220654 h 1590168"/>
                <a:gd name="connsiteX10" fmla="*/ 99275 w 306851"/>
                <a:gd name="connsiteY10" fmla="*/ 1098673 h 1590168"/>
                <a:gd name="connsiteX11" fmla="*/ 99275 w 306851"/>
                <a:gd name="connsiteY11" fmla="*/ 1152965 h 1590168"/>
                <a:gd name="connsiteX12" fmla="*/ 207576 w 306851"/>
                <a:gd name="connsiteY12" fmla="*/ 1152965 h 1590168"/>
                <a:gd name="connsiteX13" fmla="*/ 207576 w 306851"/>
                <a:gd name="connsiteY13" fmla="*/ 1098673 h 1590168"/>
                <a:gd name="connsiteX14" fmla="*/ 99275 w 306851"/>
                <a:gd name="connsiteY14" fmla="*/ 1098673 h 1590168"/>
                <a:gd name="connsiteX15" fmla="*/ 99275 w 306851"/>
                <a:gd name="connsiteY15" fmla="*/ 976691 h 1590168"/>
                <a:gd name="connsiteX16" fmla="*/ 99275 w 306851"/>
                <a:gd name="connsiteY16" fmla="*/ 1030983 h 1590168"/>
                <a:gd name="connsiteX17" fmla="*/ 207576 w 306851"/>
                <a:gd name="connsiteY17" fmla="*/ 1030983 h 1590168"/>
                <a:gd name="connsiteX18" fmla="*/ 207576 w 306851"/>
                <a:gd name="connsiteY18" fmla="*/ 976691 h 1590168"/>
                <a:gd name="connsiteX19" fmla="*/ 99275 w 306851"/>
                <a:gd name="connsiteY19" fmla="*/ 976691 h 1590168"/>
                <a:gd name="connsiteX20" fmla="*/ 99275 w 306851"/>
                <a:gd name="connsiteY20" fmla="*/ 854709 h 1590168"/>
                <a:gd name="connsiteX21" fmla="*/ 99275 w 306851"/>
                <a:gd name="connsiteY21" fmla="*/ 909001 h 1590168"/>
                <a:gd name="connsiteX22" fmla="*/ 207576 w 306851"/>
                <a:gd name="connsiteY22" fmla="*/ 909001 h 1590168"/>
                <a:gd name="connsiteX23" fmla="*/ 207576 w 306851"/>
                <a:gd name="connsiteY23" fmla="*/ 854709 h 1590168"/>
                <a:gd name="connsiteX24" fmla="*/ 99275 w 306851"/>
                <a:gd name="connsiteY24" fmla="*/ 854709 h 1590168"/>
                <a:gd name="connsiteX25" fmla="*/ 99275 w 306851"/>
                <a:gd name="connsiteY25" fmla="*/ 732727 h 1590168"/>
                <a:gd name="connsiteX26" fmla="*/ 99275 w 306851"/>
                <a:gd name="connsiteY26" fmla="*/ 787019 h 1590168"/>
                <a:gd name="connsiteX27" fmla="*/ 207576 w 306851"/>
                <a:gd name="connsiteY27" fmla="*/ 787019 h 1590168"/>
                <a:gd name="connsiteX28" fmla="*/ 207576 w 306851"/>
                <a:gd name="connsiteY28" fmla="*/ 732727 h 1590168"/>
                <a:gd name="connsiteX29" fmla="*/ 99275 w 306851"/>
                <a:gd name="connsiteY29" fmla="*/ 732727 h 1590168"/>
                <a:gd name="connsiteX30" fmla="*/ 99275 w 306851"/>
                <a:gd name="connsiteY30" fmla="*/ 610745 h 1590168"/>
                <a:gd name="connsiteX31" fmla="*/ 99275 w 306851"/>
                <a:gd name="connsiteY31" fmla="*/ 665038 h 1590168"/>
                <a:gd name="connsiteX32" fmla="*/ 207576 w 306851"/>
                <a:gd name="connsiteY32" fmla="*/ 665038 h 1590168"/>
                <a:gd name="connsiteX33" fmla="*/ 207576 w 306851"/>
                <a:gd name="connsiteY33" fmla="*/ 610745 h 1590168"/>
                <a:gd name="connsiteX34" fmla="*/ 99275 w 306851"/>
                <a:gd name="connsiteY34" fmla="*/ 610745 h 1590168"/>
                <a:gd name="connsiteX35" fmla="*/ 99275 w 306851"/>
                <a:gd name="connsiteY35" fmla="*/ 488763 h 1590168"/>
                <a:gd name="connsiteX36" fmla="*/ 99275 w 306851"/>
                <a:gd name="connsiteY36" fmla="*/ 543056 h 1590168"/>
                <a:gd name="connsiteX37" fmla="*/ 207576 w 306851"/>
                <a:gd name="connsiteY37" fmla="*/ 543056 h 1590168"/>
                <a:gd name="connsiteX38" fmla="*/ 207576 w 306851"/>
                <a:gd name="connsiteY38" fmla="*/ 488763 h 1590168"/>
                <a:gd name="connsiteX39" fmla="*/ 99275 w 306851"/>
                <a:gd name="connsiteY39" fmla="*/ 488763 h 1590168"/>
                <a:gd name="connsiteX40" fmla="*/ 9525 w 306851"/>
                <a:gd name="connsiteY40" fmla="*/ 0 h 1590168"/>
                <a:gd name="connsiteX41" fmla="*/ 306851 w 306851"/>
                <a:gd name="connsiteY41" fmla="*/ 371475 h 1590168"/>
                <a:gd name="connsiteX42" fmla="*/ 306851 w 306851"/>
                <a:gd name="connsiteY42" fmla="*/ 1590168 h 1590168"/>
                <a:gd name="connsiteX43" fmla="*/ 0 w 306851"/>
                <a:gd name="connsiteY43" fmla="*/ 1590168 h 1590168"/>
                <a:gd name="connsiteX44" fmla="*/ 9525 w 306851"/>
                <a:gd name="connsiteY44" fmla="*/ 0 h 1590168"/>
                <a:gd name="connsiteX0" fmla="*/ 99275 w 306851"/>
                <a:gd name="connsiteY0" fmla="*/ 1342636 h 1590168"/>
                <a:gd name="connsiteX1" fmla="*/ 99275 w 306851"/>
                <a:gd name="connsiteY1" fmla="*/ 1396929 h 1590168"/>
                <a:gd name="connsiteX2" fmla="*/ 207576 w 306851"/>
                <a:gd name="connsiteY2" fmla="*/ 1396929 h 1590168"/>
                <a:gd name="connsiteX3" fmla="*/ 207576 w 306851"/>
                <a:gd name="connsiteY3" fmla="*/ 1342636 h 1590168"/>
                <a:gd name="connsiteX4" fmla="*/ 99275 w 306851"/>
                <a:gd name="connsiteY4" fmla="*/ 1342636 h 1590168"/>
                <a:gd name="connsiteX5" fmla="*/ 99275 w 306851"/>
                <a:gd name="connsiteY5" fmla="*/ 1220654 h 1590168"/>
                <a:gd name="connsiteX6" fmla="*/ 99275 w 306851"/>
                <a:gd name="connsiteY6" fmla="*/ 1274947 h 1590168"/>
                <a:gd name="connsiteX7" fmla="*/ 207576 w 306851"/>
                <a:gd name="connsiteY7" fmla="*/ 1274947 h 1590168"/>
                <a:gd name="connsiteX8" fmla="*/ 207576 w 306851"/>
                <a:gd name="connsiteY8" fmla="*/ 1220654 h 1590168"/>
                <a:gd name="connsiteX9" fmla="*/ 99275 w 306851"/>
                <a:gd name="connsiteY9" fmla="*/ 1220654 h 1590168"/>
                <a:gd name="connsiteX10" fmla="*/ 99275 w 306851"/>
                <a:gd name="connsiteY10" fmla="*/ 1098673 h 1590168"/>
                <a:gd name="connsiteX11" fmla="*/ 99275 w 306851"/>
                <a:gd name="connsiteY11" fmla="*/ 1152965 h 1590168"/>
                <a:gd name="connsiteX12" fmla="*/ 207576 w 306851"/>
                <a:gd name="connsiteY12" fmla="*/ 1152965 h 1590168"/>
                <a:gd name="connsiteX13" fmla="*/ 207576 w 306851"/>
                <a:gd name="connsiteY13" fmla="*/ 1098673 h 1590168"/>
                <a:gd name="connsiteX14" fmla="*/ 99275 w 306851"/>
                <a:gd name="connsiteY14" fmla="*/ 1098673 h 1590168"/>
                <a:gd name="connsiteX15" fmla="*/ 99275 w 306851"/>
                <a:gd name="connsiteY15" fmla="*/ 976691 h 1590168"/>
                <a:gd name="connsiteX16" fmla="*/ 99275 w 306851"/>
                <a:gd name="connsiteY16" fmla="*/ 1030983 h 1590168"/>
                <a:gd name="connsiteX17" fmla="*/ 207576 w 306851"/>
                <a:gd name="connsiteY17" fmla="*/ 1030983 h 1590168"/>
                <a:gd name="connsiteX18" fmla="*/ 207576 w 306851"/>
                <a:gd name="connsiteY18" fmla="*/ 976691 h 1590168"/>
                <a:gd name="connsiteX19" fmla="*/ 99275 w 306851"/>
                <a:gd name="connsiteY19" fmla="*/ 976691 h 1590168"/>
                <a:gd name="connsiteX20" fmla="*/ 99275 w 306851"/>
                <a:gd name="connsiteY20" fmla="*/ 854709 h 1590168"/>
                <a:gd name="connsiteX21" fmla="*/ 99275 w 306851"/>
                <a:gd name="connsiteY21" fmla="*/ 909001 h 1590168"/>
                <a:gd name="connsiteX22" fmla="*/ 207576 w 306851"/>
                <a:gd name="connsiteY22" fmla="*/ 909001 h 1590168"/>
                <a:gd name="connsiteX23" fmla="*/ 207576 w 306851"/>
                <a:gd name="connsiteY23" fmla="*/ 854709 h 1590168"/>
                <a:gd name="connsiteX24" fmla="*/ 99275 w 306851"/>
                <a:gd name="connsiteY24" fmla="*/ 854709 h 1590168"/>
                <a:gd name="connsiteX25" fmla="*/ 99275 w 306851"/>
                <a:gd name="connsiteY25" fmla="*/ 732727 h 1590168"/>
                <a:gd name="connsiteX26" fmla="*/ 99275 w 306851"/>
                <a:gd name="connsiteY26" fmla="*/ 787019 h 1590168"/>
                <a:gd name="connsiteX27" fmla="*/ 207576 w 306851"/>
                <a:gd name="connsiteY27" fmla="*/ 787019 h 1590168"/>
                <a:gd name="connsiteX28" fmla="*/ 207576 w 306851"/>
                <a:gd name="connsiteY28" fmla="*/ 732727 h 1590168"/>
                <a:gd name="connsiteX29" fmla="*/ 99275 w 306851"/>
                <a:gd name="connsiteY29" fmla="*/ 732727 h 1590168"/>
                <a:gd name="connsiteX30" fmla="*/ 99275 w 306851"/>
                <a:gd name="connsiteY30" fmla="*/ 610745 h 1590168"/>
                <a:gd name="connsiteX31" fmla="*/ 99275 w 306851"/>
                <a:gd name="connsiteY31" fmla="*/ 665038 h 1590168"/>
                <a:gd name="connsiteX32" fmla="*/ 207576 w 306851"/>
                <a:gd name="connsiteY32" fmla="*/ 665038 h 1590168"/>
                <a:gd name="connsiteX33" fmla="*/ 207576 w 306851"/>
                <a:gd name="connsiteY33" fmla="*/ 610745 h 1590168"/>
                <a:gd name="connsiteX34" fmla="*/ 99275 w 306851"/>
                <a:gd name="connsiteY34" fmla="*/ 610745 h 1590168"/>
                <a:gd name="connsiteX35" fmla="*/ 99275 w 306851"/>
                <a:gd name="connsiteY35" fmla="*/ 488763 h 1590168"/>
                <a:gd name="connsiteX36" fmla="*/ 99275 w 306851"/>
                <a:gd name="connsiteY36" fmla="*/ 543056 h 1590168"/>
                <a:gd name="connsiteX37" fmla="*/ 207576 w 306851"/>
                <a:gd name="connsiteY37" fmla="*/ 543056 h 1590168"/>
                <a:gd name="connsiteX38" fmla="*/ 207576 w 306851"/>
                <a:gd name="connsiteY38" fmla="*/ 488763 h 1590168"/>
                <a:gd name="connsiteX39" fmla="*/ 99275 w 306851"/>
                <a:gd name="connsiteY39" fmla="*/ 488763 h 1590168"/>
                <a:gd name="connsiteX40" fmla="*/ 0 w 306851"/>
                <a:gd name="connsiteY40" fmla="*/ 0 h 1590168"/>
                <a:gd name="connsiteX41" fmla="*/ 306851 w 306851"/>
                <a:gd name="connsiteY41" fmla="*/ 371475 h 1590168"/>
                <a:gd name="connsiteX42" fmla="*/ 306851 w 306851"/>
                <a:gd name="connsiteY42" fmla="*/ 1590168 h 1590168"/>
                <a:gd name="connsiteX43" fmla="*/ 0 w 306851"/>
                <a:gd name="connsiteY43" fmla="*/ 1590168 h 1590168"/>
                <a:gd name="connsiteX44" fmla="*/ 0 w 306851"/>
                <a:gd name="connsiteY44" fmla="*/ 0 h 159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6851" h="1590168">
                  <a:moveTo>
                    <a:pt x="99275" y="1342636"/>
                  </a:moveTo>
                  <a:lnTo>
                    <a:pt x="99275" y="1396929"/>
                  </a:lnTo>
                  <a:lnTo>
                    <a:pt x="207576" y="1396929"/>
                  </a:lnTo>
                  <a:lnTo>
                    <a:pt x="207576" y="1342636"/>
                  </a:lnTo>
                  <a:lnTo>
                    <a:pt x="99275" y="1342636"/>
                  </a:lnTo>
                  <a:close/>
                  <a:moveTo>
                    <a:pt x="99275" y="1220654"/>
                  </a:moveTo>
                  <a:lnTo>
                    <a:pt x="99275" y="1274947"/>
                  </a:lnTo>
                  <a:lnTo>
                    <a:pt x="207576" y="1274947"/>
                  </a:lnTo>
                  <a:lnTo>
                    <a:pt x="207576" y="1220654"/>
                  </a:lnTo>
                  <a:lnTo>
                    <a:pt x="99275" y="1220654"/>
                  </a:lnTo>
                  <a:close/>
                  <a:moveTo>
                    <a:pt x="99275" y="1098673"/>
                  </a:moveTo>
                  <a:lnTo>
                    <a:pt x="99275" y="1152965"/>
                  </a:lnTo>
                  <a:lnTo>
                    <a:pt x="207576" y="1152965"/>
                  </a:lnTo>
                  <a:lnTo>
                    <a:pt x="207576" y="1098673"/>
                  </a:lnTo>
                  <a:lnTo>
                    <a:pt x="99275" y="1098673"/>
                  </a:lnTo>
                  <a:close/>
                  <a:moveTo>
                    <a:pt x="99275" y="976691"/>
                  </a:moveTo>
                  <a:lnTo>
                    <a:pt x="99275" y="1030983"/>
                  </a:lnTo>
                  <a:lnTo>
                    <a:pt x="207576" y="1030983"/>
                  </a:lnTo>
                  <a:lnTo>
                    <a:pt x="207576" y="976691"/>
                  </a:lnTo>
                  <a:lnTo>
                    <a:pt x="99275" y="976691"/>
                  </a:lnTo>
                  <a:close/>
                  <a:moveTo>
                    <a:pt x="99275" y="854709"/>
                  </a:moveTo>
                  <a:lnTo>
                    <a:pt x="99275" y="909001"/>
                  </a:lnTo>
                  <a:lnTo>
                    <a:pt x="207576" y="909001"/>
                  </a:lnTo>
                  <a:lnTo>
                    <a:pt x="207576" y="854709"/>
                  </a:lnTo>
                  <a:lnTo>
                    <a:pt x="99275" y="854709"/>
                  </a:lnTo>
                  <a:close/>
                  <a:moveTo>
                    <a:pt x="99275" y="732727"/>
                  </a:moveTo>
                  <a:lnTo>
                    <a:pt x="99275" y="787019"/>
                  </a:lnTo>
                  <a:lnTo>
                    <a:pt x="207576" y="787019"/>
                  </a:lnTo>
                  <a:lnTo>
                    <a:pt x="207576" y="732727"/>
                  </a:lnTo>
                  <a:lnTo>
                    <a:pt x="99275" y="732727"/>
                  </a:lnTo>
                  <a:close/>
                  <a:moveTo>
                    <a:pt x="99275" y="610745"/>
                  </a:moveTo>
                  <a:lnTo>
                    <a:pt x="99275" y="665038"/>
                  </a:lnTo>
                  <a:lnTo>
                    <a:pt x="207576" y="665038"/>
                  </a:lnTo>
                  <a:lnTo>
                    <a:pt x="207576" y="610745"/>
                  </a:lnTo>
                  <a:lnTo>
                    <a:pt x="99275" y="610745"/>
                  </a:lnTo>
                  <a:close/>
                  <a:moveTo>
                    <a:pt x="99275" y="488763"/>
                  </a:moveTo>
                  <a:lnTo>
                    <a:pt x="99275" y="543056"/>
                  </a:lnTo>
                  <a:lnTo>
                    <a:pt x="207576" y="543056"/>
                  </a:lnTo>
                  <a:lnTo>
                    <a:pt x="207576" y="488763"/>
                  </a:lnTo>
                  <a:lnTo>
                    <a:pt x="99275" y="488763"/>
                  </a:lnTo>
                  <a:close/>
                  <a:moveTo>
                    <a:pt x="0" y="0"/>
                  </a:moveTo>
                  <a:lnTo>
                    <a:pt x="306851" y="371475"/>
                  </a:lnTo>
                  <a:lnTo>
                    <a:pt x="306851" y="1590168"/>
                  </a:lnTo>
                  <a:lnTo>
                    <a:pt x="0" y="1590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E7ED1C2-CAAE-42A2-A17D-B3B96815387E}"/>
                </a:ext>
              </a:extLst>
            </p:cNvPr>
            <p:cNvSpPr/>
            <p:nvPr/>
          </p:nvSpPr>
          <p:spPr>
            <a:xfrm>
              <a:off x="2740254" y="4617360"/>
              <a:ext cx="613620" cy="1118339"/>
            </a:xfrm>
            <a:custGeom>
              <a:avLst/>
              <a:gdLst>
                <a:gd name="connsiteX0" fmla="*/ 475422 w 923439"/>
                <a:gd name="connsiteY0" fmla="*/ 855427 h 1647670"/>
                <a:gd name="connsiteX1" fmla="*/ 475422 w 923439"/>
                <a:gd name="connsiteY1" fmla="*/ 969146 h 1647670"/>
                <a:gd name="connsiteX2" fmla="*/ 589141 w 923439"/>
                <a:gd name="connsiteY2" fmla="*/ 969146 h 1647670"/>
                <a:gd name="connsiteX3" fmla="*/ 589141 w 923439"/>
                <a:gd name="connsiteY3" fmla="*/ 855427 h 1647670"/>
                <a:gd name="connsiteX4" fmla="*/ 334298 w 923439"/>
                <a:gd name="connsiteY4" fmla="*/ 855427 h 1647670"/>
                <a:gd name="connsiteX5" fmla="*/ 334298 w 923439"/>
                <a:gd name="connsiteY5" fmla="*/ 969146 h 1647670"/>
                <a:gd name="connsiteX6" fmla="*/ 448017 w 923439"/>
                <a:gd name="connsiteY6" fmla="*/ 969146 h 1647670"/>
                <a:gd name="connsiteX7" fmla="*/ 448017 w 923439"/>
                <a:gd name="connsiteY7" fmla="*/ 855427 h 1647670"/>
                <a:gd name="connsiteX8" fmla="*/ 475422 w 923439"/>
                <a:gd name="connsiteY8" fmla="*/ 709876 h 1647670"/>
                <a:gd name="connsiteX9" fmla="*/ 475422 w 923439"/>
                <a:gd name="connsiteY9" fmla="*/ 823595 h 1647670"/>
                <a:gd name="connsiteX10" fmla="*/ 589141 w 923439"/>
                <a:gd name="connsiteY10" fmla="*/ 823595 h 1647670"/>
                <a:gd name="connsiteX11" fmla="*/ 589141 w 923439"/>
                <a:gd name="connsiteY11" fmla="*/ 709876 h 1647670"/>
                <a:gd name="connsiteX12" fmla="*/ 334298 w 923439"/>
                <a:gd name="connsiteY12" fmla="*/ 709876 h 1647670"/>
                <a:gd name="connsiteX13" fmla="*/ 334298 w 923439"/>
                <a:gd name="connsiteY13" fmla="*/ 823595 h 1647670"/>
                <a:gd name="connsiteX14" fmla="*/ 448017 w 923439"/>
                <a:gd name="connsiteY14" fmla="*/ 823595 h 1647670"/>
                <a:gd name="connsiteX15" fmla="*/ 448017 w 923439"/>
                <a:gd name="connsiteY15" fmla="*/ 709876 h 1647670"/>
                <a:gd name="connsiteX16" fmla="*/ 475422 w 923439"/>
                <a:gd name="connsiteY16" fmla="*/ 500489 h 1647670"/>
                <a:gd name="connsiteX17" fmla="*/ 475422 w 923439"/>
                <a:gd name="connsiteY17" fmla="*/ 614208 h 1647670"/>
                <a:gd name="connsiteX18" fmla="*/ 589141 w 923439"/>
                <a:gd name="connsiteY18" fmla="*/ 614208 h 1647670"/>
                <a:gd name="connsiteX19" fmla="*/ 589141 w 923439"/>
                <a:gd name="connsiteY19" fmla="*/ 500489 h 1647670"/>
                <a:gd name="connsiteX20" fmla="*/ 334298 w 923439"/>
                <a:gd name="connsiteY20" fmla="*/ 500489 h 1647670"/>
                <a:gd name="connsiteX21" fmla="*/ 334298 w 923439"/>
                <a:gd name="connsiteY21" fmla="*/ 614208 h 1647670"/>
                <a:gd name="connsiteX22" fmla="*/ 448017 w 923439"/>
                <a:gd name="connsiteY22" fmla="*/ 614208 h 1647670"/>
                <a:gd name="connsiteX23" fmla="*/ 448017 w 923439"/>
                <a:gd name="connsiteY23" fmla="*/ 500489 h 1647670"/>
                <a:gd name="connsiteX24" fmla="*/ 475422 w 923439"/>
                <a:gd name="connsiteY24" fmla="*/ 354938 h 1647670"/>
                <a:gd name="connsiteX25" fmla="*/ 475422 w 923439"/>
                <a:gd name="connsiteY25" fmla="*/ 468657 h 1647670"/>
                <a:gd name="connsiteX26" fmla="*/ 589141 w 923439"/>
                <a:gd name="connsiteY26" fmla="*/ 468657 h 1647670"/>
                <a:gd name="connsiteX27" fmla="*/ 589141 w 923439"/>
                <a:gd name="connsiteY27" fmla="*/ 354938 h 1647670"/>
                <a:gd name="connsiteX28" fmla="*/ 334298 w 923439"/>
                <a:gd name="connsiteY28" fmla="*/ 354938 h 1647670"/>
                <a:gd name="connsiteX29" fmla="*/ 334298 w 923439"/>
                <a:gd name="connsiteY29" fmla="*/ 468657 h 1647670"/>
                <a:gd name="connsiteX30" fmla="*/ 448017 w 923439"/>
                <a:gd name="connsiteY30" fmla="*/ 468657 h 1647670"/>
                <a:gd name="connsiteX31" fmla="*/ 448017 w 923439"/>
                <a:gd name="connsiteY31" fmla="*/ 354938 h 1647670"/>
                <a:gd name="connsiteX32" fmla="*/ 461720 w 923439"/>
                <a:gd name="connsiteY32" fmla="*/ 0 h 1647670"/>
                <a:gd name="connsiteX33" fmla="*/ 923439 w 923439"/>
                <a:gd name="connsiteY33" fmla="*/ 308459 h 1647670"/>
                <a:gd name="connsiteX34" fmla="*/ 768082 w 923439"/>
                <a:gd name="connsiteY34" fmla="*/ 308459 h 1647670"/>
                <a:gd name="connsiteX35" fmla="*/ 768082 w 923439"/>
                <a:gd name="connsiteY35" fmla="*/ 1647670 h 1647670"/>
                <a:gd name="connsiteX36" fmla="*/ 155357 w 923439"/>
                <a:gd name="connsiteY36" fmla="*/ 1647670 h 1647670"/>
                <a:gd name="connsiteX37" fmla="*/ 155357 w 923439"/>
                <a:gd name="connsiteY37" fmla="*/ 308459 h 1647670"/>
                <a:gd name="connsiteX38" fmla="*/ 0 w 923439"/>
                <a:gd name="connsiteY38" fmla="*/ 308459 h 164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23439" h="1647670">
                  <a:moveTo>
                    <a:pt x="475422" y="855427"/>
                  </a:moveTo>
                  <a:lnTo>
                    <a:pt x="475422" y="969146"/>
                  </a:lnTo>
                  <a:lnTo>
                    <a:pt x="589141" y="969146"/>
                  </a:lnTo>
                  <a:lnTo>
                    <a:pt x="589141" y="855427"/>
                  </a:lnTo>
                  <a:close/>
                  <a:moveTo>
                    <a:pt x="334298" y="855427"/>
                  </a:moveTo>
                  <a:lnTo>
                    <a:pt x="334298" y="969146"/>
                  </a:lnTo>
                  <a:lnTo>
                    <a:pt x="448017" y="969146"/>
                  </a:lnTo>
                  <a:lnTo>
                    <a:pt x="448017" y="855427"/>
                  </a:lnTo>
                  <a:close/>
                  <a:moveTo>
                    <a:pt x="475422" y="709876"/>
                  </a:moveTo>
                  <a:lnTo>
                    <a:pt x="475422" y="823595"/>
                  </a:lnTo>
                  <a:lnTo>
                    <a:pt x="589141" y="823595"/>
                  </a:lnTo>
                  <a:lnTo>
                    <a:pt x="589141" y="709876"/>
                  </a:lnTo>
                  <a:close/>
                  <a:moveTo>
                    <a:pt x="334298" y="709876"/>
                  </a:moveTo>
                  <a:lnTo>
                    <a:pt x="334298" y="823595"/>
                  </a:lnTo>
                  <a:lnTo>
                    <a:pt x="448017" y="823595"/>
                  </a:lnTo>
                  <a:lnTo>
                    <a:pt x="448017" y="709876"/>
                  </a:lnTo>
                  <a:close/>
                  <a:moveTo>
                    <a:pt x="475422" y="500489"/>
                  </a:moveTo>
                  <a:lnTo>
                    <a:pt x="475422" y="614208"/>
                  </a:lnTo>
                  <a:lnTo>
                    <a:pt x="589141" y="614208"/>
                  </a:lnTo>
                  <a:lnTo>
                    <a:pt x="589141" y="500489"/>
                  </a:lnTo>
                  <a:close/>
                  <a:moveTo>
                    <a:pt x="334298" y="500489"/>
                  </a:moveTo>
                  <a:lnTo>
                    <a:pt x="334298" y="614208"/>
                  </a:lnTo>
                  <a:lnTo>
                    <a:pt x="448017" y="614208"/>
                  </a:lnTo>
                  <a:lnTo>
                    <a:pt x="448017" y="500489"/>
                  </a:lnTo>
                  <a:close/>
                  <a:moveTo>
                    <a:pt x="475422" y="354938"/>
                  </a:moveTo>
                  <a:lnTo>
                    <a:pt x="475422" y="468657"/>
                  </a:lnTo>
                  <a:lnTo>
                    <a:pt x="589141" y="468657"/>
                  </a:lnTo>
                  <a:lnTo>
                    <a:pt x="589141" y="354938"/>
                  </a:lnTo>
                  <a:close/>
                  <a:moveTo>
                    <a:pt x="334298" y="354938"/>
                  </a:moveTo>
                  <a:lnTo>
                    <a:pt x="334298" y="468657"/>
                  </a:lnTo>
                  <a:lnTo>
                    <a:pt x="448017" y="468657"/>
                  </a:lnTo>
                  <a:lnTo>
                    <a:pt x="448017" y="354938"/>
                  </a:lnTo>
                  <a:close/>
                  <a:moveTo>
                    <a:pt x="461720" y="0"/>
                  </a:moveTo>
                  <a:lnTo>
                    <a:pt x="923439" y="308459"/>
                  </a:lnTo>
                  <a:lnTo>
                    <a:pt x="768082" y="308459"/>
                  </a:lnTo>
                  <a:lnTo>
                    <a:pt x="768082" y="1647670"/>
                  </a:lnTo>
                  <a:lnTo>
                    <a:pt x="155357" y="1647670"/>
                  </a:lnTo>
                  <a:lnTo>
                    <a:pt x="155357" y="308459"/>
                  </a:lnTo>
                  <a:lnTo>
                    <a:pt x="0" y="30845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8407335-AC2F-409B-BD2F-9F0627F7391E}"/>
                </a:ext>
              </a:extLst>
            </p:cNvPr>
            <p:cNvSpPr/>
            <p:nvPr/>
          </p:nvSpPr>
          <p:spPr>
            <a:xfrm>
              <a:off x="6588186" y="4001048"/>
              <a:ext cx="298389" cy="1509954"/>
            </a:xfrm>
            <a:custGeom>
              <a:avLst/>
              <a:gdLst>
                <a:gd name="connsiteX0" fmla="*/ 99275 w 306850"/>
                <a:gd name="connsiteY0" fmla="*/ 1096373 h 1339211"/>
                <a:gd name="connsiteX1" fmla="*/ 99275 w 306850"/>
                <a:gd name="connsiteY1" fmla="*/ 1150665 h 1339211"/>
                <a:gd name="connsiteX2" fmla="*/ 207575 w 306850"/>
                <a:gd name="connsiteY2" fmla="*/ 1150665 h 1339211"/>
                <a:gd name="connsiteX3" fmla="*/ 207575 w 306850"/>
                <a:gd name="connsiteY3" fmla="*/ 1096373 h 1339211"/>
                <a:gd name="connsiteX4" fmla="*/ 99275 w 306850"/>
                <a:gd name="connsiteY4" fmla="*/ 974391 h 1339211"/>
                <a:gd name="connsiteX5" fmla="*/ 99275 w 306850"/>
                <a:gd name="connsiteY5" fmla="*/ 1028684 h 1339211"/>
                <a:gd name="connsiteX6" fmla="*/ 207575 w 306850"/>
                <a:gd name="connsiteY6" fmla="*/ 1028684 h 1339211"/>
                <a:gd name="connsiteX7" fmla="*/ 207575 w 306850"/>
                <a:gd name="connsiteY7" fmla="*/ 974391 h 1339211"/>
                <a:gd name="connsiteX8" fmla="*/ 99275 w 306850"/>
                <a:gd name="connsiteY8" fmla="*/ 852409 h 1339211"/>
                <a:gd name="connsiteX9" fmla="*/ 99275 w 306850"/>
                <a:gd name="connsiteY9" fmla="*/ 906702 h 1339211"/>
                <a:gd name="connsiteX10" fmla="*/ 207575 w 306850"/>
                <a:gd name="connsiteY10" fmla="*/ 906702 h 1339211"/>
                <a:gd name="connsiteX11" fmla="*/ 207575 w 306850"/>
                <a:gd name="connsiteY11" fmla="*/ 852409 h 1339211"/>
                <a:gd name="connsiteX12" fmla="*/ 99275 w 306850"/>
                <a:gd name="connsiteY12" fmla="*/ 730427 h 1339211"/>
                <a:gd name="connsiteX13" fmla="*/ 99275 w 306850"/>
                <a:gd name="connsiteY13" fmla="*/ 784720 h 1339211"/>
                <a:gd name="connsiteX14" fmla="*/ 207575 w 306850"/>
                <a:gd name="connsiteY14" fmla="*/ 784720 h 1339211"/>
                <a:gd name="connsiteX15" fmla="*/ 207575 w 306850"/>
                <a:gd name="connsiteY15" fmla="*/ 730427 h 1339211"/>
                <a:gd name="connsiteX16" fmla="*/ 99275 w 306850"/>
                <a:gd name="connsiteY16" fmla="*/ 608446 h 1339211"/>
                <a:gd name="connsiteX17" fmla="*/ 99275 w 306850"/>
                <a:gd name="connsiteY17" fmla="*/ 662738 h 1339211"/>
                <a:gd name="connsiteX18" fmla="*/ 207575 w 306850"/>
                <a:gd name="connsiteY18" fmla="*/ 662738 h 1339211"/>
                <a:gd name="connsiteX19" fmla="*/ 207575 w 306850"/>
                <a:gd name="connsiteY19" fmla="*/ 608446 h 1339211"/>
                <a:gd name="connsiteX20" fmla="*/ 99275 w 306850"/>
                <a:gd name="connsiteY20" fmla="*/ 486464 h 1339211"/>
                <a:gd name="connsiteX21" fmla="*/ 99275 w 306850"/>
                <a:gd name="connsiteY21" fmla="*/ 540756 h 1339211"/>
                <a:gd name="connsiteX22" fmla="*/ 207575 w 306850"/>
                <a:gd name="connsiteY22" fmla="*/ 540756 h 1339211"/>
                <a:gd name="connsiteX23" fmla="*/ 207575 w 306850"/>
                <a:gd name="connsiteY23" fmla="*/ 486464 h 1339211"/>
                <a:gd name="connsiteX24" fmla="*/ 99275 w 306850"/>
                <a:gd name="connsiteY24" fmla="*/ 364482 h 1339211"/>
                <a:gd name="connsiteX25" fmla="*/ 99275 w 306850"/>
                <a:gd name="connsiteY25" fmla="*/ 418774 h 1339211"/>
                <a:gd name="connsiteX26" fmla="*/ 207575 w 306850"/>
                <a:gd name="connsiteY26" fmla="*/ 418774 h 1339211"/>
                <a:gd name="connsiteX27" fmla="*/ 207575 w 306850"/>
                <a:gd name="connsiteY27" fmla="*/ 364482 h 1339211"/>
                <a:gd name="connsiteX28" fmla="*/ 99275 w 306850"/>
                <a:gd name="connsiteY28" fmla="*/ 242500 h 1339211"/>
                <a:gd name="connsiteX29" fmla="*/ 99275 w 306850"/>
                <a:gd name="connsiteY29" fmla="*/ 296792 h 1339211"/>
                <a:gd name="connsiteX30" fmla="*/ 207575 w 306850"/>
                <a:gd name="connsiteY30" fmla="*/ 296792 h 1339211"/>
                <a:gd name="connsiteX31" fmla="*/ 207575 w 306850"/>
                <a:gd name="connsiteY31" fmla="*/ 242500 h 1339211"/>
                <a:gd name="connsiteX32" fmla="*/ 99275 w 306850"/>
                <a:gd name="connsiteY32" fmla="*/ 120518 h 1339211"/>
                <a:gd name="connsiteX33" fmla="*/ 99275 w 306850"/>
                <a:gd name="connsiteY33" fmla="*/ 174811 h 1339211"/>
                <a:gd name="connsiteX34" fmla="*/ 207575 w 306850"/>
                <a:gd name="connsiteY34" fmla="*/ 174811 h 1339211"/>
                <a:gd name="connsiteX35" fmla="*/ 207575 w 306850"/>
                <a:gd name="connsiteY35" fmla="*/ 120518 h 1339211"/>
                <a:gd name="connsiteX36" fmla="*/ 0 w 306850"/>
                <a:gd name="connsiteY36" fmla="*/ 0 h 1339211"/>
                <a:gd name="connsiteX37" fmla="*/ 306850 w 306850"/>
                <a:gd name="connsiteY37" fmla="*/ 0 h 1339211"/>
                <a:gd name="connsiteX38" fmla="*/ 306850 w 306850"/>
                <a:gd name="connsiteY38" fmla="*/ 1339211 h 1339211"/>
                <a:gd name="connsiteX39" fmla="*/ 0 w 306850"/>
                <a:gd name="connsiteY39" fmla="*/ 1339211 h 1339211"/>
                <a:gd name="connsiteX0" fmla="*/ 99275 w 306850"/>
                <a:gd name="connsiteY0" fmla="*/ 1277348 h 1520186"/>
                <a:gd name="connsiteX1" fmla="*/ 99275 w 306850"/>
                <a:gd name="connsiteY1" fmla="*/ 1331640 h 1520186"/>
                <a:gd name="connsiteX2" fmla="*/ 207575 w 306850"/>
                <a:gd name="connsiteY2" fmla="*/ 1331640 h 1520186"/>
                <a:gd name="connsiteX3" fmla="*/ 207575 w 306850"/>
                <a:gd name="connsiteY3" fmla="*/ 1277348 h 1520186"/>
                <a:gd name="connsiteX4" fmla="*/ 99275 w 306850"/>
                <a:gd name="connsiteY4" fmla="*/ 1277348 h 1520186"/>
                <a:gd name="connsiteX5" fmla="*/ 99275 w 306850"/>
                <a:gd name="connsiteY5" fmla="*/ 1155366 h 1520186"/>
                <a:gd name="connsiteX6" fmla="*/ 99275 w 306850"/>
                <a:gd name="connsiteY6" fmla="*/ 1209659 h 1520186"/>
                <a:gd name="connsiteX7" fmla="*/ 207575 w 306850"/>
                <a:gd name="connsiteY7" fmla="*/ 1209659 h 1520186"/>
                <a:gd name="connsiteX8" fmla="*/ 207575 w 306850"/>
                <a:gd name="connsiteY8" fmla="*/ 1155366 h 1520186"/>
                <a:gd name="connsiteX9" fmla="*/ 99275 w 306850"/>
                <a:gd name="connsiteY9" fmla="*/ 1155366 h 1520186"/>
                <a:gd name="connsiteX10" fmla="*/ 99275 w 306850"/>
                <a:gd name="connsiteY10" fmla="*/ 1033384 h 1520186"/>
                <a:gd name="connsiteX11" fmla="*/ 99275 w 306850"/>
                <a:gd name="connsiteY11" fmla="*/ 1087677 h 1520186"/>
                <a:gd name="connsiteX12" fmla="*/ 207575 w 306850"/>
                <a:gd name="connsiteY12" fmla="*/ 1087677 h 1520186"/>
                <a:gd name="connsiteX13" fmla="*/ 207575 w 306850"/>
                <a:gd name="connsiteY13" fmla="*/ 1033384 h 1520186"/>
                <a:gd name="connsiteX14" fmla="*/ 99275 w 306850"/>
                <a:gd name="connsiteY14" fmla="*/ 1033384 h 1520186"/>
                <a:gd name="connsiteX15" fmla="*/ 99275 w 306850"/>
                <a:gd name="connsiteY15" fmla="*/ 911402 h 1520186"/>
                <a:gd name="connsiteX16" fmla="*/ 99275 w 306850"/>
                <a:gd name="connsiteY16" fmla="*/ 965695 h 1520186"/>
                <a:gd name="connsiteX17" fmla="*/ 207575 w 306850"/>
                <a:gd name="connsiteY17" fmla="*/ 965695 h 1520186"/>
                <a:gd name="connsiteX18" fmla="*/ 207575 w 306850"/>
                <a:gd name="connsiteY18" fmla="*/ 911402 h 1520186"/>
                <a:gd name="connsiteX19" fmla="*/ 99275 w 306850"/>
                <a:gd name="connsiteY19" fmla="*/ 911402 h 1520186"/>
                <a:gd name="connsiteX20" fmla="*/ 99275 w 306850"/>
                <a:gd name="connsiteY20" fmla="*/ 789421 h 1520186"/>
                <a:gd name="connsiteX21" fmla="*/ 99275 w 306850"/>
                <a:gd name="connsiteY21" fmla="*/ 843713 h 1520186"/>
                <a:gd name="connsiteX22" fmla="*/ 207575 w 306850"/>
                <a:gd name="connsiteY22" fmla="*/ 843713 h 1520186"/>
                <a:gd name="connsiteX23" fmla="*/ 207575 w 306850"/>
                <a:gd name="connsiteY23" fmla="*/ 789421 h 1520186"/>
                <a:gd name="connsiteX24" fmla="*/ 99275 w 306850"/>
                <a:gd name="connsiteY24" fmla="*/ 789421 h 1520186"/>
                <a:gd name="connsiteX25" fmla="*/ 99275 w 306850"/>
                <a:gd name="connsiteY25" fmla="*/ 667439 h 1520186"/>
                <a:gd name="connsiteX26" fmla="*/ 99275 w 306850"/>
                <a:gd name="connsiteY26" fmla="*/ 721731 h 1520186"/>
                <a:gd name="connsiteX27" fmla="*/ 207575 w 306850"/>
                <a:gd name="connsiteY27" fmla="*/ 721731 h 1520186"/>
                <a:gd name="connsiteX28" fmla="*/ 207575 w 306850"/>
                <a:gd name="connsiteY28" fmla="*/ 667439 h 1520186"/>
                <a:gd name="connsiteX29" fmla="*/ 99275 w 306850"/>
                <a:gd name="connsiteY29" fmla="*/ 667439 h 1520186"/>
                <a:gd name="connsiteX30" fmla="*/ 99275 w 306850"/>
                <a:gd name="connsiteY30" fmla="*/ 545457 h 1520186"/>
                <a:gd name="connsiteX31" fmla="*/ 99275 w 306850"/>
                <a:gd name="connsiteY31" fmla="*/ 599749 h 1520186"/>
                <a:gd name="connsiteX32" fmla="*/ 207575 w 306850"/>
                <a:gd name="connsiteY32" fmla="*/ 599749 h 1520186"/>
                <a:gd name="connsiteX33" fmla="*/ 207575 w 306850"/>
                <a:gd name="connsiteY33" fmla="*/ 545457 h 1520186"/>
                <a:gd name="connsiteX34" fmla="*/ 99275 w 306850"/>
                <a:gd name="connsiteY34" fmla="*/ 545457 h 1520186"/>
                <a:gd name="connsiteX35" fmla="*/ 99275 w 306850"/>
                <a:gd name="connsiteY35" fmla="*/ 423475 h 1520186"/>
                <a:gd name="connsiteX36" fmla="*/ 99275 w 306850"/>
                <a:gd name="connsiteY36" fmla="*/ 477767 h 1520186"/>
                <a:gd name="connsiteX37" fmla="*/ 207575 w 306850"/>
                <a:gd name="connsiteY37" fmla="*/ 477767 h 1520186"/>
                <a:gd name="connsiteX38" fmla="*/ 207575 w 306850"/>
                <a:gd name="connsiteY38" fmla="*/ 423475 h 1520186"/>
                <a:gd name="connsiteX39" fmla="*/ 99275 w 306850"/>
                <a:gd name="connsiteY39" fmla="*/ 423475 h 1520186"/>
                <a:gd name="connsiteX40" fmla="*/ 99275 w 306850"/>
                <a:gd name="connsiteY40" fmla="*/ 301493 h 1520186"/>
                <a:gd name="connsiteX41" fmla="*/ 99275 w 306850"/>
                <a:gd name="connsiteY41" fmla="*/ 355786 h 1520186"/>
                <a:gd name="connsiteX42" fmla="*/ 207575 w 306850"/>
                <a:gd name="connsiteY42" fmla="*/ 355786 h 1520186"/>
                <a:gd name="connsiteX43" fmla="*/ 207575 w 306850"/>
                <a:gd name="connsiteY43" fmla="*/ 301493 h 1520186"/>
                <a:gd name="connsiteX44" fmla="*/ 99275 w 306850"/>
                <a:gd name="connsiteY44" fmla="*/ 301493 h 1520186"/>
                <a:gd name="connsiteX45" fmla="*/ 0 w 306850"/>
                <a:gd name="connsiteY45" fmla="*/ 180975 h 1520186"/>
                <a:gd name="connsiteX46" fmla="*/ 297325 w 306850"/>
                <a:gd name="connsiteY46" fmla="*/ 0 h 1520186"/>
                <a:gd name="connsiteX47" fmla="*/ 306850 w 306850"/>
                <a:gd name="connsiteY47" fmla="*/ 1520186 h 1520186"/>
                <a:gd name="connsiteX48" fmla="*/ 0 w 306850"/>
                <a:gd name="connsiteY48" fmla="*/ 1520186 h 1520186"/>
                <a:gd name="connsiteX49" fmla="*/ 0 w 306850"/>
                <a:gd name="connsiteY49" fmla="*/ 180975 h 15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06850" h="1520186">
                  <a:moveTo>
                    <a:pt x="99275" y="1277348"/>
                  </a:moveTo>
                  <a:lnTo>
                    <a:pt x="99275" y="1331640"/>
                  </a:lnTo>
                  <a:lnTo>
                    <a:pt x="207575" y="1331640"/>
                  </a:lnTo>
                  <a:lnTo>
                    <a:pt x="207575" y="1277348"/>
                  </a:lnTo>
                  <a:lnTo>
                    <a:pt x="99275" y="1277348"/>
                  </a:lnTo>
                  <a:close/>
                  <a:moveTo>
                    <a:pt x="99275" y="1155366"/>
                  </a:moveTo>
                  <a:lnTo>
                    <a:pt x="99275" y="1209659"/>
                  </a:lnTo>
                  <a:lnTo>
                    <a:pt x="207575" y="1209659"/>
                  </a:lnTo>
                  <a:lnTo>
                    <a:pt x="207575" y="1155366"/>
                  </a:lnTo>
                  <a:lnTo>
                    <a:pt x="99275" y="1155366"/>
                  </a:lnTo>
                  <a:close/>
                  <a:moveTo>
                    <a:pt x="99275" y="1033384"/>
                  </a:moveTo>
                  <a:lnTo>
                    <a:pt x="99275" y="1087677"/>
                  </a:lnTo>
                  <a:lnTo>
                    <a:pt x="207575" y="1087677"/>
                  </a:lnTo>
                  <a:lnTo>
                    <a:pt x="207575" y="1033384"/>
                  </a:lnTo>
                  <a:lnTo>
                    <a:pt x="99275" y="1033384"/>
                  </a:lnTo>
                  <a:close/>
                  <a:moveTo>
                    <a:pt x="99275" y="911402"/>
                  </a:moveTo>
                  <a:lnTo>
                    <a:pt x="99275" y="965695"/>
                  </a:lnTo>
                  <a:lnTo>
                    <a:pt x="207575" y="965695"/>
                  </a:lnTo>
                  <a:lnTo>
                    <a:pt x="207575" y="911402"/>
                  </a:lnTo>
                  <a:lnTo>
                    <a:pt x="99275" y="911402"/>
                  </a:lnTo>
                  <a:close/>
                  <a:moveTo>
                    <a:pt x="99275" y="789421"/>
                  </a:moveTo>
                  <a:lnTo>
                    <a:pt x="99275" y="843713"/>
                  </a:lnTo>
                  <a:lnTo>
                    <a:pt x="207575" y="843713"/>
                  </a:lnTo>
                  <a:lnTo>
                    <a:pt x="207575" y="789421"/>
                  </a:lnTo>
                  <a:lnTo>
                    <a:pt x="99275" y="789421"/>
                  </a:lnTo>
                  <a:close/>
                  <a:moveTo>
                    <a:pt x="99275" y="667439"/>
                  </a:moveTo>
                  <a:lnTo>
                    <a:pt x="99275" y="721731"/>
                  </a:lnTo>
                  <a:lnTo>
                    <a:pt x="207575" y="721731"/>
                  </a:lnTo>
                  <a:lnTo>
                    <a:pt x="207575" y="667439"/>
                  </a:lnTo>
                  <a:lnTo>
                    <a:pt x="99275" y="667439"/>
                  </a:lnTo>
                  <a:close/>
                  <a:moveTo>
                    <a:pt x="99275" y="545457"/>
                  </a:moveTo>
                  <a:lnTo>
                    <a:pt x="99275" y="599749"/>
                  </a:lnTo>
                  <a:lnTo>
                    <a:pt x="207575" y="599749"/>
                  </a:lnTo>
                  <a:lnTo>
                    <a:pt x="207575" y="545457"/>
                  </a:lnTo>
                  <a:lnTo>
                    <a:pt x="99275" y="545457"/>
                  </a:lnTo>
                  <a:close/>
                  <a:moveTo>
                    <a:pt x="99275" y="423475"/>
                  </a:moveTo>
                  <a:lnTo>
                    <a:pt x="99275" y="477767"/>
                  </a:lnTo>
                  <a:lnTo>
                    <a:pt x="207575" y="477767"/>
                  </a:lnTo>
                  <a:lnTo>
                    <a:pt x="207575" y="423475"/>
                  </a:lnTo>
                  <a:lnTo>
                    <a:pt x="99275" y="423475"/>
                  </a:lnTo>
                  <a:close/>
                  <a:moveTo>
                    <a:pt x="99275" y="301493"/>
                  </a:moveTo>
                  <a:lnTo>
                    <a:pt x="99275" y="355786"/>
                  </a:lnTo>
                  <a:lnTo>
                    <a:pt x="207575" y="355786"/>
                  </a:lnTo>
                  <a:lnTo>
                    <a:pt x="207575" y="301493"/>
                  </a:lnTo>
                  <a:lnTo>
                    <a:pt x="99275" y="301493"/>
                  </a:lnTo>
                  <a:close/>
                  <a:moveTo>
                    <a:pt x="0" y="180975"/>
                  </a:moveTo>
                  <a:lnTo>
                    <a:pt x="297325" y="0"/>
                  </a:lnTo>
                  <a:lnTo>
                    <a:pt x="306850" y="1520186"/>
                  </a:lnTo>
                  <a:lnTo>
                    <a:pt x="0" y="1520186"/>
                  </a:lnTo>
                  <a:lnTo>
                    <a:pt x="0" y="18097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F5B280-BC4B-423E-888C-E17F76C270CF}"/>
                </a:ext>
              </a:extLst>
            </p:cNvPr>
            <p:cNvSpPr/>
            <p:nvPr/>
          </p:nvSpPr>
          <p:spPr>
            <a:xfrm>
              <a:off x="1638567" y="4981820"/>
              <a:ext cx="565399" cy="817337"/>
            </a:xfrm>
            <a:custGeom>
              <a:avLst/>
              <a:gdLst>
                <a:gd name="connsiteX0" fmla="*/ 238494 w 462454"/>
                <a:gd name="connsiteY0" fmla="*/ 563076 h 870531"/>
                <a:gd name="connsiteX1" fmla="*/ 238494 w 462454"/>
                <a:gd name="connsiteY1" fmla="*/ 715154 h 870531"/>
                <a:gd name="connsiteX2" fmla="*/ 324676 w 462454"/>
                <a:gd name="connsiteY2" fmla="*/ 715154 h 870531"/>
                <a:gd name="connsiteX3" fmla="*/ 324676 w 462454"/>
                <a:gd name="connsiteY3" fmla="*/ 563076 h 870531"/>
                <a:gd name="connsiteX4" fmla="*/ 238494 w 462454"/>
                <a:gd name="connsiteY4" fmla="*/ 353251 h 870531"/>
                <a:gd name="connsiteX5" fmla="*/ 238494 w 462454"/>
                <a:gd name="connsiteY5" fmla="*/ 505329 h 870531"/>
                <a:gd name="connsiteX6" fmla="*/ 324676 w 462454"/>
                <a:gd name="connsiteY6" fmla="*/ 505329 h 870531"/>
                <a:gd name="connsiteX7" fmla="*/ 324676 w 462454"/>
                <a:gd name="connsiteY7" fmla="*/ 353251 h 870531"/>
                <a:gd name="connsiteX8" fmla="*/ 231227 w 462454"/>
                <a:gd name="connsiteY8" fmla="*/ 0 h 870531"/>
                <a:gd name="connsiteX9" fmla="*/ 462454 w 462454"/>
                <a:gd name="connsiteY9" fmla="*/ 308459 h 870531"/>
                <a:gd name="connsiteX10" fmla="*/ 384652 w 462454"/>
                <a:gd name="connsiteY10" fmla="*/ 308459 h 870531"/>
                <a:gd name="connsiteX11" fmla="*/ 384652 w 462454"/>
                <a:gd name="connsiteY11" fmla="*/ 870531 h 870531"/>
                <a:gd name="connsiteX12" fmla="*/ 77802 w 462454"/>
                <a:gd name="connsiteY12" fmla="*/ 870531 h 870531"/>
                <a:gd name="connsiteX13" fmla="*/ 77802 w 462454"/>
                <a:gd name="connsiteY13" fmla="*/ 308459 h 870531"/>
                <a:gd name="connsiteX14" fmla="*/ 0 w 462454"/>
                <a:gd name="connsiteY14" fmla="*/ 308459 h 87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62454" h="870531">
                  <a:moveTo>
                    <a:pt x="238494" y="563076"/>
                  </a:moveTo>
                  <a:lnTo>
                    <a:pt x="238494" y="715154"/>
                  </a:lnTo>
                  <a:lnTo>
                    <a:pt x="324676" y="715154"/>
                  </a:lnTo>
                  <a:lnTo>
                    <a:pt x="324676" y="563076"/>
                  </a:lnTo>
                  <a:close/>
                  <a:moveTo>
                    <a:pt x="238494" y="353251"/>
                  </a:moveTo>
                  <a:lnTo>
                    <a:pt x="238494" y="505329"/>
                  </a:lnTo>
                  <a:lnTo>
                    <a:pt x="324676" y="505329"/>
                  </a:lnTo>
                  <a:lnTo>
                    <a:pt x="324676" y="353251"/>
                  </a:lnTo>
                  <a:close/>
                  <a:moveTo>
                    <a:pt x="231227" y="0"/>
                  </a:moveTo>
                  <a:lnTo>
                    <a:pt x="462454" y="308459"/>
                  </a:lnTo>
                  <a:lnTo>
                    <a:pt x="384652" y="308459"/>
                  </a:lnTo>
                  <a:lnTo>
                    <a:pt x="384652" y="870531"/>
                  </a:lnTo>
                  <a:lnTo>
                    <a:pt x="77802" y="870531"/>
                  </a:lnTo>
                  <a:lnTo>
                    <a:pt x="77802" y="308459"/>
                  </a:lnTo>
                  <a:lnTo>
                    <a:pt x="0" y="30845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0E8D149-8EF2-4897-A83B-1B9415A165A7}"/>
                </a:ext>
              </a:extLst>
            </p:cNvPr>
            <p:cNvSpPr/>
            <p:nvPr/>
          </p:nvSpPr>
          <p:spPr>
            <a:xfrm>
              <a:off x="1217580" y="4695671"/>
              <a:ext cx="384274" cy="1114425"/>
            </a:xfrm>
            <a:custGeom>
              <a:avLst/>
              <a:gdLst>
                <a:gd name="connsiteX0" fmla="*/ 159201 w 408118"/>
                <a:gd name="connsiteY0" fmla="*/ 578755 h 1158732"/>
                <a:gd name="connsiteX1" fmla="*/ 159201 w 408118"/>
                <a:gd name="connsiteY1" fmla="*/ 665832 h 1158732"/>
                <a:gd name="connsiteX2" fmla="*/ 248917 w 408118"/>
                <a:gd name="connsiteY2" fmla="*/ 665832 h 1158732"/>
                <a:gd name="connsiteX3" fmla="*/ 248917 w 408118"/>
                <a:gd name="connsiteY3" fmla="*/ 578755 h 1158732"/>
                <a:gd name="connsiteX4" fmla="*/ 159201 w 408118"/>
                <a:gd name="connsiteY4" fmla="*/ 578755 h 1158732"/>
                <a:gd name="connsiteX5" fmla="*/ 278823 w 408118"/>
                <a:gd name="connsiteY5" fmla="*/ 576996 h 1158732"/>
                <a:gd name="connsiteX6" fmla="*/ 278823 w 408118"/>
                <a:gd name="connsiteY6" fmla="*/ 664073 h 1158732"/>
                <a:gd name="connsiteX7" fmla="*/ 365020 w 408118"/>
                <a:gd name="connsiteY7" fmla="*/ 664073 h 1158732"/>
                <a:gd name="connsiteX8" fmla="*/ 365020 w 408118"/>
                <a:gd name="connsiteY8" fmla="*/ 576996 h 1158732"/>
                <a:gd name="connsiteX9" fmla="*/ 278823 w 408118"/>
                <a:gd name="connsiteY9" fmla="*/ 576996 h 1158732"/>
                <a:gd name="connsiteX10" fmla="*/ 43979 w 408118"/>
                <a:gd name="connsiteY10" fmla="*/ 576996 h 1158732"/>
                <a:gd name="connsiteX11" fmla="*/ 43979 w 408118"/>
                <a:gd name="connsiteY11" fmla="*/ 664952 h 1158732"/>
                <a:gd name="connsiteX12" fmla="*/ 131935 w 408118"/>
                <a:gd name="connsiteY12" fmla="*/ 665832 h 1158732"/>
                <a:gd name="connsiteX13" fmla="*/ 132814 w 408118"/>
                <a:gd name="connsiteY13" fmla="*/ 576996 h 1158732"/>
                <a:gd name="connsiteX14" fmla="*/ 43979 w 408118"/>
                <a:gd name="connsiteY14" fmla="*/ 576996 h 1158732"/>
                <a:gd name="connsiteX15" fmla="*/ 160960 w 408118"/>
                <a:gd name="connsiteY15" fmla="*/ 449459 h 1158732"/>
                <a:gd name="connsiteX16" fmla="*/ 160960 w 408118"/>
                <a:gd name="connsiteY16" fmla="*/ 539174 h 1158732"/>
                <a:gd name="connsiteX17" fmla="*/ 248917 w 408118"/>
                <a:gd name="connsiteY17" fmla="*/ 539174 h 1158732"/>
                <a:gd name="connsiteX18" fmla="*/ 248917 w 408118"/>
                <a:gd name="connsiteY18" fmla="*/ 449459 h 1158732"/>
                <a:gd name="connsiteX19" fmla="*/ 160960 w 408118"/>
                <a:gd name="connsiteY19" fmla="*/ 449459 h 1158732"/>
                <a:gd name="connsiteX20" fmla="*/ 44858 w 408118"/>
                <a:gd name="connsiteY20" fmla="*/ 449459 h 1158732"/>
                <a:gd name="connsiteX21" fmla="*/ 44858 w 408118"/>
                <a:gd name="connsiteY21" fmla="*/ 539174 h 1158732"/>
                <a:gd name="connsiteX22" fmla="*/ 131935 w 408118"/>
                <a:gd name="connsiteY22" fmla="*/ 539174 h 1158732"/>
                <a:gd name="connsiteX23" fmla="*/ 131935 w 408118"/>
                <a:gd name="connsiteY23" fmla="*/ 449459 h 1158732"/>
                <a:gd name="connsiteX24" fmla="*/ 44858 w 408118"/>
                <a:gd name="connsiteY24" fmla="*/ 449459 h 1158732"/>
                <a:gd name="connsiteX25" fmla="*/ 278823 w 408118"/>
                <a:gd name="connsiteY25" fmla="*/ 448579 h 1158732"/>
                <a:gd name="connsiteX26" fmla="*/ 278823 w 408118"/>
                <a:gd name="connsiteY26" fmla="*/ 538295 h 1158732"/>
                <a:gd name="connsiteX27" fmla="*/ 365020 w 408118"/>
                <a:gd name="connsiteY27" fmla="*/ 538295 h 1158732"/>
                <a:gd name="connsiteX28" fmla="*/ 365020 w 408118"/>
                <a:gd name="connsiteY28" fmla="*/ 448579 h 1158732"/>
                <a:gd name="connsiteX29" fmla="*/ 278823 w 408118"/>
                <a:gd name="connsiteY29" fmla="*/ 448579 h 1158732"/>
                <a:gd name="connsiteX30" fmla="*/ 277943 w 408118"/>
                <a:gd name="connsiteY30" fmla="*/ 318403 h 1158732"/>
                <a:gd name="connsiteX31" fmla="*/ 277943 w 408118"/>
                <a:gd name="connsiteY31" fmla="*/ 408999 h 1158732"/>
                <a:gd name="connsiteX32" fmla="*/ 366779 w 408118"/>
                <a:gd name="connsiteY32" fmla="*/ 408999 h 1158732"/>
                <a:gd name="connsiteX33" fmla="*/ 366779 w 408118"/>
                <a:gd name="connsiteY33" fmla="*/ 318403 h 1158732"/>
                <a:gd name="connsiteX34" fmla="*/ 277943 w 408118"/>
                <a:gd name="connsiteY34" fmla="*/ 318403 h 1158732"/>
                <a:gd name="connsiteX35" fmla="*/ 159201 w 408118"/>
                <a:gd name="connsiteY35" fmla="*/ 318403 h 1158732"/>
                <a:gd name="connsiteX36" fmla="*/ 159201 w 408118"/>
                <a:gd name="connsiteY36" fmla="*/ 407239 h 1158732"/>
                <a:gd name="connsiteX37" fmla="*/ 249797 w 408118"/>
                <a:gd name="connsiteY37" fmla="*/ 407239 h 1158732"/>
                <a:gd name="connsiteX38" fmla="*/ 249797 w 408118"/>
                <a:gd name="connsiteY38" fmla="*/ 318403 h 1158732"/>
                <a:gd name="connsiteX39" fmla="*/ 159201 w 408118"/>
                <a:gd name="connsiteY39" fmla="*/ 318403 h 1158732"/>
                <a:gd name="connsiteX40" fmla="*/ 43979 w 408118"/>
                <a:gd name="connsiteY40" fmla="*/ 318403 h 1158732"/>
                <a:gd name="connsiteX41" fmla="*/ 43979 w 408118"/>
                <a:gd name="connsiteY41" fmla="*/ 408119 h 1158732"/>
                <a:gd name="connsiteX42" fmla="*/ 131935 w 408118"/>
                <a:gd name="connsiteY42" fmla="*/ 408119 h 1158732"/>
                <a:gd name="connsiteX43" fmla="*/ 131935 w 408118"/>
                <a:gd name="connsiteY43" fmla="*/ 318403 h 1158732"/>
                <a:gd name="connsiteX44" fmla="*/ 43979 w 408118"/>
                <a:gd name="connsiteY44" fmla="*/ 318403 h 1158732"/>
                <a:gd name="connsiteX45" fmla="*/ 43098 w 408118"/>
                <a:gd name="connsiteY45" fmla="*/ 187348 h 1158732"/>
                <a:gd name="connsiteX46" fmla="*/ 43098 w 408118"/>
                <a:gd name="connsiteY46" fmla="*/ 279702 h 1158732"/>
                <a:gd name="connsiteX47" fmla="*/ 132814 w 408118"/>
                <a:gd name="connsiteY47" fmla="*/ 279702 h 1158732"/>
                <a:gd name="connsiteX48" fmla="*/ 132814 w 408118"/>
                <a:gd name="connsiteY48" fmla="*/ 187348 h 1158732"/>
                <a:gd name="connsiteX49" fmla="*/ 43098 w 408118"/>
                <a:gd name="connsiteY49" fmla="*/ 187348 h 1158732"/>
                <a:gd name="connsiteX50" fmla="*/ 43979 w 408118"/>
                <a:gd name="connsiteY50" fmla="*/ 60690 h 1158732"/>
                <a:gd name="connsiteX51" fmla="*/ 43979 w 408118"/>
                <a:gd name="connsiteY51" fmla="*/ 152166 h 1158732"/>
                <a:gd name="connsiteX52" fmla="*/ 133694 w 408118"/>
                <a:gd name="connsiteY52" fmla="*/ 152166 h 1158732"/>
                <a:gd name="connsiteX53" fmla="*/ 133694 w 408118"/>
                <a:gd name="connsiteY53" fmla="*/ 60690 h 1158732"/>
                <a:gd name="connsiteX54" fmla="*/ 43979 w 408118"/>
                <a:gd name="connsiteY54" fmla="*/ 60690 h 1158732"/>
                <a:gd name="connsiteX55" fmla="*/ 0 w 408118"/>
                <a:gd name="connsiteY55" fmla="*/ 0 h 1158732"/>
                <a:gd name="connsiteX56" fmla="*/ 155702 w 408118"/>
                <a:gd name="connsiteY56" fmla="*/ 0 h 1158732"/>
                <a:gd name="connsiteX57" fmla="*/ 155702 w 408118"/>
                <a:gd name="connsiteY57" fmla="*/ 281913 h 1158732"/>
                <a:gd name="connsiteX58" fmla="*/ 277943 w 408118"/>
                <a:gd name="connsiteY58" fmla="*/ 281913 h 1158732"/>
                <a:gd name="connsiteX59" fmla="*/ 277943 w 408118"/>
                <a:gd name="connsiteY59" fmla="*/ 282341 h 1158732"/>
                <a:gd name="connsiteX60" fmla="*/ 366779 w 408118"/>
                <a:gd name="connsiteY60" fmla="*/ 282341 h 1158732"/>
                <a:gd name="connsiteX61" fmla="*/ 366779 w 408118"/>
                <a:gd name="connsiteY61" fmla="*/ 281913 h 1158732"/>
                <a:gd name="connsiteX62" fmla="*/ 408118 w 408118"/>
                <a:gd name="connsiteY62" fmla="*/ 281913 h 1158732"/>
                <a:gd name="connsiteX63" fmla="*/ 408118 w 408118"/>
                <a:gd name="connsiteY63" fmla="*/ 1158732 h 1158732"/>
                <a:gd name="connsiteX64" fmla="*/ 0 w 408118"/>
                <a:gd name="connsiteY64" fmla="*/ 1158732 h 11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408118" h="1158732">
                  <a:moveTo>
                    <a:pt x="159201" y="578755"/>
                  </a:moveTo>
                  <a:cubicBezTo>
                    <a:pt x="159201" y="608660"/>
                    <a:pt x="159201" y="638565"/>
                    <a:pt x="159201" y="665832"/>
                  </a:cubicBezTo>
                  <a:cubicBezTo>
                    <a:pt x="189986" y="668470"/>
                    <a:pt x="222530" y="665832"/>
                    <a:pt x="248917" y="665832"/>
                  </a:cubicBezTo>
                  <a:cubicBezTo>
                    <a:pt x="248917" y="634168"/>
                    <a:pt x="248917" y="608660"/>
                    <a:pt x="248917" y="578755"/>
                  </a:cubicBezTo>
                  <a:cubicBezTo>
                    <a:pt x="217253" y="578755"/>
                    <a:pt x="188227" y="578755"/>
                    <a:pt x="159201" y="578755"/>
                  </a:cubicBezTo>
                  <a:close/>
                  <a:moveTo>
                    <a:pt x="278823" y="576996"/>
                  </a:moveTo>
                  <a:cubicBezTo>
                    <a:pt x="278823" y="606901"/>
                    <a:pt x="278823" y="632408"/>
                    <a:pt x="278823" y="664073"/>
                  </a:cubicBezTo>
                  <a:cubicBezTo>
                    <a:pt x="311366" y="664073"/>
                    <a:pt x="346549" y="664952"/>
                    <a:pt x="365020" y="664073"/>
                  </a:cubicBezTo>
                  <a:cubicBezTo>
                    <a:pt x="365020" y="632408"/>
                    <a:pt x="365020" y="606021"/>
                    <a:pt x="365020" y="576996"/>
                  </a:cubicBezTo>
                  <a:cubicBezTo>
                    <a:pt x="335114" y="576996"/>
                    <a:pt x="306968" y="576996"/>
                    <a:pt x="278823" y="576996"/>
                  </a:cubicBezTo>
                  <a:close/>
                  <a:moveTo>
                    <a:pt x="43979" y="576996"/>
                  </a:moveTo>
                  <a:cubicBezTo>
                    <a:pt x="43979" y="605142"/>
                    <a:pt x="43979" y="638565"/>
                    <a:pt x="43979" y="664952"/>
                  </a:cubicBezTo>
                  <a:cubicBezTo>
                    <a:pt x="81799" y="664952"/>
                    <a:pt x="105548" y="664073"/>
                    <a:pt x="131935" y="665832"/>
                  </a:cubicBezTo>
                  <a:cubicBezTo>
                    <a:pt x="131935" y="631529"/>
                    <a:pt x="132814" y="602503"/>
                    <a:pt x="132814" y="576996"/>
                  </a:cubicBezTo>
                  <a:cubicBezTo>
                    <a:pt x="102030" y="576996"/>
                    <a:pt x="73884" y="576996"/>
                    <a:pt x="43979" y="576996"/>
                  </a:cubicBezTo>
                  <a:close/>
                  <a:moveTo>
                    <a:pt x="160960" y="449459"/>
                  </a:moveTo>
                  <a:cubicBezTo>
                    <a:pt x="160960" y="481123"/>
                    <a:pt x="160960" y="509268"/>
                    <a:pt x="160960" y="539174"/>
                  </a:cubicBezTo>
                  <a:cubicBezTo>
                    <a:pt x="189986" y="539174"/>
                    <a:pt x="217253" y="539174"/>
                    <a:pt x="248917" y="539174"/>
                  </a:cubicBezTo>
                  <a:cubicBezTo>
                    <a:pt x="248917" y="506630"/>
                    <a:pt x="248917" y="477604"/>
                    <a:pt x="248917" y="449459"/>
                  </a:cubicBezTo>
                  <a:cubicBezTo>
                    <a:pt x="218132" y="449459"/>
                    <a:pt x="189107" y="449459"/>
                    <a:pt x="160960" y="449459"/>
                  </a:cubicBezTo>
                  <a:close/>
                  <a:moveTo>
                    <a:pt x="44858" y="449459"/>
                  </a:moveTo>
                  <a:cubicBezTo>
                    <a:pt x="44858" y="481123"/>
                    <a:pt x="44858" y="509268"/>
                    <a:pt x="44858" y="539174"/>
                  </a:cubicBezTo>
                  <a:cubicBezTo>
                    <a:pt x="75643" y="539174"/>
                    <a:pt x="102910" y="539174"/>
                    <a:pt x="131935" y="539174"/>
                  </a:cubicBezTo>
                  <a:cubicBezTo>
                    <a:pt x="131935" y="505751"/>
                    <a:pt x="131935" y="477604"/>
                    <a:pt x="131935" y="449459"/>
                  </a:cubicBezTo>
                  <a:cubicBezTo>
                    <a:pt x="100271" y="449459"/>
                    <a:pt x="72125" y="449459"/>
                    <a:pt x="44858" y="449459"/>
                  </a:cubicBezTo>
                  <a:close/>
                  <a:moveTo>
                    <a:pt x="278823" y="448579"/>
                  </a:moveTo>
                  <a:cubicBezTo>
                    <a:pt x="278823" y="479364"/>
                    <a:pt x="278823" y="508389"/>
                    <a:pt x="278823" y="538295"/>
                  </a:cubicBezTo>
                  <a:cubicBezTo>
                    <a:pt x="308727" y="538295"/>
                    <a:pt x="335994" y="538295"/>
                    <a:pt x="365020" y="538295"/>
                  </a:cubicBezTo>
                  <a:cubicBezTo>
                    <a:pt x="365020" y="507510"/>
                    <a:pt x="365020" y="478484"/>
                    <a:pt x="365020" y="448579"/>
                  </a:cubicBezTo>
                  <a:cubicBezTo>
                    <a:pt x="335994" y="448579"/>
                    <a:pt x="308727" y="448579"/>
                    <a:pt x="278823" y="448579"/>
                  </a:cubicBezTo>
                  <a:close/>
                  <a:moveTo>
                    <a:pt x="277943" y="318403"/>
                  </a:moveTo>
                  <a:cubicBezTo>
                    <a:pt x="277943" y="350067"/>
                    <a:pt x="277943" y="379094"/>
                    <a:pt x="277943" y="408999"/>
                  </a:cubicBezTo>
                  <a:cubicBezTo>
                    <a:pt x="309607" y="408999"/>
                    <a:pt x="337753" y="408999"/>
                    <a:pt x="366779" y="408999"/>
                  </a:cubicBezTo>
                  <a:cubicBezTo>
                    <a:pt x="366779" y="378214"/>
                    <a:pt x="366779" y="349187"/>
                    <a:pt x="366779" y="318403"/>
                  </a:cubicBezTo>
                  <a:cubicBezTo>
                    <a:pt x="336873" y="318403"/>
                    <a:pt x="307848" y="318403"/>
                    <a:pt x="277943" y="318403"/>
                  </a:cubicBezTo>
                  <a:close/>
                  <a:moveTo>
                    <a:pt x="159201" y="318403"/>
                  </a:moveTo>
                  <a:cubicBezTo>
                    <a:pt x="159201" y="349187"/>
                    <a:pt x="159201" y="378214"/>
                    <a:pt x="159201" y="407239"/>
                  </a:cubicBezTo>
                  <a:cubicBezTo>
                    <a:pt x="190866" y="407239"/>
                    <a:pt x="219892" y="407239"/>
                    <a:pt x="249797" y="407239"/>
                  </a:cubicBezTo>
                  <a:cubicBezTo>
                    <a:pt x="249797" y="376454"/>
                    <a:pt x="249797" y="349187"/>
                    <a:pt x="249797" y="318403"/>
                  </a:cubicBezTo>
                  <a:cubicBezTo>
                    <a:pt x="217253" y="318403"/>
                    <a:pt x="188227" y="318403"/>
                    <a:pt x="159201" y="318403"/>
                  </a:cubicBezTo>
                  <a:close/>
                  <a:moveTo>
                    <a:pt x="43979" y="318403"/>
                  </a:moveTo>
                  <a:cubicBezTo>
                    <a:pt x="43979" y="349187"/>
                    <a:pt x="43979" y="378214"/>
                    <a:pt x="43979" y="408119"/>
                  </a:cubicBezTo>
                  <a:cubicBezTo>
                    <a:pt x="74764" y="408119"/>
                    <a:pt x="102910" y="408119"/>
                    <a:pt x="131935" y="408119"/>
                  </a:cubicBezTo>
                  <a:cubicBezTo>
                    <a:pt x="131935" y="376454"/>
                    <a:pt x="131935" y="347429"/>
                    <a:pt x="131935" y="318403"/>
                  </a:cubicBezTo>
                  <a:cubicBezTo>
                    <a:pt x="100271" y="318403"/>
                    <a:pt x="72125" y="318403"/>
                    <a:pt x="43979" y="318403"/>
                  </a:cubicBezTo>
                  <a:close/>
                  <a:moveTo>
                    <a:pt x="43098" y="187348"/>
                  </a:moveTo>
                  <a:cubicBezTo>
                    <a:pt x="43098" y="219892"/>
                    <a:pt x="43098" y="249797"/>
                    <a:pt x="43098" y="279702"/>
                  </a:cubicBezTo>
                  <a:cubicBezTo>
                    <a:pt x="74764" y="279702"/>
                    <a:pt x="104668" y="279702"/>
                    <a:pt x="132814" y="279702"/>
                  </a:cubicBezTo>
                  <a:cubicBezTo>
                    <a:pt x="132814" y="247159"/>
                    <a:pt x="132814" y="218133"/>
                    <a:pt x="132814" y="187348"/>
                  </a:cubicBezTo>
                  <a:cubicBezTo>
                    <a:pt x="102030" y="187348"/>
                    <a:pt x="73884" y="187348"/>
                    <a:pt x="43098" y="187348"/>
                  </a:cubicBezTo>
                  <a:close/>
                  <a:moveTo>
                    <a:pt x="43979" y="60690"/>
                  </a:moveTo>
                  <a:cubicBezTo>
                    <a:pt x="43979" y="93234"/>
                    <a:pt x="43979" y="122259"/>
                    <a:pt x="43979" y="152166"/>
                  </a:cubicBezTo>
                  <a:cubicBezTo>
                    <a:pt x="75643" y="152166"/>
                    <a:pt x="103789" y="152166"/>
                    <a:pt x="133694" y="152166"/>
                  </a:cubicBezTo>
                  <a:cubicBezTo>
                    <a:pt x="133694" y="121380"/>
                    <a:pt x="133694" y="93234"/>
                    <a:pt x="133694" y="60690"/>
                  </a:cubicBezTo>
                  <a:cubicBezTo>
                    <a:pt x="101151" y="60690"/>
                    <a:pt x="72125" y="60690"/>
                    <a:pt x="43979" y="60690"/>
                  </a:cubicBezTo>
                  <a:close/>
                  <a:moveTo>
                    <a:pt x="0" y="0"/>
                  </a:moveTo>
                  <a:lnTo>
                    <a:pt x="155702" y="0"/>
                  </a:lnTo>
                  <a:lnTo>
                    <a:pt x="155702" y="281913"/>
                  </a:lnTo>
                  <a:lnTo>
                    <a:pt x="277943" y="281913"/>
                  </a:lnTo>
                  <a:lnTo>
                    <a:pt x="277943" y="282341"/>
                  </a:lnTo>
                  <a:cubicBezTo>
                    <a:pt x="307848" y="282341"/>
                    <a:pt x="334235" y="282341"/>
                    <a:pt x="366779" y="282341"/>
                  </a:cubicBezTo>
                  <a:lnTo>
                    <a:pt x="366779" y="281913"/>
                  </a:lnTo>
                  <a:lnTo>
                    <a:pt x="408118" y="281913"/>
                  </a:lnTo>
                  <a:lnTo>
                    <a:pt x="408118" y="1158732"/>
                  </a:lnTo>
                  <a:lnTo>
                    <a:pt x="0" y="115873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8194D79-B6FE-452A-B34D-F0E86A877121}"/>
                </a:ext>
              </a:extLst>
            </p:cNvPr>
            <p:cNvSpPr/>
            <p:nvPr/>
          </p:nvSpPr>
          <p:spPr>
            <a:xfrm flipH="1">
              <a:off x="3402642" y="4367014"/>
              <a:ext cx="482521" cy="1399348"/>
            </a:xfrm>
            <a:custGeom>
              <a:avLst/>
              <a:gdLst>
                <a:gd name="connsiteX0" fmla="*/ 159201 w 408118"/>
                <a:gd name="connsiteY0" fmla="*/ 578755 h 1158732"/>
                <a:gd name="connsiteX1" fmla="*/ 159201 w 408118"/>
                <a:gd name="connsiteY1" fmla="*/ 665832 h 1158732"/>
                <a:gd name="connsiteX2" fmla="*/ 248917 w 408118"/>
                <a:gd name="connsiteY2" fmla="*/ 665832 h 1158732"/>
                <a:gd name="connsiteX3" fmla="*/ 248917 w 408118"/>
                <a:gd name="connsiteY3" fmla="*/ 578755 h 1158732"/>
                <a:gd name="connsiteX4" fmla="*/ 159201 w 408118"/>
                <a:gd name="connsiteY4" fmla="*/ 578755 h 1158732"/>
                <a:gd name="connsiteX5" fmla="*/ 278823 w 408118"/>
                <a:gd name="connsiteY5" fmla="*/ 576996 h 1158732"/>
                <a:gd name="connsiteX6" fmla="*/ 278823 w 408118"/>
                <a:gd name="connsiteY6" fmla="*/ 664073 h 1158732"/>
                <a:gd name="connsiteX7" fmla="*/ 365020 w 408118"/>
                <a:gd name="connsiteY7" fmla="*/ 664073 h 1158732"/>
                <a:gd name="connsiteX8" fmla="*/ 365020 w 408118"/>
                <a:gd name="connsiteY8" fmla="*/ 576996 h 1158732"/>
                <a:gd name="connsiteX9" fmla="*/ 278823 w 408118"/>
                <a:gd name="connsiteY9" fmla="*/ 576996 h 1158732"/>
                <a:gd name="connsiteX10" fmla="*/ 43979 w 408118"/>
                <a:gd name="connsiteY10" fmla="*/ 576996 h 1158732"/>
                <a:gd name="connsiteX11" fmla="*/ 43979 w 408118"/>
                <a:gd name="connsiteY11" fmla="*/ 664952 h 1158732"/>
                <a:gd name="connsiteX12" fmla="*/ 131935 w 408118"/>
                <a:gd name="connsiteY12" fmla="*/ 665832 h 1158732"/>
                <a:gd name="connsiteX13" fmla="*/ 132814 w 408118"/>
                <a:gd name="connsiteY13" fmla="*/ 576996 h 1158732"/>
                <a:gd name="connsiteX14" fmla="*/ 43979 w 408118"/>
                <a:gd name="connsiteY14" fmla="*/ 576996 h 1158732"/>
                <a:gd name="connsiteX15" fmla="*/ 160960 w 408118"/>
                <a:gd name="connsiteY15" fmla="*/ 449459 h 1158732"/>
                <a:gd name="connsiteX16" fmla="*/ 160960 w 408118"/>
                <a:gd name="connsiteY16" fmla="*/ 539174 h 1158732"/>
                <a:gd name="connsiteX17" fmla="*/ 248917 w 408118"/>
                <a:gd name="connsiteY17" fmla="*/ 539174 h 1158732"/>
                <a:gd name="connsiteX18" fmla="*/ 248917 w 408118"/>
                <a:gd name="connsiteY18" fmla="*/ 449459 h 1158732"/>
                <a:gd name="connsiteX19" fmla="*/ 160960 w 408118"/>
                <a:gd name="connsiteY19" fmla="*/ 449459 h 1158732"/>
                <a:gd name="connsiteX20" fmla="*/ 44858 w 408118"/>
                <a:gd name="connsiteY20" fmla="*/ 449459 h 1158732"/>
                <a:gd name="connsiteX21" fmla="*/ 44858 w 408118"/>
                <a:gd name="connsiteY21" fmla="*/ 539174 h 1158732"/>
                <a:gd name="connsiteX22" fmla="*/ 131935 w 408118"/>
                <a:gd name="connsiteY22" fmla="*/ 539174 h 1158732"/>
                <a:gd name="connsiteX23" fmla="*/ 131935 w 408118"/>
                <a:gd name="connsiteY23" fmla="*/ 449459 h 1158732"/>
                <a:gd name="connsiteX24" fmla="*/ 44858 w 408118"/>
                <a:gd name="connsiteY24" fmla="*/ 449459 h 1158732"/>
                <a:gd name="connsiteX25" fmla="*/ 278823 w 408118"/>
                <a:gd name="connsiteY25" fmla="*/ 448579 h 1158732"/>
                <a:gd name="connsiteX26" fmla="*/ 278823 w 408118"/>
                <a:gd name="connsiteY26" fmla="*/ 538295 h 1158732"/>
                <a:gd name="connsiteX27" fmla="*/ 365020 w 408118"/>
                <a:gd name="connsiteY27" fmla="*/ 538295 h 1158732"/>
                <a:gd name="connsiteX28" fmla="*/ 365020 w 408118"/>
                <a:gd name="connsiteY28" fmla="*/ 448579 h 1158732"/>
                <a:gd name="connsiteX29" fmla="*/ 278823 w 408118"/>
                <a:gd name="connsiteY29" fmla="*/ 448579 h 1158732"/>
                <a:gd name="connsiteX30" fmla="*/ 277943 w 408118"/>
                <a:gd name="connsiteY30" fmla="*/ 318403 h 1158732"/>
                <a:gd name="connsiteX31" fmla="*/ 277943 w 408118"/>
                <a:gd name="connsiteY31" fmla="*/ 408999 h 1158732"/>
                <a:gd name="connsiteX32" fmla="*/ 366779 w 408118"/>
                <a:gd name="connsiteY32" fmla="*/ 408999 h 1158732"/>
                <a:gd name="connsiteX33" fmla="*/ 366779 w 408118"/>
                <a:gd name="connsiteY33" fmla="*/ 318403 h 1158732"/>
                <a:gd name="connsiteX34" fmla="*/ 277943 w 408118"/>
                <a:gd name="connsiteY34" fmla="*/ 318403 h 1158732"/>
                <a:gd name="connsiteX35" fmla="*/ 159201 w 408118"/>
                <a:gd name="connsiteY35" fmla="*/ 318403 h 1158732"/>
                <a:gd name="connsiteX36" fmla="*/ 159201 w 408118"/>
                <a:gd name="connsiteY36" fmla="*/ 407239 h 1158732"/>
                <a:gd name="connsiteX37" fmla="*/ 249797 w 408118"/>
                <a:gd name="connsiteY37" fmla="*/ 407239 h 1158732"/>
                <a:gd name="connsiteX38" fmla="*/ 249797 w 408118"/>
                <a:gd name="connsiteY38" fmla="*/ 318403 h 1158732"/>
                <a:gd name="connsiteX39" fmla="*/ 159201 w 408118"/>
                <a:gd name="connsiteY39" fmla="*/ 318403 h 1158732"/>
                <a:gd name="connsiteX40" fmla="*/ 43979 w 408118"/>
                <a:gd name="connsiteY40" fmla="*/ 318403 h 1158732"/>
                <a:gd name="connsiteX41" fmla="*/ 43979 w 408118"/>
                <a:gd name="connsiteY41" fmla="*/ 408119 h 1158732"/>
                <a:gd name="connsiteX42" fmla="*/ 131935 w 408118"/>
                <a:gd name="connsiteY42" fmla="*/ 408119 h 1158732"/>
                <a:gd name="connsiteX43" fmla="*/ 131935 w 408118"/>
                <a:gd name="connsiteY43" fmla="*/ 318403 h 1158732"/>
                <a:gd name="connsiteX44" fmla="*/ 43979 w 408118"/>
                <a:gd name="connsiteY44" fmla="*/ 318403 h 1158732"/>
                <a:gd name="connsiteX45" fmla="*/ 43098 w 408118"/>
                <a:gd name="connsiteY45" fmla="*/ 187348 h 1158732"/>
                <a:gd name="connsiteX46" fmla="*/ 43098 w 408118"/>
                <a:gd name="connsiteY46" fmla="*/ 279702 h 1158732"/>
                <a:gd name="connsiteX47" fmla="*/ 132814 w 408118"/>
                <a:gd name="connsiteY47" fmla="*/ 279702 h 1158732"/>
                <a:gd name="connsiteX48" fmla="*/ 132814 w 408118"/>
                <a:gd name="connsiteY48" fmla="*/ 187348 h 1158732"/>
                <a:gd name="connsiteX49" fmla="*/ 43098 w 408118"/>
                <a:gd name="connsiteY49" fmla="*/ 187348 h 1158732"/>
                <a:gd name="connsiteX50" fmla="*/ 43979 w 408118"/>
                <a:gd name="connsiteY50" fmla="*/ 60690 h 1158732"/>
                <a:gd name="connsiteX51" fmla="*/ 43979 w 408118"/>
                <a:gd name="connsiteY51" fmla="*/ 152166 h 1158732"/>
                <a:gd name="connsiteX52" fmla="*/ 133694 w 408118"/>
                <a:gd name="connsiteY52" fmla="*/ 152166 h 1158732"/>
                <a:gd name="connsiteX53" fmla="*/ 133694 w 408118"/>
                <a:gd name="connsiteY53" fmla="*/ 60690 h 1158732"/>
                <a:gd name="connsiteX54" fmla="*/ 43979 w 408118"/>
                <a:gd name="connsiteY54" fmla="*/ 60690 h 1158732"/>
                <a:gd name="connsiteX55" fmla="*/ 0 w 408118"/>
                <a:gd name="connsiteY55" fmla="*/ 0 h 1158732"/>
                <a:gd name="connsiteX56" fmla="*/ 155702 w 408118"/>
                <a:gd name="connsiteY56" fmla="*/ 0 h 1158732"/>
                <a:gd name="connsiteX57" fmla="*/ 155702 w 408118"/>
                <a:gd name="connsiteY57" fmla="*/ 281913 h 1158732"/>
                <a:gd name="connsiteX58" fmla="*/ 277943 w 408118"/>
                <a:gd name="connsiteY58" fmla="*/ 281913 h 1158732"/>
                <a:gd name="connsiteX59" fmla="*/ 277943 w 408118"/>
                <a:gd name="connsiteY59" fmla="*/ 282341 h 1158732"/>
                <a:gd name="connsiteX60" fmla="*/ 366779 w 408118"/>
                <a:gd name="connsiteY60" fmla="*/ 282341 h 1158732"/>
                <a:gd name="connsiteX61" fmla="*/ 366779 w 408118"/>
                <a:gd name="connsiteY61" fmla="*/ 281913 h 1158732"/>
                <a:gd name="connsiteX62" fmla="*/ 408118 w 408118"/>
                <a:gd name="connsiteY62" fmla="*/ 281913 h 1158732"/>
                <a:gd name="connsiteX63" fmla="*/ 408118 w 408118"/>
                <a:gd name="connsiteY63" fmla="*/ 1158732 h 1158732"/>
                <a:gd name="connsiteX64" fmla="*/ 0 w 408118"/>
                <a:gd name="connsiteY64" fmla="*/ 1158732 h 11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408118" h="1158732">
                  <a:moveTo>
                    <a:pt x="159201" y="578755"/>
                  </a:moveTo>
                  <a:cubicBezTo>
                    <a:pt x="159201" y="608660"/>
                    <a:pt x="159201" y="638565"/>
                    <a:pt x="159201" y="665832"/>
                  </a:cubicBezTo>
                  <a:cubicBezTo>
                    <a:pt x="189986" y="668470"/>
                    <a:pt x="222530" y="665832"/>
                    <a:pt x="248917" y="665832"/>
                  </a:cubicBezTo>
                  <a:cubicBezTo>
                    <a:pt x="248917" y="634168"/>
                    <a:pt x="248917" y="608660"/>
                    <a:pt x="248917" y="578755"/>
                  </a:cubicBezTo>
                  <a:cubicBezTo>
                    <a:pt x="217253" y="578755"/>
                    <a:pt x="188227" y="578755"/>
                    <a:pt x="159201" y="578755"/>
                  </a:cubicBezTo>
                  <a:close/>
                  <a:moveTo>
                    <a:pt x="278823" y="576996"/>
                  </a:moveTo>
                  <a:cubicBezTo>
                    <a:pt x="278823" y="606901"/>
                    <a:pt x="278823" y="632408"/>
                    <a:pt x="278823" y="664073"/>
                  </a:cubicBezTo>
                  <a:cubicBezTo>
                    <a:pt x="311366" y="664073"/>
                    <a:pt x="346549" y="664952"/>
                    <a:pt x="365020" y="664073"/>
                  </a:cubicBezTo>
                  <a:cubicBezTo>
                    <a:pt x="365020" y="632408"/>
                    <a:pt x="365020" y="606021"/>
                    <a:pt x="365020" y="576996"/>
                  </a:cubicBezTo>
                  <a:cubicBezTo>
                    <a:pt x="335114" y="576996"/>
                    <a:pt x="306968" y="576996"/>
                    <a:pt x="278823" y="576996"/>
                  </a:cubicBezTo>
                  <a:close/>
                  <a:moveTo>
                    <a:pt x="43979" y="576996"/>
                  </a:moveTo>
                  <a:cubicBezTo>
                    <a:pt x="43979" y="605142"/>
                    <a:pt x="43979" y="638565"/>
                    <a:pt x="43979" y="664952"/>
                  </a:cubicBezTo>
                  <a:cubicBezTo>
                    <a:pt x="81799" y="664952"/>
                    <a:pt x="105548" y="664073"/>
                    <a:pt x="131935" y="665832"/>
                  </a:cubicBezTo>
                  <a:cubicBezTo>
                    <a:pt x="131935" y="631529"/>
                    <a:pt x="132814" y="602503"/>
                    <a:pt x="132814" y="576996"/>
                  </a:cubicBezTo>
                  <a:cubicBezTo>
                    <a:pt x="102030" y="576996"/>
                    <a:pt x="73884" y="576996"/>
                    <a:pt x="43979" y="576996"/>
                  </a:cubicBezTo>
                  <a:close/>
                  <a:moveTo>
                    <a:pt x="160960" y="449459"/>
                  </a:moveTo>
                  <a:cubicBezTo>
                    <a:pt x="160960" y="481123"/>
                    <a:pt x="160960" y="509268"/>
                    <a:pt x="160960" y="539174"/>
                  </a:cubicBezTo>
                  <a:cubicBezTo>
                    <a:pt x="189986" y="539174"/>
                    <a:pt x="217253" y="539174"/>
                    <a:pt x="248917" y="539174"/>
                  </a:cubicBezTo>
                  <a:cubicBezTo>
                    <a:pt x="248917" y="506630"/>
                    <a:pt x="248917" y="477604"/>
                    <a:pt x="248917" y="449459"/>
                  </a:cubicBezTo>
                  <a:cubicBezTo>
                    <a:pt x="218132" y="449459"/>
                    <a:pt x="189107" y="449459"/>
                    <a:pt x="160960" y="449459"/>
                  </a:cubicBezTo>
                  <a:close/>
                  <a:moveTo>
                    <a:pt x="44858" y="449459"/>
                  </a:moveTo>
                  <a:cubicBezTo>
                    <a:pt x="44858" y="481123"/>
                    <a:pt x="44858" y="509268"/>
                    <a:pt x="44858" y="539174"/>
                  </a:cubicBezTo>
                  <a:cubicBezTo>
                    <a:pt x="75643" y="539174"/>
                    <a:pt x="102910" y="539174"/>
                    <a:pt x="131935" y="539174"/>
                  </a:cubicBezTo>
                  <a:cubicBezTo>
                    <a:pt x="131935" y="505751"/>
                    <a:pt x="131935" y="477604"/>
                    <a:pt x="131935" y="449459"/>
                  </a:cubicBezTo>
                  <a:cubicBezTo>
                    <a:pt x="100271" y="449459"/>
                    <a:pt x="72125" y="449459"/>
                    <a:pt x="44858" y="449459"/>
                  </a:cubicBezTo>
                  <a:close/>
                  <a:moveTo>
                    <a:pt x="278823" y="448579"/>
                  </a:moveTo>
                  <a:cubicBezTo>
                    <a:pt x="278823" y="479364"/>
                    <a:pt x="278823" y="508389"/>
                    <a:pt x="278823" y="538295"/>
                  </a:cubicBezTo>
                  <a:cubicBezTo>
                    <a:pt x="308727" y="538295"/>
                    <a:pt x="335994" y="538295"/>
                    <a:pt x="365020" y="538295"/>
                  </a:cubicBezTo>
                  <a:cubicBezTo>
                    <a:pt x="365020" y="507510"/>
                    <a:pt x="365020" y="478484"/>
                    <a:pt x="365020" y="448579"/>
                  </a:cubicBezTo>
                  <a:cubicBezTo>
                    <a:pt x="335994" y="448579"/>
                    <a:pt x="308727" y="448579"/>
                    <a:pt x="278823" y="448579"/>
                  </a:cubicBezTo>
                  <a:close/>
                  <a:moveTo>
                    <a:pt x="277943" y="318403"/>
                  </a:moveTo>
                  <a:cubicBezTo>
                    <a:pt x="277943" y="350067"/>
                    <a:pt x="277943" y="379094"/>
                    <a:pt x="277943" y="408999"/>
                  </a:cubicBezTo>
                  <a:cubicBezTo>
                    <a:pt x="309607" y="408999"/>
                    <a:pt x="337753" y="408999"/>
                    <a:pt x="366779" y="408999"/>
                  </a:cubicBezTo>
                  <a:cubicBezTo>
                    <a:pt x="366779" y="378214"/>
                    <a:pt x="366779" y="349187"/>
                    <a:pt x="366779" y="318403"/>
                  </a:cubicBezTo>
                  <a:cubicBezTo>
                    <a:pt x="336873" y="318403"/>
                    <a:pt x="307848" y="318403"/>
                    <a:pt x="277943" y="318403"/>
                  </a:cubicBezTo>
                  <a:close/>
                  <a:moveTo>
                    <a:pt x="159201" y="318403"/>
                  </a:moveTo>
                  <a:cubicBezTo>
                    <a:pt x="159201" y="349187"/>
                    <a:pt x="159201" y="378214"/>
                    <a:pt x="159201" y="407239"/>
                  </a:cubicBezTo>
                  <a:cubicBezTo>
                    <a:pt x="190866" y="407239"/>
                    <a:pt x="219892" y="407239"/>
                    <a:pt x="249797" y="407239"/>
                  </a:cubicBezTo>
                  <a:cubicBezTo>
                    <a:pt x="249797" y="376454"/>
                    <a:pt x="249797" y="349187"/>
                    <a:pt x="249797" y="318403"/>
                  </a:cubicBezTo>
                  <a:cubicBezTo>
                    <a:pt x="217253" y="318403"/>
                    <a:pt x="188227" y="318403"/>
                    <a:pt x="159201" y="318403"/>
                  </a:cubicBezTo>
                  <a:close/>
                  <a:moveTo>
                    <a:pt x="43979" y="318403"/>
                  </a:moveTo>
                  <a:cubicBezTo>
                    <a:pt x="43979" y="349187"/>
                    <a:pt x="43979" y="378214"/>
                    <a:pt x="43979" y="408119"/>
                  </a:cubicBezTo>
                  <a:cubicBezTo>
                    <a:pt x="74764" y="408119"/>
                    <a:pt x="102910" y="408119"/>
                    <a:pt x="131935" y="408119"/>
                  </a:cubicBezTo>
                  <a:cubicBezTo>
                    <a:pt x="131935" y="376454"/>
                    <a:pt x="131935" y="347429"/>
                    <a:pt x="131935" y="318403"/>
                  </a:cubicBezTo>
                  <a:cubicBezTo>
                    <a:pt x="100271" y="318403"/>
                    <a:pt x="72125" y="318403"/>
                    <a:pt x="43979" y="318403"/>
                  </a:cubicBezTo>
                  <a:close/>
                  <a:moveTo>
                    <a:pt x="43098" y="187348"/>
                  </a:moveTo>
                  <a:cubicBezTo>
                    <a:pt x="43098" y="219892"/>
                    <a:pt x="43098" y="249797"/>
                    <a:pt x="43098" y="279702"/>
                  </a:cubicBezTo>
                  <a:cubicBezTo>
                    <a:pt x="74764" y="279702"/>
                    <a:pt x="104668" y="279702"/>
                    <a:pt x="132814" y="279702"/>
                  </a:cubicBezTo>
                  <a:cubicBezTo>
                    <a:pt x="132814" y="247159"/>
                    <a:pt x="132814" y="218133"/>
                    <a:pt x="132814" y="187348"/>
                  </a:cubicBezTo>
                  <a:cubicBezTo>
                    <a:pt x="102030" y="187348"/>
                    <a:pt x="73884" y="187348"/>
                    <a:pt x="43098" y="187348"/>
                  </a:cubicBezTo>
                  <a:close/>
                  <a:moveTo>
                    <a:pt x="43979" y="60690"/>
                  </a:moveTo>
                  <a:cubicBezTo>
                    <a:pt x="43979" y="93234"/>
                    <a:pt x="43979" y="122259"/>
                    <a:pt x="43979" y="152166"/>
                  </a:cubicBezTo>
                  <a:cubicBezTo>
                    <a:pt x="75643" y="152166"/>
                    <a:pt x="103789" y="152166"/>
                    <a:pt x="133694" y="152166"/>
                  </a:cubicBezTo>
                  <a:cubicBezTo>
                    <a:pt x="133694" y="121380"/>
                    <a:pt x="133694" y="93234"/>
                    <a:pt x="133694" y="60690"/>
                  </a:cubicBezTo>
                  <a:cubicBezTo>
                    <a:pt x="101151" y="60690"/>
                    <a:pt x="72125" y="60690"/>
                    <a:pt x="43979" y="60690"/>
                  </a:cubicBezTo>
                  <a:close/>
                  <a:moveTo>
                    <a:pt x="0" y="0"/>
                  </a:moveTo>
                  <a:lnTo>
                    <a:pt x="155702" y="0"/>
                  </a:lnTo>
                  <a:lnTo>
                    <a:pt x="155702" y="281913"/>
                  </a:lnTo>
                  <a:lnTo>
                    <a:pt x="277943" y="281913"/>
                  </a:lnTo>
                  <a:lnTo>
                    <a:pt x="277943" y="282341"/>
                  </a:lnTo>
                  <a:cubicBezTo>
                    <a:pt x="307848" y="282341"/>
                    <a:pt x="334235" y="282341"/>
                    <a:pt x="366779" y="282341"/>
                  </a:cubicBezTo>
                  <a:lnTo>
                    <a:pt x="366779" y="281913"/>
                  </a:lnTo>
                  <a:lnTo>
                    <a:pt x="408118" y="281913"/>
                  </a:lnTo>
                  <a:lnTo>
                    <a:pt x="408118" y="1158732"/>
                  </a:lnTo>
                  <a:lnTo>
                    <a:pt x="0" y="115873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AC862F7-F8E9-4887-8AE5-E2F631F0B3F1}"/>
                </a:ext>
              </a:extLst>
            </p:cNvPr>
            <p:cNvSpPr/>
            <p:nvPr/>
          </p:nvSpPr>
          <p:spPr>
            <a:xfrm>
              <a:off x="5201915" y="4178602"/>
              <a:ext cx="613620" cy="1118339"/>
            </a:xfrm>
            <a:custGeom>
              <a:avLst/>
              <a:gdLst>
                <a:gd name="connsiteX0" fmla="*/ 475422 w 923439"/>
                <a:gd name="connsiteY0" fmla="*/ 855427 h 1647670"/>
                <a:gd name="connsiteX1" fmla="*/ 475422 w 923439"/>
                <a:gd name="connsiteY1" fmla="*/ 969146 h 1647670"/>
                <a:gd name="connsiteX2" fmla="*/ 589141 w 923439"/>
                <a:gd name="connsiteY2" fmla="*/ 969146 h 1647670"/>
                <a:gd name="connsiteX3" fmla="*/ 589141 w 923439"/>
                <a:gd name="connsiteY3" fmla="*/ 855427 h 1647670"/>
                <a:gd name="connsiteX4" fmla="*/ 334298 w 923439"/>
                <a:gd name="connsiteY4" fmla="*/ 855427 h 1647670"/>
                <a:gd name="connsiteX5" fmla="*/ 334298 w 923439"/>
                <a:gd name="connsiteY5" fmla="*/ 969146 h 1647670"/>
                <a:gd name="connsiteX6" fmla="*/ 448017 w 923439"/>
                <a:gd name="connsiteY6" fmla="*/ 969146 h 1647670"/>
                <a:gd name="connsiteX7" fmla="*/ 448017 w 923439"/>
                <a:gd name="connsiteY7" fmla="*/ 855427 h 1647670"/>
                <a:gd name="connsiteX8" fmla="*/ 475422 w 923439"/>
                <a:gd name="connsiteY8" fmla="*/ 709876 h 1647670"/>
                <a:gd name="connsiteX9" fmla="*/ 475422 w 923439"/>
                <a:gd name="connsiteY9" fmla="*/ 823595 h 1647670"/>
                <a:gd name="connsiteX10" fmla="*/ 589141 w 923439"/>
                <a:gd name="connsiteY10" fmla="*/ 823595 h 1647670"/>
                <a:gd name="connsiteX11" fmla="*/ 589141 w 923439"/>
                <a:gd name="connsiteY11" fmla="*/ 709876 h 1647670"/>
                <a:gd name="connsiteX12" fmla="*/ 334298 w 923439"/>
                <a:gd name="connsiteY12" fmla="*/ 709876 h 1647670"/>
                <a:gd name="connsiteX13" fmla="*/ 334298 w 923439"/>
                <a:gd name="connsiteY13" fmla="*/ 823595 h 1647670"/>
                <a:gd name="connsiteX14" fmla="*/ 448017 w 923439"/>
                <a:gd name="connsiteY14" fmla="*/ 823595 h 1647670"/>
                <a:gd name="connsiteX15" fmla="*/ 448017 w 923439"/>
                <a:gd name="connsiteY15" fmla="*/ 709876 h 1647670"/>
                <a:gd name="connsiteX16" fmla="*/ 475422 w 923439"/>
                <a:gd name="connsiteY16" fmla="*/ 500489 h 1647670"/>
                <a:gd name="connsiteX17" fmla="*/ 475422 w 923439"/>
                <a:gd name="connsiteY17" fmla="*/ 614208 h 1647670"/>
                <a:gd name="connsiteX18" fmla="*/ 589141 w 923439"/>
                <a:gd name="connsiteY18" fmla="*/ 614208 h 1647670"/>
                <a:gd name="connsiteX19" fmla="*/ 589141 w 923439"/>
                <a:gd name="connsiteY19" fmla="*/ 500489 h 1647670"/>
                <a:gd name="connsiteX20" fmla="*/ 334298 w 923439"/>
                <a:gd name="connsiteY20" fmla="*/ 500489 h 1647670"/>
                <a:gd name="connsiteX21" fmla="*/ 334298 w 923439"/>
                <a:gd name="connsiteY21" fmla="*/ 614208 h 1647670"/>
                <a:gd name="connsiteX22" fmla="*/ 448017 w 923439"/>
                <a:gd name="connsiteY22" fmla="*/ 614208 h 1647670"/>
                <a:gd name="connsiteX23" fmla="*/ 448017 w 923439"/>
                <a:gd name="connsiteY23" fmla="*/ 500489 h 1647670"/>
                <a:gd name="connsiteX24" fmla="*/ 475422 w 923439"/>
                <a:gd name="connsiteY24" fmla="*/ 354938 h 1647670"/>
                <a:gd name="connsiteX25" fmla="*/ 475422 w 923439"/>
                <a:gd name="connsiteY25" fmla="*/ 468657 h 1647670"/>
                <a:gd name="connsiteX26" fmla="*/ 589141 w 923439"/>
                <a:gd name="connsiteY26" fmla="*/ 468657 h 1647670"/>
                <a:gd name="connsiteX27" fmla="*/ 589141 w 923439"/>
                <a:gd name="connsiteY27" fmla="*/ 354938 h 1647670"/>
                <a:gd name="connsiteX28" fmla="*/ 334298 w 923439"/>
                <a:gd name="connsiteY28" fmla="*/ 354938 h 1647670"/>
                <a:gd name="connsiteX29" fmla="*/ 334298 w 923439"/>
                <a:gd name="connsiteY29" fmla="*/ 468657 h 1647670"/>
                <a:gd name="connsiteX30" fmla="*/ 448017 w 923439"/>
                <a:gd name="connsiteY30" fmla="*/ 468657 h 1647670"/>
                <a:gd name="connsiteX31" fmla="*/ 448017 w 923439"/>
                <a:gd name="connsiteY31" fmla="*/ 354938 h 1647670"/>
                <a:gd name="connsiteX32" fmla="*/ 461720 w 923439"/>
                <a:gd name="connsiteY32" fmla="*/ 0 h 1647670"/>
                <a:gd name="connsiteX33" fmla="*/ 923439 w 923439"/>
                <a:gd name="connsiteY33" fmla="*/ 308459 h 1647670"/>
                <a:gd name="connsiteX34" fmla="*/ 768082 w 923439"/>
                <a:gd name="connsiteY34" fmla="*/ 308459 h 1647670"/>
                <a:gd name="connsiteX35" fmla="*/ 768082 w 923439"/>
                <a:gd name="connsiteY35" fmla="*/ 1647670 h 1647670"/>
                <a:gd name="connsiteX36" fmla="*/ 155357 w 923439"/>
                <a:gd name="connsiteY36" fmla="*/ 1647670 h 1647670"/>
                <a:gd name="connsiteX37" fmla="*/ 155357 w 923439"/>
                <a:gd name="connsiteY37" fmla="*/ 308459 h 1647670"/>
                <a:gd name="connsiteX38" fmla="*/ 0 w 923439"/>
                <a:gd name="connsiteY38" fmla="*/ 308459 h 164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23439" h="1647670">
                  <a:moveTo>
                    <a:pt x="475422" y="855427"/>
                  </a:moveTo>
                  <a:lnTo>
                    <a:pt x="475422" y="969146"/>
                  </a:lnTo>
                  <a:lnTo>
                    <a:pt x="589141" y="969146"/>
                  </a:lnTo>
                  <a:lnTo>
                    <a:pt x="589141" y="855427"/>
                  </a:lnTo>
                  <a:close/>
                  <a:moveTo>
                    <a:pt x="334298" y="855427"/>
                  </a:moveTo>
                  <a:lnTo>
                    <a:pt x="334298" y="969146"/>
                  </a:lnTo>
                  <a:lnTo>
                    <a:pt x="448017" y="969146"/>
                  </a:lnTo>
                  <a:lnTo>
                    <a:pt x="448017" y="855427"/>
                  </a:lnTo>
                  <a:close/>
                  <a:moveTo>
                    <a:pt x="475422" y="709876"/>
                  </a:moveTo>
                  <a:lnTo>
                    <a:pt x="475422" y="823595"/>
                  </a:lnTo>
                  <a:lnTo>
                    <a:pt x="589141" y="823595"/>
                  </a:lnTo>
                  <a:lnTo>
                    <a:pt x="589141" y="709876"/>
                  </a:lnTo>
                  <a:close/>
                  <a:moveTo>
                    <a:pt x="334298" y="709876"/>
                  </a:moveTo>
                  <a:lnTo>
                    <a:pt x="334298" y="823595"/>
                  </a:lnTo>
                  <a:lnTo>
                    <a:pt x="448017" y="823595"/>
                  </a:lnTo>
                  <a:lnTo>
                    <a:pt x="448017" y="709876"/>
                  </a:lnTo>
                  <a:close/>
                  <a:moveTo>
                    <a:pt x="475422" y="500489"/>
                  </a:moveTo>
                  <a:lnTo>
                    <a:pt x="475422" y="614208"/>
                  </a:lnTo>
                  <a:lnTo>
                    <a:pt x="589141" y="614208"/>
                  </a:lnTo>
                  <a:lnTo>
                    <a:pt x="589141" y="500489"/>
                  </a:lnTo>
                  <a:close/>
                  <a:moveTo>
                    <a:pt x="334298" y="500489"/>
                  </a:moveTo>
                  <a:lnTo>
                    <a:pt x="334298" y="614208"/>
                  </a:lnTo>
                  <a:lnTo>
                    <a:pt x="448017" y="614208"/>
                  </a:lnTo>
                  <a:lnTo>
                    <a:pt x="448017" y="500489"/>
                  </a:lnTo>
                  <a:close/>
                  <a:moveTo>
                    <a:pt x="475422" y="354938"/>
                  </a:moveTo>
                  <a:lnTo>
                    <a:pt x="475422" y="468657"/>
                  </a:lnTo>
                  <a:lnTo>
                    <a:pt x="589141" y="468657"/>
                  </a:lnTo>
                  <a:lnTo>
                    <a:pt x="589141" y="354938"/>
                  </a:lnTo>
                  <a:close/>
                  <a:moveTo>
                    <a:pt x="334298" y="354938"/>
                  </a:moveTo>
                  <a:lnTo>
                    <a:pt x="334298" y="468657"/>
                  </a:lnTo>
                  <a:lnTo>
                    <a:pt x="448017" y="468657"/>
                  </a:lnTo>
                  <a:lnTo>
                    <a:pt x="448017" y="354938"/>
                  </a:lnTo>
                  <a:close/>
                  <a:moveTo>
                    <a:pt x="461720" y="0"/>
                  </a:moveTo>
                  <a:lnTo>
                    <a:pt x="923439" y="308459"/>
                  </a:lnTo>
                  <a:lnTo>
                    <a:pt x="768082" y="308459"/>
                  </a:lnTo>
                  <a:lnTo>
                    <a:pt x="768082" y="1647670"/>
                  </a:lnTo>
                  <a:lnTo>
                    <a:pt x="155357" y="1647670"/>
                  </a:lnTo>
                  <a:lnTo>
                    <a:pt x="155357" y="308459"/>
                  </a:lnTo>
                  <a:lnTo>
                    <a:pt x="0" y="30845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2048267-DBC0-43C1-865E-45643F8258CD}"/>
                </a:ext>
              </a:extLst>
            </p:cNvPr>
            <p:cNvSpPr/>
            <p:nvPr/>
          </p:nvSpPr>
          <p:spPr>
            <a:xfrm flipH="1">
              <a:off x="776249" y="4762192"/>
              <a:ext cx="7021646" cy="2095808"/>
            </a:xfrm>
            <a:custGeom>
              <a:avLst/>
              <a:gdLst>
                <a:gd name="connsiteX0" fmla="*/ 2376375 w 4866897"/>
                <a:gd name="connsiteY0" fmla="*/ 991 h 1857375"/>
                <a:gd name="connsiteX1" fmla="*/ 3031707 w 4866897"/>
                <a:gd name="connsiteY1" fmla="*/ 165249 h 1857375"/>
                <a:gd name="connsiteX2" fmla="*/ 4073071 w 4866897"/>
                <a:gd name="connsiteY2" fmla="*/ 665844 h 1857375"/>
                <a:gd name="connsiteX3" fmla="*/ 4866897 w 4866897"/>
                <a:gd name="connsiteY3" fmla="*/ 1071885 h 1857375"/>
                <a:gd name="connsiteX4" fmla="*/ 4866897 w 4866897"/>
                <a:gd name="connsiteY4" fmla="*/ 1855604 h 1857375"/>
                <a:gd name="connsiteX5" fmla="*/ 4509183 w 4866897"/>
                <a:gd name="connsiteY5" fmla="*/ 1857375 h 1857375"/>
                <a:gd name="connsiteX6" fmla="*/ 3752688 w 4866897"/>
                <a:gd name="connsiteY6" fmla="*/ 1355661 h 1857375"/>
                <a:gd name="connsiteX7" fmla="*/ 2858271 w 4866897"/>
                <a:gd name="connsiteY7" fmla="*/ 997541 h 1857375"/>
                <a:gd name="connsiteX8" fmla="*/ 1835808 w 4866897"/>
                <a:gd name="connsiteY8" fmla="*/ 1094963 h 1857375"/>
                <a:gd name="connsiteX9" fmla="*/ 1496117 w 4866897"/>
                <a:gd name="connsiteY9" fmla="*/ 966377 h 1857375"/>
                <a:gd name="connsiteX10" fmla="*/ 184776 w 4866897"/>
                <a:gd name="connsiteY10" fmla="*/ 719094 h 1857375"/>
                <a:gd name="connsiteX11" fmla="*/ 269799 w 4866897"/>
                <a:gd name="connsiteY11" fmla="*/ 534004 h 1857375"/>
                <a:gd name="connsiteX12" fmla="*/ 1651 w 4866897"/>
                <a:gd name="connsiteY12" fmla="*/ 478789 h 1857375"/>
                <a:gd name="connsiteX13" fmla="*/ 487951 w 4866897"/>
                <a:gd name="connsiteY13" fmla="*/ 315854 h 1857375"/>
                <a:gd name="connsiteX14" fmla="*/ 1228104 w 4866897"/>
                <a:gd name="connsiteY14" fmla="*/ 510631 h 1857375"/>
                <a:gd name="connsiteX15" fmla="*/ 1809115 w 4866897"/>
                <a:gd name="connsiteY15" fmla="*/ 429469 h 1857375"/>
                <a:gd name="connsiteX16" fmla="*/ 1329591 w 4866897"/>
                <a:gd name="connsiteY16" fmla="*/ 403520 h 1857375"/>
                <a:gd name="connsiteX17" fmla="*/ 1158052 w 4866897"/>
                <a:gd name="connsiteY17" fmla="*/ 135304 h 1857375"/>
                <a:gd name="connsiteX18" fmla="*/ 1923475 w 4866897"/>
                <a:gd name="connsiteY18" fmla="*/ 107459 h 1857375"/>
                <a:gd name="connsiteX19" fmla="*/ 2376375 w 4866897"/>
                <a:gd name="connsiteY19" fmla="*/ 991 h 1857375"/>
                <a:gd name="connsiteX0" fmla="*/ 2376375 w 4866897"/>
                <a:gd name="connsiteY0" fmla="*/ 991 h 1857375"/>
                <a:gd name="connsiteX1" fmla="*/ 3031707 w 4866897"/>
                <a:gd name="connsiteY1" fmla="*/ 165249 h 1857375"/>
                <a:gd name="connsiteX2" fmla="*/ 4073071 w 4866897"/>
                <a:gd name="connsiteY2" fmla="*/ 665844 h 1857375"/>
                <a:gd name="connsiteX3" fmla="*/ 4866897 w 4866897"/>
                <a:gd name="connsiteY3" fmla="*/ 1071885 h 1857375"/>
                <a:gd name="connsiteX4" fmla="*/ 4509183 w 4866897"/>
                <a:gd name="connsiteY4" fmla="*/ 1857375 h 1857375"/>
                <a:gd name="connsiteX5" fmla="*/ 3752688 w 4866897"/>
                <a:gd name="connsiteY5" fmla="*/ 1355661 h 1857375"/>
                <a:gd name="connsiteX6" fmla="*/ 2858271 w 4866897"/>
                <a:gd name="connsiteY6" fmla="*/ 997541 h 1857375"/>
                <a:gd name="connsiteX7" fmla="*/ 1835808 w 4866897"/>
                <a:gd name="connsiteY7" fmla="*/ 1094963 h 1857375"/>
                <a:gd name="connsiteX8" fmla="*/ 1496117 w 4866897"/>
                <a:gd name="connsiteY8" fmla="*/ 966377 h 1857375"/>
                <a:gd name="connsiteX9" fmla="*/ 184776 w 4866897"/>
                <a:gd name="connsiteY9" fmla="*/ 719094 h 1857375"/>
                <a:gd name="connsiteX10" fmla="*/ 269799 w 4866897"/>
                <a:gd name="connsiteY10" fmla="*/ 534004 h 1857375"/>
                <a:gd name="connsiteX11" fmla="*/ 1651 w 4866897"/>
                <a:gd name="connsiteY11" fmla="*/ 478789 h 1857375"/>
                <a:gd name="connsiteX12" fmla="*/ 487951 w 4866897"/>
                <a:gd name="connsiteY12" fmla="*/ 315854 h 1857375"/>
                <a:gd name="connsiteX13" fmla="*/ 1228104 w 4866897"/>
                <a:gd name="connsiteY13" fmla="*/ 510631 h 1857375"/>
                <a:gd name="connsiteX14" fmla="*/ 1809115 w 4866897"/>
                <a:gd name="connsiteY14" fmla="*/ 429469 h 1857375"/>
                <a:gd name="connsiteX15" fmla="*/ 1329591 w 4866897"/>
                <a:gd name="connsiteY15" fmla="*/ 403520 h 1857375"/>
                <a:gd name="connsiteX16" fmla="*/ 1158052 w 4866897"/>
                <a:gd name="connsiteY16" fmla="*/ 135304 h 1857375"/>
                <a:gd name="connsiteX17" fmla="*/ 1923475 w 4866897"/>
                <a:gd name="connsiteY17" fmla="*/ 107459 h 1857375"/>
                <a:gd name="connsiteX18" fmla="*/ 2376375 w 4866897"/>
                <a:gd name="connsiteY18" fmla="*/ 991 h 1857375"/>
                <a:gd name="connsiteX0" fmla="*/ 2376375 w 4866897"/>
                <a:gd name="connsiteY0" fmla="*/ 991 h 2168661"/>
                <a:gd name="connsiteX1" fmla="*/ 3031707 w 4866897"/>
                <a:gd name="connsiteY1" fmla="*/ 165249 h 2168661"/>
                <a:gd name="connsiteX2" fmla="*/ 4073071 w 4866897"/>
                <a:gd name="connsiteY2" fmla="*/ 665844 h 2168661"/>
                <a:gd name="connsiteX3" fmla="*/ 4866897 w 4866897"/>
                <a:gd name="connsiteY3" fmla="*/ 1071885 h 2168661"/>
                <a:gd name="connsiteX4" fmla="*/ 4859379 w 4866897"/>
                <a:gd name="connsiteY4" fmla="*/ 2168661 h 2168661"/>
                <a:gd name="connsiteX5" fmla="*/ 3752688 w 4866897"/>
                <a:gd name="connsiteY5" fmla="*/ 1355661 h 2168661"/>
                <a:gd name="connsiteX6" fmla="*/ 2858271 w 4866897"/>
                <a:gd name="connsiteY6" fmla="*/ 997541 h 2168661"/>
                <a:gd name="connsiteX7" fmla="*/ 1835808 w 4866897"/>
                <a:gd name="connsiteY7" fmla="*/ 1094963 h 2168661"/>
                <a:gd name="connsiteX8" fmla="*/ 1496117 w 4866897"/>
                <a:gd name="connsiteY8" fmla="*/ 966377 h 2168661"/>
                <a:gd name="connsiteX9" fmla="*/ 184776 w 4866897"/>
                <a:gd name="connsiteY9" fmla="*/ 719094 h 2168661"/>
                <a:gd name="connsiteX10" fmla="*/ 269799 w 4866897"/>
                <a:gd name="connsiteY10" fmla="*/ 534004 h 2168661"/>
                <a:gd name="connsiteX11" fmla="*/ 1651 w 4866897"/>
                <a:gd name="connsiteY11" fmla="*/ 478789 h 2168661"/>
                <a:gd name="connsiteX12" fmla="*/ 487951 w 4866897"/>
                <a:gd name="connsiteY12" fmla="*/ 315854 h 2168661"/>
                <a:gd name="connsiteX13" fmla="*/ 1228104 w 4866897"/>
                <a:gd name="connsiteY13" fmla="*/ 510631 h 2168661"/>
                <a:gd name="connsiteX14" fmla="*/ 1809115 w 4866897"/>
                <a:gd name="connsiteY14" fmla="*/ 429469 h 2168661"/>
                <a:gd name="connsiteX15" fmla="*/ 1329591 w 4866897"/>
                <a:gd name="connsiteY15" fmla="*/ 403520 h 2168661"/>
                <a:gd name="connsiteX16" fmla="*/ 1158052 w 4866897"/>
                <a:gd name="connsiteY16" fmla="*/ 135304 h 2168661"/>
                <a:gd name="connsiteX17" fmla="*/ 1923475 w 4866897"/>
                <a:gd name="connsiteY17" fmla="*/ 107459 h 2168661"/>
                <a:gd name="connsiteX18" fmla="*/ 2376375 w 4866897"/>
                <a:gd name="connsiteY18" fmla="*/ 991 h 2168661"/>
                <a:gd name="connsiteX0" fmla="*/ 2376375 w 5285186"/>
                <a:gd name="connsiteY0" fmla="*/ 991 h 2168661"/>
                <a:gd name="connsiteX1" fmla="*/ 3031707 w 5285186"/>
                <a:gd name="connsiteY1" fmla="*/ 165249 h 2168661"/>
                <a:gd name="connsiteX2" fmla="*/ 4073071 w 5285186"/>
                <a:gd name="connsiteY2" fmla="*/ 665844 h 2168661"/>
                <a:gd name="connsiteX3" fmla="*/ 5285186 w 5285186"/>
                <a:gd name="connsiteY3" fmla="*/ 1509630 h 2168661"/>
                <a:gd name="connsiteX4" fmla="*/ 4859379 w 5285186"/>
                <a:gd name="connsiteY4" fmla="*/ 2168661 h 2168661"/>
                <a:gd name="connsiteX5" fmla="*/ 3752688 w 5285186"/>
                <a:gd name="connsiteY5" fmla="*/ 1355661 h 2168661"/>
                <a:gd name="connsiteX6" fmla="*/ 2858271 w 5285186"/>
                <a:gd name="connsiteY6" fmla="*/ 997541 h 2168661"/>
                <a:gd name="connsiteX7" fmla="*/ 1835808 w 5285186"/>
                <a:gd name="connsiteY7" fmla="*/ 1094963 h 2168661"/>
                <a:gd name="connsiteX8" fmla="*/ 1496117 w 5285186"/>
                <a:gd name="connsiteY8" fmla="*/ 966377 h 2168661"/>
                <a:gd name="connsiteX9" fmla="*/ 184776 w 5285186"/>
                <a:gd name="connsiteY9" fmla="*/ 719094 h 2168661"/>
                <a:gd name="connsiteX10" fmla="*/ 269799 w 5285186"/>
                <a:gd name="connsiteY10" fmla="*/ 534004 h 2168661"/>
                <a:gd name="connsiteX11" fmla="*/ 1651 w 5285186"/>
                <a:gd name="connsiteY11" fmla="*/ 478789 h 2168661"/>
                <a:gd name="connsiteX12" fmla="*/ 487951 w 5285186"/>
                <a:gd name="connsiteY12" fmla="*/ 315854 h 2168661"/>
                <a:gd name="connsiteX13" fmla="*/ 1228104 w 5285186"/>
                <a:gd name="connsiteY13" fmla="*/ 510631 h 2168661"/>
                <a:gd name="connsiteX14" fmla="*/ 1809115 w 5285186"/>
                <a:gd name="connsiteY14" fmla="*/ 429469 h 2168661"/>
                <a:gd name="connsiteX15" fmla="*/ 1329591 w 5285186"/>
                <a:gd name="connsiteY15" fmla="*/ 403520 h 2168661"/>
                <a:gd name="connsiteX16" fmla="*/ 1158052 w 5285186"/>
                <a:gd name="connsiteY16" fmla="*/ 135304 h 2168661"/>
                <a:gd name="connsiteX17" fmla="*/ 1923475 w 5285186"/>
                <a:gd name="connsiteY17" fmla="*/ 107459 h 2168661"/>
                <a:gd name="connsiteX18" fmla="*/ 2376375 w 5285186"/>
                <a:gd name="connsiteY18" fmla="*/ 991 h 2168661"/>
                <a:gd name="connsiteX0" fmla="*/ 2376375 w 5499194"/>
                <a:gd name="connsiteY0" fmla="*/ 991 h 2168661"/>
                <a:gd name="connsiteX1" fmla="*/ 3031707 w 5499194"/>
                <a:gd name="connsiteY1" fmla="*/ 165249 h 2168661"/>
                <a:gd name="connsiteX2" fmla="*/ 4073071 w 5499194"/>
                <a:gd name="connsiteY2" fmla="*/ 665844 h 2168661"/>
                <a:gd name="connsiteX3" fmla="*/ 5499194 w 5499194"/>
                <a:gd name="connsiteY3" fmla="*/ 1548541 h 2168661"/>
                <a:gd name="connsiteX4" fmla="*/ 4859379 w 5499194"/>
                <a:gd name="connsiteY4" fmla="*/ 2168661 h 2168661"/>
                <a:gd name="connsiteX5" fmla="*/ 3752688 w 5499194"/>
                <a:gd name="connsiteY5" fmla="*/ 1355661 h 2168661"/>
                <a:gd name="connsiteX6" fmla="*/ 2858271 w 5499194"/>
                <a:gd name="connsiteY6" fmla="*/ 997541 h 2168661"/>
                <a:gd name="connsiteX7" fmla="*/ 1835808 w 5499194"/>
                <a:gd name="connsiteY7" fmla="*/ 1094963 h 2168661"/>
                <a:gd name="connsiteX8" fmla="*/ 1496117 w 5499194"/>
                <a:gd name="connsiteY8" fmla="*/ 966377 h 2168661"/>
                <a:gd name="connsiteX9" fmla="*/ 184776 w 5499194"/>
                <a:gd name="connsiteY9" fmla="*/ 719094 h 2168661"/>
                <a:gd name="connsiteX10" fmla="*/ 269799 w 5499194"/>
                <a:gd name="connsiteY10" fmla="*/ 534004 h 2168661"/>
                <a:gd name="connsiteX11" fmla="*/ 1651 w 5499194"/>
                <a:gd name="connsiteY11" fmla="*/ 478789 h 2168661"/>
                <a:gd name="connsiteX12" fmla="*/ 487951 w 5499194"/>
                <a:gd name="connsiteY12" fmla="*/ 315854 h 2168661"/>
                <a:gd name="connsiteX13" fmla="*/ 1228104 w 5499194"/>
                <a:gd name="connsiteY13" fmla="*/ 510631 h 2168661"/>
                <a:gd name="connsiteX14" fmla="*/ 1809115 w 5499194"/>
                <a:gd name="connsiteY14" fmla="*/ 429469 h 2168661"/>
                <a:gd name="connsiteX15" fmla="*/ 1329591 w 5499194"/>
                <a:gd name="connsiteY15" fmla="*/ 403520 h 2168661"/>
                <a:gd name="connsiteX16" fmla="*/ 1158052 w 5499194"/>
                <a:gd name="connsiteY16" fmla="*/ 135304 h 2168661"/>
                <a:gd name="connsiteX17" fmla="*/ 1923475 w 5499194"/>
                <a:gd name="connsiteY17" fmla="*/ 107459 h 2168661"/>
                <a:gd name="connsiteX18" fmla="*/ 2376375 w 5499194"/>
                <a:gd name="connsiteY18" fmla="*/ 991 h 2168661"/>
                <a:gd name="connsiteX0" fmla="*/ 2376375 w 5499194"/>
                <a:gd name="connsiteY0" fmla="*/ 991 h 2168661"/>
                <a:gd name="connsiteX1" fmla="*/ 3031707 w 5499194"/>
                <a:gd name="connsiteY1" fmla="*/ 165249 h 2168661"/>
                <a:gd name="connsiteX2" fmla="*/ 4073071 w 5499194"/>
                <a:gd name="connsiteY2" fmla="*/ 665844 h 2168661"/>
                <a:gd name="connsiteX3" fmla="*/ 5499194 w 5499194"/>
                <a:gd name="connsiteY3" fmla="*/ 1548541 h 2168661"/>
                <a:gd name="connsiteX4" fmla="*/ 4859379 w 5499194"/>
                <a:gd name="connsiteY4" fmla="*/ 2168661 h 2168661"/>
                <a:gd name="connsiteX5" fmla="*/ 3606773 w 5499194"/>
                <a:gd name="connsiteY5" fmla="*/ 1521032 h 2168661"/>
                <a:gd name="connsiteX6" fmla="*/ 2858271 w 5499194"/>
                <a:gd name="connsiteY6" fmla="*/ 997541 h 2168661"/>
                <a:gd name="connsiteX7" fmla="*/ 1835808 w 5499194"/>
                <a:gd name="connsiteY7" fmla="*/ 1094963 h 2168661"/>
                <a:gd name="connsiteX8" fmla="*/ 1496117 w 5499194"/>
                <a:gd name="connsiteY8" fmla="*/ 966377 h 2168661"/>
                <a:gd name="connsiteX9" fmla="*/ 184776 w 5499194"/>
                <a:gd name="connsiteY9" fmla="*/ 719094 h 2168661"/>
                <a:gd name="connsiteX10" fmla="*/ 269799 w 5499194"/>
                <a:gd name="connsiteY10" fmla="*/ 534004 h 2168661"/>
                <a:gd name="connsiteX11" fmla="*/ 1651 w 5499194"/>
                <a:gd name="connsiteY11" fmla="*/ 478789 h 2168661"/>
                <a:gd name="connsiteX12" fmla="*/ 487951 w 5499194"/>
                <a:gd name="connsiteY12" fmla="*/ 315854 h 2168661"/>
                <a:gd name="connsiteX13" fmla="*/ 1228104 w 5499194"/>
                <a:gd name="connsiteY13" fmla="*/ 510631 h 2168661"/>
                <a:gd name="connsiteX14" fmla="*/ 1809115 w 5499194"/>
                <a:gd name="connsiteY14" fmla="*/ 429469 h 2168661"/>
                <a:gd name="connsiteX15" fmla="*/ 1329591 w 5499194"/>
                <a:gd name="connsiteY15" fmla="*/ 403520 h 2168661"/>
                <a:gd name="connsiteX16" fmla="*/ 1158052 w 5499194"/>
                <a:gd name="connsiteY16" fmla="*/ 135304 h 2168661"/>
                <a:gd name="connsiteX17" fmla="*/ 1923475 w 5499194"/>
                <a:gd name="connsiteY17" fmla="*/ 107459 h 2168661"/>
                <a:gd name="connsiteX18" fmla="*/ 2376375 w 5499194"/>
                <a:gd name="connsiteY18" fmla="*/ 991 h 2168661"/>
                <a:gd name="connsiteX0" fmla="*/ 2376375 w 5499194"/>
                <a:gd name="connsiteY0" fmla="*/ 991 h 2168661"/>
                <a:gd name="connsiteX1" fmla="*/ 3031707 w 5499194"/>
                <a:gd name="connsiteY1" fmla="*/ 165249 h 2168661"/>
                <a:gd name="connsiteX2" fmla="*/ 4073071 w 5499194"/>
                <a:gd name="connsiteY2" fmla="*/ 665844 h 2168661"/>
                <a:gd name="connsiteX3" fmla="*/ 5499194 w 5499194"/>
                <a:gd name="connsiteY3" fmla="*/ 1548541 h 2168661"/>
                <a:gd name="connsiteX4" fmla="*/ 4859379 w 5499194"/>
                <a:gd name="connsiteY4" fmla="*/ 2168661 h 2168661"/>
                <a:gd name="connsiteX5" fmla="*/ 3606773 w 5499194"/>
                <a:gd name="connsiteY5" fmla="*/ 1521032 h 2168661"/>
                <a:gd name="connsiteX6" fmla="*/ 2858271 w 5499194"/>
                <a:gd name="connsiteY6" fmla="*/ 997541 h 2168661"/>
                <a:gd name="connsiteX7" fmla="*/ 1835808 w 5499194"/>
                <a:gd name="connsiteY7" fmla="*/ 1094963 h 2168661"/>
                <a:gd name="connsiteX8" fmla="*/ 1496117 w 5499194"/>
                <a:gd name="connsiteY8" fmla="*/ 966377 h 2168661"/>
                <a:gd name="connsiteX9" fmla="*/ 184776 w 5499194"/>
                <a:gd name="connsiteY9" fmla="*/ 719094 h 2168661"/>
                <a:gd name="connsiteX10" fmla="*/ 269799 w 5499194"/>
                <a:gd name="connsiteY10" fmla="*/ 534004 h 2168661"/>
                <a:gd name="connsiteX11" fmla="*/ 1651 w 5499194"/>
                <a:gd name="connsiteY11" fmla="*/ 478789 h 2168661"/>
                <a:gd name="connsiteX12" fmla="*/ 487951 w 5499194"/>
                <a:gd name="connsiteY12" fmla="*/ 315854 h 2168661"/>
                <a:gd name="connsiteX13" fmla="*/ 1228104 w 5499194"/>
                <a:gd name="connsiteY13" fmla="*/ 510631 h 2168661"/>
                <a:gd name="connsiteX14" fmla="*/ 1809115 w 5499194"/>
                <a:gd name="connsiteY14" fmla="*/ 429469 h 2168661"/>
                <a:gd name="connsiteX15" fmla="*/ 1329591 w 5499194"/>
                <a:gd name="connsiteY15" fmla="*/ 403520 h 2168661"/>
                <a:gd name="connsiteX16" fmla="*/ 1158052 w 5499194"/>
                <a:gd name="connsiteY16" fmla="*/ 135304 h 2168661"/>
                <a:gd name="connsiteX17" fmla="*/ 1923475 w 5499194"/>
                <a:gd name="connsiteY17" fmla="*/ 107459 h 2168661"/>
                <a:gd name="connsiteX18" fmla="*/ 2376375 w 5499194"/>
                <a:gd name="connsiteY18" fmla="*/ 991 h 2168661"/>
                <a:gd name="connsiteX0" fmla="*/ 2376375 w 5499194"/>
                <a:gd name="connsiteY0" fmla="*/ 462 h 2168132"/>
                <a:gd name="connsiteX1" fmla="*/ 3031707 w 5499194"/>
                <a:gd name="connsiteY1" fmla="*/ 164720 h 2168132"/>
                <a:gd name="connsiteX2" fmla="*/ 3664509 w 5499194"/>
                <a:gd name="connsiteY2" fmla="*/ 470762 h 2168132"/>
                <a:gd name="connsiteX3" fmla="*/ 5499194 w 5499194"/>
                <a:gd name="connsiteY3" fmla="*/ 1548012 h 2168132"/>
                <a:gd name="connsiteX4" fmla="*/ 4859379 w 5499194"/>
                <a:gd name="connsiteY4" fmla="*/ 2168132 h 2168132"/>
                <a:gd name="connsiteX5" fmla="*/ 3606773 w 5499194"/>
                <a:gd name="connsiteY5" fmla="*/ 1520503 h 2168132"/>
                <a:gd name="connsiteX6" fmla="*/ 2858271 w 5499194"/>
                <a:gd name="connsiteY6" fmla="*/ 997012 h 2168132"/>
                <a:gd name="connsiteX7" fmla="*/ 1835808 w 5499194"/>
                <a:gd name="connsiteY7" fmla="*/ 1094434 h 2168132"/>
                <a:gd name="connsiteX8" fmla="*/ 1496117 w 5499194"/>
                <a:gd name="connsiteY8" fmla="*/ 965848 h 2168132"/>
                <a:gd name="connsiteX9" fmla="*/ 184776 w 5499194"/>
                <a:gd name="connsiteY9" fmla="*/ 718565 h 2168132"/>
                <a:gd name="connsiteX10" fmla="*/ 269799 w 5499194"/>
                <a:gd name="connsiteY10" fmla="*/ 533475 h 2168132"/>
                <a:gd name="connsiteX11" fmla="*/ 1651 w 5499194"/>
                <a:gd name="connsiteY11" fmla="*/ 478260 h 2168132"/>
                <a:gd name="connsiteX12" fmla="*/ 487951 w 5499194"/>
                <a:gd name="connsiteY12" fmla="*/ 315325 h 2168132"/>
                <a:gd name="connsiteX13" fmla="*/ 1228104 w 5499194"/>
                <a:gd name="connsiteY13" fmla="*/ 510102 h 2168132"/>
                <a:gd name="connsiteX14" fmla="*/ 1809115 w 5499194"/>
                <a:gd name="connsiteY14" fmla="*/ 428940 h 2168132"/>
                <a:gd name="connsiteX15" fmla="*/ 1329591 w 5499194"/>
                <a:gd name="connsiteY15" fmla="*/ 402991 h 2168132"/>
                <a:gd name="connsiteX16" fmla="*/ 1158052 w 5499194"/>
                <a:gd name="connsiteY16" fmla="*/ 134775 h 2168132"/>
                <a:gd name="connsiteX17" fmla="*/ 1923475 w 5499194"/>
                <a:gd name="connsiteY17" fmla="*/ 106930 h 2168132"/>
                <a:gd name="connsiteX18" fmla="*/ 2376375 w 5499194"/>
                <a:gd name="connsiteY18" fmla="*/ 462 h 2168132"/>
                <a:gd name="connsiteX0" fmla="*/ 2376375 w 4859379"/>
                <a:gd name="connsiteY0" fmla="*/ 462 h 2168132"/>
                <a:gd name="connsiteX1" fmla="*/ 3031707 w 4859379"/>
                <a:gd name="connsiteY1" fmla="*/ 164720 h 2168132"/>
                <a:gd name="connsiteX2" fmla="*/ 3664509 w 4859379"/>
                <a:gd name="connsiteY2" fmla="*/ 470762 h 2168132"/>
                <a:gd name="connsiteX3" fmla="*/ 4750164 w 4859379"/>
                <a:gd name="connsiteY3" fmla="*/ 1548012 h 2168132"/>
                <a:gd name="connsiteX4" fmla="*/ 4859379 w 4859379"/>
                <a:gd name="connsiteY4" fmla="*/ 2168132 h 2168132"/>
                <a:gd name="connsiteX5" fmla="*/ 3606773 w 4859379"/>
                <a:gd name="connsiteY5" fmla="*/ 1520503 h 2168132"/>
                <a:gd name="connsiteX6" fmla="*/ 2858271 w 4859379"/>
                <a:gd name="connsiteY6" fmla="*/ 997012 h 2168132"/>
                <a:gd name="connsiteX7" fmla="*/ 1835808 w 4859379"/>
                <a:gd name="connsiteY7" fmla="*/ 1094434 h 2168132"/>
                <a:gd name="connsiteX8" fmla="*/ 1496117 w 4859379"/>
                <a:gd name="connsiteY8" fmla="*/ 965848 h 2168132"/>
                <a:gd name="connsiteX9" fmla="*/ 184776 w 4859379"/>
                <a:gd name="connsiteY9" fmla="*/ 718565 h 2168132"/>
                <a:gd name="connsiteX10" fmla="*/ 269799 w 4859379"/>
                <a:gd name="connsiteY10" fmla="*/ 533475 h 2168132"/>
                <a:gd name="connsiteX11" fmla="*/ 1651 w 4859379"/>
                <a:gd name="connsiteY11" fmla="*/ 478260 h 2168132"/>
                <a:gd name="connsiteX12" fmla="*/ 487951 w 4859379"/>
                <a:gd name="connsiteY12" fmla="*/ 315325 h 2168132"/>
                <a:gd name="connsiteX13" fmla="*/ 1228104 w 4859379"/>
                <a:gd name="connsiteY13" fmla="*/ 510102 h 2168132"/>
                <a:gd name="connsiteX14" fmla="*/ 1809115 w 4859379"/>
                <a:gd name="connsiteY14" fmla="*/ 428940 h 2168132"/>
                <a:gd name="connsiteX15" fmla="*/ 1329591 w 4859379"/>
                <a:gd name="connsiteY15" fmla="*/ 402991 h 2168132"/>
                <a:gd name="connsiteX16" fmla="*/ 1158052 w 4859379"/>
                <a:gd name="connsiteY16" fmla="*/ 134775 h 2168132"/>
                <a:gd name="connsiteX17" fmla="*/ 1923475 w 4859379"/>
                <a:gd name="connsiteY17" fmla="*/ 106930 h 2168132"/>
                <a:gd name="connsiteX18" fmla="*/ 2376375 w 4859379"/>
                <a:gd name="connsiteY18" fmla="*/ 462 h 2168132"/>
                <a:gd name="connsiteX0" fmla="*/ 2376375 w 4750164"/>
                <a:gd name="connsiteY0" fmla="*/ 462 h 1548012"/>
                <a:gd name="connsiteX1" fmla="*/ 3031707 w 4750164"/>
                <a:gd name="connsiteY1" fmla="*/ 164720 h 1548012"/>
                <a:gd name="connsiteX2" fmla="*/ 3664509 w 4750164"/>
                <a:gd name="connsiteY2" fmla="*/ 470762 h 1548012"/>
                <a:gd name="connsiteX3" fmla="*/ 4750164 w 4750164"/>
                <a:gd name="connsiteY3" fmla="*/ 1548012 h 1548012"/>
                <a:gd name="connsiteX4" fmla="*/ 3606773 w 4750164"/>
                <a:gd name="connsiteY4" fmla="*/ 1520503 h 1548012"/>
                <a:gd name="connsiteX5" fmla="*/ 2858271 w 4750164"/>
                <a:gd name="connsiteY5" fmla="*/ 997012 h 1548012"/>
                <a:gd name="connsiteX6" fmla="*/ 1835808 w 4750164"/>
                <a:gd name="connsiteY6" fmla="*/ 1094434 h 1548012"/>
                <a:gd name="connsiteX7" fmla="*/ 1496117 w 4750164"/>
                <a:gd name="connsiteY7" fmla="*/ 965848 h 1548012"/>
                <a:gd name="connsiteX8" fmla="*/ 184776 w 4750164"/>
                <a:gd name="connsiteY8" fmla="*/ 718565 h 1548012"/>
                <a:gd name="connsiteX9" fmla="*/ 269799 w 4750164"/>
                <a:gd name="connsiteY9" fmla="*/ 533475 h 1548012"/>
                <a:gd name="connsiteX10" fmla="*/ 1651 w 4750164"/>
                <a:gd name="connsiteY10" fmla="*/ 478260 h 1548012"/>
                <a:gd name="connsiteX11" fmla="*/ 487951 w 4750164"/>
                <a:gd name="connsiteY11" fmla="*/ 315325 h 1548012"/>
                <a:gd name="connsiteX12" fmla="*/ 1228104 w 4750164"/>
                <a:gd name="connsiteY12" fmla="*/ 510102 h 1548012"/>
                <a:gd name="connsiteX13" fmla="*/ 1809115 w 4750164"/>
                <a:gd name="connsiteY13" fmla="*/ 428940 h 1548012"/>
                <a:gd name="connsiteX14" fmla="*/ 1329591 w 4750164"/>
                <a:gd name="connsiteY14" fmla="*/ 402991 h 1548012"/>
                <a:gd name="connsiteX15" fmla="*/ 1158052 w 4750164"/>
                <a:gd name="connsiteY15" fmla="*/ 134775 h 1548012"/>
                <a:gd name="connsiteX16" fmla="*/ 1923475 w 4750164"/>
                <a:gd name="connsiteY16" fmla="*/ 106930 h 1548012"/>
                <a:gd name="connsiteX17" fmla="*/ 2376375 w 4750164"/>
                <a:gd name="connsiteY17" fmla="*/ 462 h 1548012"/>
                <a:gd name="connsiteX0" fmla="*/ 2376375 w 4750164"/>
                <a:gd name="connsiteY0" fmla="*/ 462 h 1548012"/>
                <a:gd name="connsiteX1" fmla="*/ 3031707 w 4750164"/>
                <a:gd name="connsiteY1" fmla="*/ 164720 h 1548012"/>
                <a:gd name="connsiteX2" fmla="*/ 3664509 w 4750164"/>
                <a:gd name="connsiteY2" fmla="*/ 470762 h 1548012"/>
                <a:gd name="connsiteX3" fmla="*/ 4750164 w 4750164"/>
                <a:gd name="connsiteY3" fmla="*/ 1548012 h 1548012"/>
                <a:gd name="connsiteX4" fmla="*/ 3567862 w 4750164"/>
                <a:gd name="connsiteY4" fmla="*/ 1539958 h 1548012"/>
                <a:gd name="connsiteX5" fmla="*/ 2858271 w 4750164"/>
                <a:gd name="connsiteY5" fmla="*/ 997012 h 1548012"/>
                <a:gd name="connsiteX6" fmla="*/ 1835808 w 4750164"/>
                <a:gd name="connsiteY6" fmla="*/ 1094434 h 1548012"/>
                <a:gd name="connsiteX7" fmla="*/ 1496117 w 4750164"/>
                <a:gd name="connsiteY7" fmla="*/ 965848 h 1548012"/>
                <a:gd name="connsiteX8" fmla="*/ 184776 w 4750164"/>
                <a:gd name="connsiteY8" fmla="*/ 718565 h 1548012"/>
                <a:gd name="connsiteX9" fmla="*/ 269799 w 4750164"/>
                <a:gd name="connsiteY9" fmla="*/ 533475 h 1548012"/>
                <a:gd name="connsiteX10" fmla="*/ 1651 w 4750164"/>
                <a:gd name="connsiteY10" fmla="*/ 478260 h 1548012"/>
                <a:gd name="connsiteX11" fmla="*/ 487951 w 4750164"/>
                <a:gd name="connsiteY11" fmla="*/ 315325 h 1548012"/>
                <a:gd name="connsiteX12" fmla="*/ 1228104 w 4750164"/>
                <a:gd name="connsiteY12" fmla="*/ 510102 h 1548012"/>
                <a:gd name="connsiteX13" fmla="*/ 1809115 w 4750164"/>
                <a:gd name="connsiteY13" fmla="*/ 428940 h 1548012"/>
                <a:gd name="connsiteX14" fmla="*/ 1329591 w 4750164"/>
                <a:gd name="connsiteY14" fmla="*/ 402991 h 1548012"/>
                <a:gd name="connsiteX15" fmla="*/ 1158052 w 4750164"/>
                <a:gd name="connsiteY15" fmla="*/ 134775 h 1548012"/>
                <a:gd name="connsiteX16" fmla="*/ 1923475 w 4750164"/>
                <a:gd name="connsiteY16" fmla="*/ 106930 h 1548012"/>
                <a:gd name="connsiteX17" fmla="*/ 2376375 w 4750164"/>
                <a:gd name="connsiteY17" fmla="*/ 462 h 1548012"/>
                <a:gd name="connsiteX0" fmla="*/ 2376375 w 4750164"/>
                <a:gd name="connsiteY0" fmla="*/ 616 h 1548166"/>
                <a:gd name="connsiteX1" fmla="*/ 3031707 w 4750164"/>
                <a:gd name="connsiteY1" fmla="*/ 164874 h 1548166"/>
                <a:gd name="connsiteX2" fmla="*/ 3771513 w 4750164"/>
                <a:gd name="connsiteY2" fmla="*/ 626558 h 1548166"/>
                <a:gd name="connsiteX3" fmla="*/ 4750164 w 4750164"/>
                <a:gd name="connsiteY3" fmla="*/ 1548166 h 1548166"/>
                <a:gd name="connsiteX4" fmla="*/ 3567862 w 4750164"/>
                <a:gd name="connsiteY4" fmla="*/ 1540112 h 1548166"/>
                <a:gd name="connsiteX5" fmla="*/ 2858271 w 4750164"/>
                <a:gd name="connsiteY5" fmla="*/ 997166 h 1548166"/>
                <a:gd name="connsiteX6" fmla="*/ 1835808 w 4750164"/>
                <a:gd name="connsiteY6" fmla="*/ 1094588 h 1548166"/>
                <a:gd name="connsiteX7" fmla="*/ 1496117 w 4750164"/>
                <a:gd name="connsiteY7" fmla="*/ 966002 h 1548166"/>
                <a:gd name="connsiteX8" fmla="*/ 184776 w 4750164"/>
                <a:gd name="connsiteY8" fmla="*/ 718719 h 1548166"/>
                <a:gd name="connsiteX9" fmla="*/ 269799 w 4750164"/>
                <a:gd name="connsiteY9" fmla="*/ 533629 h 1548166"/>
                <a:gd name="connsiteX10" fmla="*/ 1651 w 4750164"/>
                <a:gd name="connsiteY10" fmla="*/ 478414 h 1548166"/>
                <a:gd name="connsiteX11" fmla="*/ 487951 w 4750164"/>
                <a:gd name="connsiteY11" fmla="*/ 315479 h 1548166"/>
                <a:gd name="connsiteX12" fmla="*/ 1228104 w 4750164"/>
                <a:gd name="connsiteY12" fmla="*/ 510256 h 1548166"/>
                <a:gd name="connsiteX13" fmla="*/ 1809115 w 4750164"/>
                <a:gd name="connsiteY13" fmla="*/ 429094 h 1548166"/>
                <a:gd name="connsiteX14" fmla="*/ 1329591 w 4750164"/>
                <a:gd name="connsiteY14" fmla="*/ 403145 h 1548166"/>
                <a:gd name="connsiteX15" fmla="*/ 1158052 w 4750164"/>
                <a:gd name="connsiteY15" fmla="*/ 134929 h 1548166"/>
                <a:gd name="connsiteX16" fmla="*/ 1923475 w 4750164"/>
                <a:gd name="connsiteY16" fmla="*/ 107084 h 1548166"/>
                <a:gd name="connsiteX17" fmla="*/ 2376375 w 4750164"/>
                <a:gd name="connsiteY17" fmla="*/ 616 h 1548166"/>
                <a:gd name="connsiteX0" fmla="*/ 2376375 w 4750164"/>
                <a:gd name="connsiteY0" fmla="*/ 616 h 1548166"/>
                <a:gd name="connsiteX1" fmla="*/ 3031707 w 4750164"/>
                <a:gd name="connsiteY1" fmla="*/ 164874 h 1548166"/>
                <a:gd name="connsiteX2" fmla="*/ 3771513 w 4750164"/>
                <a:gd name="connsiteY2" fmla="*/ 626558 h 1548166"/>
                <a:gd name="connsiteX3" fmla="*/ 4750164 w 4750164"/>
                <a:gd name="connsiteY3" fmla="*/ 1548166 h 1548166"/>
                <a:gd name="connsiteX4" fmla="*/ 3567862 w 4750164"/>
                <a:gd name="connsiteY4" fmla="*/ 1540112 h 1548166"/>
                <a:gd name="connsiteX5" fmla="*/ 2858271 w 4750164"/>
                <a:gd name="connsiteY5" fmla="*/ 997166 h 1548166"/>
                <a:gd name="connsiteX6" fmla="*/ 1835808 w 4750164"/>
                <a:gd name="connsiteY6" fmla="*/ 1094588 h 1548166"/>
                <a:gd name="connsiteX7" fmla="*/ 1496117 w 4750164"/>
                <a:gd name="connsiteY7" fmla="*/ 966002 h 1548166"/>
                <a:gd name="connsiteX8" fmla="*/ 184776 w 4750164"/>
                <a:gd name="connsiteY8" fmla="*/ 718719 h 1548166"/>
                <a:gd name="connsiteX9" fmla="*/ 269799 w 4750164"/>
                <a:gd name="connsiteY9" fmla="*/ 533629 h 1548166"/>
                <a:gd name="connsiteX10" fmla="*/ 1651 w 4750164"/>
                <a:gd name="connsiteY10" fmla="*/ 478414 h 1548166"/>
                <a:gd name="connsiteX11" fmla="*/ 487951 w 4750164"/>
                <a:gd name="connsiteY11" fmla="*/ 315479 h 1548166"/>
                <a:gd name="connsiteX12" fmla="*/ 1228104 w 4750164"/>
                <a:gd name="connsiteY12" fmla="*/ 510256 h 1548166"/>
                <a:gd name="connsiteX13" fmla="*/ 1809115 w 4750164"/>
                <a:gd name="connsiteY13" fmla="*/ 429094 h 1548166"/>
                <a:gd name="connsiteX14" fmla="*/ 1329591 w 4750164"/>
                <a:gd name="connsiteY14" fmla="*/ 403145 h 1548166"/>
                <a:gd name="connsiteX15" fmla="*/ 1158052 w 4750164"/>
                <a:gd name="connsiteY15" fmla="*/ 134929 h 1548166"/>
                <a:gd name="connsiteX16" fmla="*/ 1923475 w 4750164"/>
                <a:gd name="connsiteY16" fmla="*/ 107084 h 1548166"/>
                <a:gd name="connsiteX17" fmla="*/ 2376375 w 4750164"/>
                <a:gd name="connsiteY17" fmla="*/ 616 h 1548166"/>
                <a:gd name="connsiteX0" fmla="*/ 2376375 w 4750164"/>
                <a:gd name="connsiteY0" fmla="*/ 616 h 1559567"/>
                <a:gd name="connsiteX1" fmla="*/ 3031707 w 4750164"/>
                <a:gd name="connsiteY1" fmla="*/ 164874 h 1559567"/>
                <a:gd name="connsiteX2" fmla="*/ 3771513 w 4750164"/>
                <a:gd name="connsiteY2" fmla="*/ 626558 h 1559567"/>
                <a:gd name="connsiteX3" fmla="*/ 4750164 w 4750164"/>
                <a:gd name="connsiteY3" fmla="*/ 1548166 h 1559567"/>
                <a:gd name="connsiteX4" fmla="*/ 3460858 w 4750164"/>
                <a:gd name="connsiteY4" fmla="*/ 1559567 h 1559567"/>
                <a:gd name="connsiteX5" fmla="*/ 2858271 w 4750164"/>
                <a:gd name="connsiteY5" fmla="*/ 997166 h 1559567"/>
                <a:gd name="connsiteX6" fmla="*/ 1835808 w 4750164"/>
                <a:gd name="connsiteY6" fmla="*/ 1094588 h 1559567"/>
                <a:gd name="connsiteX7" fmla="*/ 1496117 w 4750164"/>
                <a:gd name="connsiteY7" fmla="*/ 966002 h 1559567"/>
                <a:gd name="connsiteX8" fmla="*/ 184776 w 4750164"/>
                <a:gd name="connsiteY8" fmla="*/ 718719 h 1559567"/>
                <a:gd name="connsiteX9" fmla="*/ 269799 w 4750164"/>
                <a:gd name="connsiteY9" fmla="*/ 533629 h 1559567"/>
                <a:gd name="connsiteX10" fmla="*/ 1651 w 4750164"/>
                <a:gd name="connsiteY10" fmla="*/ 478414 h 1559567"/>
                <a:gd name="connsiteX11" fmla="*/ 487951 w 4750164"/>
                <a:gd name="connsiteY11" fmla="*/ 315479 h 1559567"/>
                <a:gd name="connsiteX12" fmla="*/ 1228104 w 4750164"/>
                <a:gd name="connsiteY12" fmla="*/ 510256 h 1559567"/>
                <a:gd name="connsiteX13" fmla="*/ 1809115 w 4750164"/>
                <a:gd name="connsiteY13" fmla="*/ 429094 h 1559567"/>
                <a:gd name="connsiteX14" fmla="*/ 1329591 w 4750164"/>
                <a:gd name="connsiteY14" fmla="*/ 403145 h 1559567"/>
                <a:gd name="connsiteX15" fmla="*/ 1158052 w 4750164"/>
                <a:gd name="connsiteY15" fmla="*/ 134929 h 1559567"/>
                <a:gd name="connsiteX16" fmla="*/ 1923475 w 4750164"/>
                <a:gd name="connsiteY16" fmla="*/ 107084 h 1559567"/>
                <a:gd name="connsiteX17" fmla="*/ 2376375 w 4750164"/>
                <a:gd name="connsiteY17" fmla="*/ 616 h 1559567"/>
                <a:gd name="connsiteX0" fmla="*/ 2376375 w 4750164"/>
                <a:gd name="connsiteY0" fmla="*/ 616 h 1665865"/>
                <a:gd name="connsiteX1" fmla="*/ 3031707 w 4750164"/>
                <a:gd name="connsiteY1" fmla="*/ 164874 h 1665865"/>
                <a:gd name="connsiteX2" fmla="*/ 3771513 w 4750164"/>
                <a:gd name="connsiteY2" fmla="*/ 626558 h 1665865"/>
                <a:gd name="connsiteX3" fmla="*/ 4750164 w 4750164"/>
                <a:gd name="connsiteY3" fmla="*/ 1548166 h 1665865"/>
                <a:gd name="connsiteX4" fmla="*/ 3460858 w 4750164"/>
                <a:gd name="connsiteY4" fmla="*/ 1559567 h 1665865"/>
                <a:gd name="connsiteX5" fmla="*/ 2858271 w 4750164"/>
                <a:gd name="connsiteY5" fmla="*/ 997166 h 1665865"/>
                <a:gd name="connsiteX6" fmla="*/ 1835808 w 4750164"/>
                <a:gd name="connsiteY6" fmla="*/ 1094588 h 1665865"/>
                <a:gd name="connsiteX7" fmla="*/ 1496117 w 4750164"/>
                <a:gd name="connsiteY7" fmla="*/ 966002 h 1665865"/>
                <a:gd name="connsiteX8" fmla="*/ 184776 w 4750164"/>
                <a:gd name="connsiteY8" fmla="*/ 718719 h 1665865"/>
                <a:gd name="connsiteX9" fmla="*/ 269799 w 4750164"/>
                <a:gd name="connsiteY9" fmla="*/ 533629 h 1665865"/>
                <a:gd name="connsiteX10" fmla="*/ 1651 w 4750164"/>
                <a:gd name="connsiteY10" fmla="*/ 478414 h 1665865"/>
                <a:gd name="connsiteX11" fmla="*/ 487951 w 4750164"/>
                <a:gd name="connsiteY11" fmla="*/ 315479 h 1665865"/>
                <a:gd name="connsiteX12" fmla="*/ 1228104 w 4750164"/>
                <a:gd name="connsiteY12" fmla="*/ 510256 h 1665865"/>
                <a:gd name="connsiteX13" fmla="*/ 1809115 w 4750164"/>
                <a:gd name="connsiteY13" fmla="*/ 429094 h 1665865"/>
                <a:gd name="connsiteX14" fmla="*/ 1329591 w 4750164"/>
                <a:gd name="connsiteY14" fmla="*/ 403145 h 1665865"/>
                <a:gd name="connsiteX15" fmla="*/ 1158052 w 4750164"/>
                <a:gd name="connsiteY15" fmla="*/ 134929 h 1665865"/>
                <a:gd name="connsiteX16" fmla="*/ 1923475 w 4750164"/>
                <a:gd name="connsiteY16" fmla="*/ 107084 h 1665865"/>
                <a:gd name="connsiteX17" fmla="*/ 2376375 w 4750164"/>
                <a:gd name="connsiteY17" fmla="*/ 616 h 1665865"/>
                <a:gd name="connsiteX0" fmla="*/ 2376375 w 4750164"/>
                <a:gd name="connsiteY0" fmla="*/ 616 h 1571013"/>
                <a:gd name="connsiteX1" fmla="*/ 3031707 w 4750164"/>
                <a:gd name="connsiteY1" fmla="*/ 164874 h 1571013"/>
                <a:gd name="connsiteX2" fmla="*/ 3771513 w 4750164"/>
                <a:gd name="connsiteY2" fmla="*/ 626558 h 1571013"/>
                <a:gd name="connsiteX3" fmla="*/ 4750164 w 4750164"/>
                <a:gd name="connsiteY3" fmla="*/ 1548166 h 1571013"/>
                <a:gd name="connsiteX4" fmla="*/ 3460858 w 4750164"/>
                <a:gd name="connsiteY4" fmla="*/ 1559567 h 1571013"/>
                <a:gd name="connsiteX5" fmla="*/ 2858271 w 4750164"/>
                <a:gd name="connsiteY5" fmla="*/ 997166 h 1571013"/>
                <a:gd name="connsiteX6" fmla="*/ 1835808 w 4750164"/>
                <a:gd name="connsiteY6" fmla="*/ 1094588 h 1571013"/>
                <a:gd name="connsiteX7" fmla="*/ 1496117 w 4750164"/>
                <a:gd name="connsiteY7" fmla="*/ 966002 h 1571013"/>
                <a:gd name="connsiteX8" fmla="*/ 184776 w 4750164"/>
                <a:gd name="connsiteY8" fmla="*/ 718719 h 1571013"/>
                <a:gd name="connsiteX9" fmla="*/ 269799 w 4750164"/>
                <a:gd name="connsiteY9" fmla="*/ 533629 h 1571013"/>
                <a:gd name="connsiteX10" fmla="*/ 1651 w 4750164"/>
                <a:gd name="connsiteY10" fmla="*/ 478414 h 1571013"/>
                <a:gd name="connsiteX11" fmla="*/ 487951 w 4750164"/>
                <a:gd name="connsiteY11" fmla="*/ 315479 h 1571013"/>
                <a:gd name="connsiteX12" fmla="*/ 1228104 w 4750164"/>
                <a:gd name="connsiteY12" fmla="*/ 510256 h 1571013"/>
                <a:gd name="connsiteX13" fmla="*/ 1809115 w 4750164"/>
                <a:gd name="connsiteY13" fmla="*/ 429094 h 1571013"/>
                <a:gd name="connsiteX14" fmla="*/ 1329591 w 4750164"/>
                <a:gd name="connsiteY14" fmla="*/ 403145 h 1571013"/>
                <a:gd name="connsiteX15" fmla="*/ 1158052 w 4750164"/>
                <a:gd name="connsiteY15" fmla="*/ 134929 h 1571013"/>
                <a:gd name="connsiteX16" fmla="*/ 1923475 w 4750164"/>
                <a:gd name="connsiteY16" fmla="*/ 107084 h 1571013"/>
                <a:gd name="connsiteX17" fmla="*/ 2376375 w 4750164"/>
                <a:gd name="connsiteY17" fmla="*/ 616 h 1571013"/>
                <a:gd name="connsiteX0" fmla="*/ 2376375 w 4750164"/>
                <a:gd name="connsiteY0" fmla="*/ 616 h 1571013"/>
                <a:gd name="connsiteX1" fmla="*/ 3031707 w 4750164"/>
                <a:gd name="connsiteY1" fmla="*/ 164874 h 1571013"/>
                <a:gd name="connsiteX2" fmla="*/ 3771513 w 4750164"/>
                <a:gd name="connsiteY2" fmla="*/ 626558 h 1571013"/>
                <a:gd name="connsiteX3" fmla="*/ 4750164 w 4750164"/>
                <a:gd name="connsiteY3" fmla="*/ 1548166 h 1571013"/>
                <a:gd name="connsiteX4" fmla="*/ 3460858 w 4750164"/>
                <a:gd name="connsiteY4" fmla="*/ 1559567 h 1571013"/>
                <a:gd name="connsiteX5" fmla="*/ 2858271 w 4750164"/>
                <a:gd name="connsiteY5" fmla="*/ 997166 h 1571013"/>
                <a:gd name="connsiteX6" fmla="*/ 1835808 w 4750164"/>
                <a:gd name="connsiteY6" fmla="*/ 1094588 h 1571013"/>
                <a:gd name="connsiteX7" fmla="*/ 1496117 w 4750164"/>
                <a:gd name="connsiteY7" fmla="*/ 966002 h 1571013"/>
                <a:gd name="connsiteX8" fmla="*/ 184776 w 4750164"/>
                <a:gd name="connsiteY8" fmla="*/ 718719 h 1571013"/>
                <a:gd name="connsiteX9" fmla="*/ 269799 w 4750164"/>
                <a:gd name="connsiteY9" fmla="*/ 533629 h 1571013"/>
                <a:gd name="connsiteX10" fmla="*/ 1651 w 4750164"/>
                <a:gd name="connsiteY10" fmla="*/ 478414 h 1571013"/>
                <a:gd name="connsiteX11" fmla="*/ 487951 w 4750164"/>
                <a:gd name="connsiteY11" fmla="*/ 315479 h 1571013"/>
                <a:gd name="connsiteX12" fmla="*/ 1228104 w 4750164"/>
                <a:gd name="connsiteY12" fmla="*/ 510256 h 1571013"/>
                <a:gd name="connsiteX13" fmla="*/ 1809115 w 4750164"/>
                <a:gd name="connsiteY13" fmla="*/ 429094 h 1571013"/>
                <a:gd name="connsiteX14" fmla="*/ 1329591 w 4750164"/>
                <a:gd name="connsiteY14" fmla="*/ 403145 h 1571013"/>
                <a:gd name="connsiteX15" fmla="*/ 1158052 w 4750164"/>
                <a:gd name="connsiteY15" fmla="*/ 134929 h 1571013"/>
                <a:gd name="connsiteX16" fmla="*/ 1923475 w 4750164"/>
                <a:gd name="connsiteY16" fmla="*/ 107084 h 1571013"/>
                <a:gd name="connsiteX17" fmla="*/ 2376375 w 4750164"/>
                <a:gd name="connsiteY17" fmla="*/ 616 h 1571013"/>
                <a:gd name="connsiteX0" fmla="*/ 2376375 w 4750164"/>
                <a:gd name="connsiteY0" fmla="*/ 616 h 1661148"/>
                <a:gd name="connsiteX1" fmla="*/ 3031707 w 4750164"/>
                <a:gd name="connsiteY1" fmla="*/ 164874 h 1661148"/>
                <a:gd name="connsiteX2" fmla="*/ 3771513 w 4750164"/>
                <a:gd name="connsiteY2" fmla="*/ 626558 h 1661148"/>
                <a:gd name="connsiteX3" fmla="*/ 4750164 w 4750164"/>
                <a:gd name="connsiteY3" fmla="*/ 1548166 h 1661148"/>
                <a:gd name="connsiteX4" fmla="*/ 3480313 w 4750164"/>
                <a:gd name="connsiteY4" fmla="*/ 1656843 h 1661148"/>
                <a:gd name="connsiteX5" fmla="*/ 2858271 w 4750164"/>
                <a:gd name="connsiteY5" fmla="*/ 997166 h 1661148"/>
                <a:gd name="connsiteX6" fmla="*/ 1835808 w 4750164"/>
                <a:gd name="connsiteY6" fmla="*/ 1094588 h 1661148"/>
                <a:gd name="connsiteX7" fmla="*/ 1496117 w 4750164"/>
                <a:gd name="connsiteY7" fmla="*/ 966002 h 1661148"/>
                <a:gd name="connsiteX8" fmla="*/ 184776 w 4750164"/>
                <a:gd name="connsiteY8" fmla="*/ 718719 h 1661148"/>
                <a:gd name="connsiteX9" fmla="*/ 269799 w 4750164"/>
                <a:gd name="connsiteY9" fmla="*/ 533629 h 1661148"/>
                <a:gd name="connsiteX10" fmla="*/ 1651 w 4750164"/>
                <a:gd name="connsiteY10" fmla="*/ 478414 h 1661148"/>
                <a:gd name="connsiteX11" fmla="*/ 487951 w 4750164"/>
                <a:gd name="connsiteY11" fmla="*/ 315479 h 1661148"/>
                <a:gd name="connsiteX12" fmla="*/ 1228104 w 4750164"/>
                <a:gd name="connsiteY12" fmla="*/ 510256 h 1661148"/>
                <a:gd name="connsiteX13" fmla="*/ 1809115 w 4750164"/>
                <a:gd name="connsiteY13" fmla="*/ 429094 h 1661148"/>
                <a:gd name="connsiteX14" fmla="*/ 1329591 w 4750164"/>
                <a:gd name="connsiteY14" fmla="*/ 403145 h 1661148"/>
                <a:gd name="connsiteX15" fmla="*/ 1158052 w 4750164"/>
                <a:gd name="connsiteY15" fmla="*/ 134929 h 1661148"/>
                <a:gd name="connsiteX16" fmla="*/ 1923475 w 4750164"/>
                <a:gd name="connsiteY16" fmla="*/ 107084 h 1661148"/>
                <a:gd name="connsiteX17" fmla="*/ 2376375 w 4750164"/>
                <a:gd name="connsiteY17" fmla="*/ 616 h 1661148"/>
                <a:gd name="connsiteX0" fmla="*/ 2376375 w 4857169"/>
                <a:gd name="connsiteY0" fmla="*/ 616 h 1670512"/>
                <a:gd name="connsiteX1" fmla="*/ 3031707 w 4857169"/>
                <a:gd name="connsiteY1" fmla="*/ 164874 h 1670512"/>
                <a:gd name="connsiteX2" fmla="*/ 3771513 w 4857169"/>
                <a:gd name="connsiteY2" fmla="*/ 626558 h 1670512"/>
                <a:gd name="connsiteX3" fmla="*/ 4857169 w 4857169"/>
                <a:gd name="connsiteY3" fmla="*/ 1655171 h 1670512"/>
                <a:gd name="connsiteX4" fmla="*/ 3480313 w 4857169"/>
                <a:gd name="connsiteY4" fmla="*/ 1656843 h 1670512"/>
                <a:gd name="connsiteX5" fmla="*/ 2858271 w 4857169"/>
                <a:gd name="connsiteY5" fmla="*/ 997166 h 1670512"/>
                <a:gd name="connsiteX6" fmla="*/ 1835808 w 4857169"/>
                <a:gd name="connsiteY6" fmla="*/ 1094588 h 1670512"/>
                <a:gd name="connsiteX7" fmla="*/ 1496117 w 4857169"/>
                <a:gd name="connsiteY7" fmla="*/ 966002 h 1670512"/>
                <a:gd name="connsiteX8" fmla="*/ 184776 w 4857169"/>
                <a:gd name="connsiteY8" fmla="*/ 718719 h 1670512"/>
                <a:gd name="connsiteX9" fmla="*/ 269799 w 4857169"/>
                <a:gd name="connsiteY9" fmla="*/ 533629 h 1670512"/>
                <a:gd name="connsiteX10" fmla="*/ 1651 w 4857169"/>
                <a:gd name="connsiteY10" fmla="*/ 478414 h 1670512"/>
                <a:gd name="connsiteX11" fmla="*/ 487951 w 4857169"/>
                <a:gd name="connsiteY11" fmla="*/ 315479 h 1670512"/>
                <a:gd name="connsiteX12" fmla="*/ 1228104 w 4857169"/>
                <a:gd name="connsiteY12" fmla="*/ 510256 h 1670512"/>
                <a:gd name="connsiteX13" fmla="*/ 1809115 w 4857169"/>
                <a:gd name="connsiteY13" fmla="*/ 429094 h 1670512"/>
                <a:gd name="connsiteX14" fmla="*/ 1329591 w 4857169"/>
                <a:gd name="connsiteY14" fmla="*/ 403145 h 1670512"/>
                <a:gd name="connsiteX15" fmla="*/ 1158052 w 4857169"/>
                <a:gd name="connsiteY15" fmla="*/ 134929 h 1670512"/>
                <a:gd name="connsiteX16" fmla="*/ 1923475 w 4857169"/>
                <a:gd name="connsiteY16" fmla="*/ 107084 h 1670512"/>
                <a:gd name="connsiteX17" fmla="*/ 2376375 w 4857169"/>
                <a:gd name="connsiteY17" fmla="*/ 616 h 1670512"/>
                <a:gd name="connsiteX0" fmla="*/ 2376375 w 6261825"/>
                <a:gd name="connsiteY0" fmla="*/ 616 h 1657933"/>
                <a:gd name="connsiteX1" fmla="*/ 3031707 w 6261825"/>
                <a:gd name="connsiteY1" fmla="*/ 164874 h 1657933"/>
                <a:gd name="connsiteX2" fmla="*/ 3771513 w 6261825"/>
                <a:gd name="connsiteY2" fmla="*/ 626558 h 1657933"/>
                <a:gd name="connsiteX3" fmla="*/ 6261825 w 6261825"/>
                <a:gd name="connsiteY3" fmla="*/ 1091575 h 1657933"/>
                <a:gd name="connsiteX4" fmla="*/ 3480313 w 6261825"/>
                <a:gd name="connsiteY4" fmla="*/ 1656843 h 1657933"/>
                <a:gd name="connsiteX5" fmla="*/ 2858271 w 6261825"/>
                <a:gd name="connsiteY5" fmla="*/ 997166 h 1657933"/>
                <a:gd name="connsiteX6" fmla="*/ 1835808 w 6261825"/>
                <a:gd name="connsiteY6" fmla="*/ 1094588 h 1657933"/>
                <a:gd name="connsiteX7" fmla="*/ 1496117 w 6261825"/>
                <a:gd name="connsiteY7" fmla="*/ 966002 h 1657933"/>
                <a:gd name="connsiteX8" fmla="*/ 184776 w 6261825"/>
                <a:gd name="connsiteY8" fmla="*/ 718719 h 1657933"/>
                <a:gd name="connsiteX9" fmla="*/ 269799 w 6261825"/>
                <a:gd name="connsiteY9" fmla="*/ 533629 h 1657933"/>
                <a:gd name="connsiteX10" fmla="*/ 1651 w 6261825"/>
                <a:gd name="connsiteY10" fmla="*/ 478414 h 1657933"/>
                <a:gd name="connsiteX11" fmla="*/ 487951 w 6261825"/>
                <a:gd name="connsiteY11" fmla="*/ 315479 h 1657933"/>
                <a:gd name="connsiteX12" fmla="*/ 1228104 w 6261825"/>
                <a:gd name="connsiteY12" fmla="*/ 510256 h 1657933"/>
                <a:gd name="connsiteX13" fmla="*/ 1809115 w 6261825"/>
                <a:gd name="connsiteY13" fmla="*/ 429094 h 1657933"/>
                <a:gd name="connsiteX14" fmla="*/ 1329591 w 6261825"/>
                <a:gd name="connsiteY14" fmla="*/ 403145 h 1657933"/>
                <a:gd name="connsiteX15" fmla="*/ 1158052 w 6261825"/>
                <a:gd name="connsiteY15" fmla="*/ 134929 h 1657933"/>
                <a:gd name="connsiteX16" fmla="*/ 1923475 w 6261825"/>
                <a:gd name="connsiteY16" fmla="*/ 107084 h 1657933"/>
                <a:gd name="connsiteX17" fmla="*/ 2376375 w 6261825"/>
                <a:gd name="connsiteY17" fmla="*/ 616 h 1657933"/>
                <a:gd name="connsiteX0" fmla="*/ 2376375 w 6261825"/>
                <a:gd name="connsiteY0" fmla="*/ 616 h 1831107"/>
                <a:gd name="connsiteX1" fmla="*/ 3031707 w 6261825"/>
                <a:gd name="connsiteY1" fmla="*/ 164874 h 1831107"/>
                <a:gd name="connsiteX2" fmla="*/ 3771513 w 6261825"/>
                <a:gd name="connsiteY2" fmla="*/ 626558 h 1831107"/>
                <a:gd name="connsiteX3" fmla="*/ 6261825 w 6261825"/>
                <a:gd name="connsiteY3" fmla="*/ 1091575 h 1831107"/>
                <a:gd name="connsiteX4" fmla="*/ 5526603 w 6261825"/>
                <a:gd name="connsiteY4" fmla="*/ 1830258 h 1831107"/>
                <a:gd name="connsiteX5" fmla="*/ 2858271 w 6261825"/>
                <a:gd name="connsiteY5" fmla="*/ 997166 h 1831107"/>
                <a:gd name="connsiteX6" fmla="*/ 1835808 w 6261825"/>
                <a:gd name="connsiteY6" fmla="*/ 1094588 h 1831107"/>
                <a:gd name="connsiteX7" fmla="*/ 1496117 w 6261825"/>
                <a:gd name="connsiteY7" fmla="*/ 966002 h 1831107"/>
                <a:gd name="connsiteX8" fmla="*/ 184776 w 6261825"/>
                <a:gd name="connsiteY8" fmla="*/ 718719 h 1831107"/>
                <a:gd name="connsiteX9" fmla="*/ 269799 w 6261825"/>
                <a:gd name="connsiteY9" fmla="*/ 533629 h 1831107"/>
                <a:gd name="connsiteX10" fmla="*/ 1651 w 6261825"/>
                <a:gd name="connsiteY10" fmla="*/ 478414 h 1831107"/>
                <a:gd name="connsiteX11" fmla="*/ 487951 w 6261825"/>
                <a:gd name="connsiteY11" fmla="*/ 315479 h 1831107"/>
                <a:gd name="connsiteX12" fmla="*/ 1228104 w 6261825"/>
                <a:gd name="connsiteY12" fmla="*/ 510256 h 1831107"/>
                <a:gd name="connsiteX13" fmla="*/ 1809115 w 6261825"/>
                <a:gd name="connsiteY13" fmla="*/ 429094 h 1831107"/>
                <a:gd name="connsiteX14" fmla="*/ 1329591 w 6261825"/>
                <a:gd name="connsiteY14" fmla="*/ 403145 h 1831107"/>
                <a:gd name="connsiteX15" fmla="*/ 1158052 w 6261825"/>
                <a:gd name="connsiteY15" fmla="*/ 134929 h 1831107"/>
                <a:gd name="connsiteX16" fmla="*/ 1923475 w 6261825"/>
                <a:gd name="connsiteY16" fmla="*/ 107084 h 1831107"/>
                <a:gd name="connsiteX17" fmla="*/ 2376375 w 6261825"/>
                <a:gd name="connsiteY17" fmla="*/ 616 h 1831107"/>
                <a:gd name="connsiteX0" fmla="*/ 2376375 w 6261825"/>
                <a:gd name="connsiteY0" fmla="*/ 555 h 1831046"/>
                <a:gd name="connsiteX1" fmla="*/ 3031707 w 6261825"/>
                <a:gd name="connsiteY1" fmla="*/ 164813 h 1831046"/>
                <a:gd name="connsiteX2" fmla="*/ 3702147 w 6261825"/>
                <a:gd name="connsiteY2" fmla="*/ 574473 h 1831046"/>
                <a:gd name="connsiteX3" fmla="*/ 6261825 w 6261825"/>
                <a:gd name="connsiteY3" fmla="*/ 1091514 h 1831046"/>
                <a:gd name="connsiteX4" fmla="*/ 5526603 w 6261825"/>
                <a:gd name="connsiteY4" fmla="*/ 1830197 h 1831046"/>
                <a:gd name="connsiteX5" fmla="*/ 2858271 w 6261825"/>
                <a:gd name="connsiteY5" fmla="*/ 997105 h 1831046"/>
                <a:gd name="connsiteX6" fmla="*/ 1835808 w 6261825"/>
                <a:gd name="connsiteY6" fmla="*/ 1094527 h 1831046"/>
                <a:gd name="connsiteX7" fmla="*/ 1496117 w 6261825"/>
                <a:gd name="connsiteY7" fmla="*/ 965941 h 1831046"/>
                <a:gd name="connsiteX8" fmla="*/ 184776 w 6261825"/>
                <a:gd name="connsiteY8" fmla="*/ 718658 h 1831046"/>
                <a:gd name="connsiteX9" fmla="*/ 269799 w 6261825"/>
                <a:gd name="connsiteY9" fmla="*/ 533568 h 1831046"/>
                <a:gd name="connsiteX10" fmla="*/ 1651 w 6261825"/>
                <a:gd name="connsiteY10" fmla="*/ 478353 h 1831046"/>
                <a:gd name="connsiteX11" fmla="*/ 487951 w 6261825"/>
                <a:gd name="connsiteY11" fmla="*/ 315418 h 1831046"/>
                <a:gd name="connsiteX12" fmla="*/ 1228104 w 6261825"/>
                <a:gd name="connsiteY12" fmla="*/ 510195 h 1831046"/>
                <a:gd name="connsiteX13" fmla="*/ 1809115 w 6261825"/>
                <a:gd name="connsiteY13" fmla="*/ 429033 h 1831046"/>
                <a:gd name="connsiteX14" fmla="*/ 1329591 w 6261825"/>
                <a:gd name="connsiteY14" fmla="*/ 403084 h 1831046"/>
                <a:gd name="connsiteX15" fmla="*/ 1158052 w 6261825"/>
                <a:gd name="connsiteY15" fmla="*/ 134868 h 1831046"/>
                <a:gd name="connsiteX16" fmla="*/ 1923475 w 6261825"/>
                <a:gd name="connsiteY16" fmla="*/ 107023 h 1831046"/>
                <a:gd name="connsiteX17" fmla="*/ 2376375 w 6261825"/>
                <a:gd name="connsiteY17" fmla="*/ 555 h 1831046"/>
                <a:gd name="connsiteX0" fmla="*/ 2376375 w 6261825"/>
                <a:gd name="connsiteY0" fmla="*/ 555 h 1831046"/>
                <a:gd name="connsiteX1" fmla="*/ 3031707 w 6261825"/>
                <a:gd name="connsiteY1" fmla="*/ 164813 h 1831046"/>
                <a:gd name="connsiteX2" fmla="*/ 3702147 w 6261825"/>
                <a:gd name="connsiteY2" fmla="*/ 574473 h 1831046"/>
                <a:gd name="connsiteX3" fmla="*/ 6261825 w 6261825"/>
                <a:gd name="connsiteY3" fmla="*/ 1091514 h 1831046"/>
                <a:gd name="connsiteX4" fmla="*/ 5526603 w 6261825"/>
                <a:gd name="connsiteY4" fmla="*/ 1830197 h 1831046"/>
                <a:gd name="connsiteX5" fmla="*/ 2858271 w 6261825"/>
                <a:gd name="connsiteY5" fmla="*/ 997105 h 1831046"/>
                <a:gd name="connsiteX6" fmla="*/ 1835808 w 6261825"/>
                <a:gd name="connsiteY6" fmla="*/ 1094527 h 1831046"/>
                <a:gd name="connsiteX7" fmla="*/ 1496117 w 6261825"/>
                <a:gd name="connsiteY7" fmla="*/ 965941 h 1831046"/>
                <a:gd name="connsiteX8" fmla="*/ 184776 w 6261825"/>
                <a:gd name="connsiteY8" fmla="*/ 718658 h 1831046"/>
                <a:gd name="connsiteX9" fmla="*/ 269799 w 6261825"/>
                <a:gd name="connsiteY9" fmla="*/ 533568 h 1831046"/>
                <a:gd name="connsiteX10" fmla="*/ 1651 w 6261825"/>
                <a:gd name="connsiteY10" fmla="*/ 478353 h 1831046"/>
                <a:gd name="connsiteX11" fmla="*/ 487951 w 6261825"/>
                <a:gd name="connsiteY11" fmla="*/ 315418 h 1831046"/>
                <a:gd name="connsiteX12" fmla="*/ 1228104 w 6261825"/>
                <a:gd name="connsiteY12" fmla="*/ 510195 h 1831046"/>
                <a:gd name="connsiteX13" fmla="*/ 1809115 w 6261825"/>
                <a:gd name="connsiteY13" fmla="*/ 429033 h 1831046"/>
                <a:gd name="connsiteX14" fmla="*/ 1329591 w 6261825"/>
                <a:gd name="connsiteY14" fmla="*/ 403084 h 1831046"/>
                <a:gd name="connsiteX15" fmla="*/ 1158052 w 6261825"/>
                <a:gd name="connsiteY15" fmla="*/ 134868 h 1831046"/>
                <a:gd name="connsiteX16" fmla="*/ 1923475 w 6261825"/>
                <a:gd name="connsiteY16" fmla="*/ 107023 h 1831046"/>
                <a:gd name="connsiteX17" fmla="*/ 2376375 w 6261825"/>
                <a:gd name="connsiteY17" fmla="*/ 555 h 1831046"/>
                <a:gd name="connsiteX0" fmla="*/ 2376375 w 6131764"/>
                <a:gd name="connsiteY0" fmla="*/ 555 h 1830874"/>
                <a:gd name="connsiteX1" fmla="*/ 3031707 w 6131764"/>
                <a:gd name="connsiteY1" fmla="*/ 164813 h 1830874"/>
                <a:gd name="connsiteX2" fmla="*/ 3702147 w 6131764"/>
                <a:gd name="connsiteY2" fmla="*/ 574473 h 1830874"/>
                <a:gd name="connsiteX3" fmla="*/ 6131764 w 6131764"/>
                <a:gd name="connsiteY3" fmla="*/ 892088 h 1830874"/>
                <a:gd name="connsiteX4" fmla="*/ 5526603 w 6131764"/>
                <a:gd name="connsiteY4" fmla="*/ 1830197 h 1830874"/>
                <a:gd name="connsiteX5" fmla="*/ 2858271 w 6131764"/>
                <a:gd name="connsiteY5" fmla="*/ 997105 h 1830874"/>
                <a:gd name="connsiteX6" fmla="*/ 1835808 w 6131764"/>
                <a:gd name="connsiteY6" fmla="*/ 1094527 h 1830874"/>
                <a:gd name="connsiteX7" fmla="*/ 1496117 w 6131764"/>
                <a:gd name="connsiteY7" fmla="*/ 965941 h 1830874"/>
                <a:gd name="connsiteX8" fmla="*/ 184776 w 6131764"/>
                <a:gd name="connsiteY8" fmla="*/ 718658 h 1830874"/>
                <a:gd name="connsiteX9" fmla="*/ 269799 w 6131764"/>
                <a:gd name="connsiteY9" fmla="*/ 533568 h 1830874"/>
                <a:gd name="connsiteX10" fmla="*/ 1651 w 6131764"/>
                <a:gd name="connsiteY10" fmla="*/ 478353 h 1830874"/>
                <a:gd name="connsiteX11" fmla="*/ 487951 w 6131764"/>
                <a:gd name="connsiteY11" fmla="*/ 315418 h 1830874"/>
                <a:gd name="connsiteX12" fmla="*/ 1228104 w 6131764"/>
                <a:gd name="connsiteY12" fmla="*/ 510195 h 1830874"/>
                <a:gd name="connsiteX13" fmla="*/ 1809115 w 6131764"/>
                <a:gd name="connsiteY13" fmla="*/ 429033 h 1830874"/>
                <a:gd name="connsiteX14" fmla="*/ 1329591 w 6131764"/>
                <a:gd name="connsiteY14" fmla="*/ 403084 h 1830874"/>
                <a:gd name="connsiteX15" fmla="*/ 1158052 w 6131764"/>
                <a:gd name="connsiteY15" fmla="*/ 134868 h 1830874"/>
                <a:gd name="connsiteX16" fmla="*/ 1923475 w 6131764"/>
                <a:gd name="connsiteY16" fmla="*/ 107023 h 1830874"/>
                <a:gd name="connsiteX17" fmla="*/ 2376375 w 6131764"/>
                <a:gd name="connsiteY17" fmla="*/ 555 h 1830874"/>
                <a:gd name="connsiteX0" fmla="*/ 2376375 w 6131764"/>
                <a:gd name="connsiteY0" fmla="*/ 555 h 1830874"/>
                <a:gd name="connsiteX1" fmla="*/ 3031707 w 6131764"/>
                <a:gd name="connsiteY1" fmla="*/ 164813 h 1830874"/>
                <a:gd name="connsiteX2" fmla="*/ 3702147 w 6131764"/>
                <a:gd name="connsiteY2" fmla="*/ 574473 h 1830874"/>
                <a:gd name="connsiteX3" fmla="*/ 6131764 w 6131764"/>
                <a:gd name="connsiteY3" fmla="*/ 892088 h 1830874"/>
                <a:gd name="connsiteX4" fmla="*/ 5700018 w 6131764"/>
                <a:gd name="connsiteY4" fmla="*/ 1830197 h 1830874"/>
                <a:gd name="connsiteX5" fmla="*/ 2858271 w 6131764"/>
                <a:gd name="connsiteY5" fmla="*/ 997105 h 1830874"/>
                <a:gd name="connsiteX6" fmla="*/ 1835808 w 6131764"/>
                <a:gd name="connsiteY6" fmla="*/ 1094527 h 1830874"/>
                <a:gd name="connsiteX7" fmla="*/ 1496117 w 6131764"/>
                <a:gd name="connsiteY7" fmla="*/ 965941 h 1830874"/>
                <a:gd name="connsiteX8" fmla="*/ 184776 w 6131764"/>
                <a:gd name="connsiteY8" fmla="*/ 718658 h 1830874"/>
                <a:gd name="connsiteX9" fmla="*/ 269799 w 6131764"/>
                <a:gd name="connsiteY9" fmla="*/ 533568 h 1830874"/>
                <a:gd name="connsiteX10" fmla="*/ 1651 w 6131764"/>
                <a:gd name="connsiteY10" fmla="*/ 478353 h 1830874"/>
                <a:gd name="connsiteX11" fmla="*/ 487951 w 6131764"/>
                <a:gd name="connsiteY11" fmla="*/ 315418 h 1830874"/>
                <a:gd name="connsiteX12" fmla="*/ 1228104 w 6131764"/>
                <a:gd name="connsiteY12" fmla="*/ 510195 h 1830874"/>
                <a:gd name="connsiteX13" fmla="*/ 1809115 w 6131764"/>
                <a:gd name="connsiteY13" fmla="*/ 429033 h 1830874"/>
                <a:gd name="connsiteX14" fmla="*/ 1329591 w 6131764"/>
                <a:gd name="connsiteY14" fmla="*/ 403084 h 1830874"/>
                <a:gd name="connsiteX15" fmla="*/ 1158052 w 6131764"/>
                <a:gd name="connsiteY15" fmla="*/ 134868 h 1830874"/>
                <a:gd name="connsiteX16" fmla="*/ 1923475 w 6131764"/>
                <a:gd name="connsiteY16" fmla="*/ 107023 h 1830874"/>
                <a:gd name="connsiteX17" fmla="*/ 2376375 w 6131764"/>
                <a:gd name="connsiteY17" fmla="*/ 555 h 1830874"/>
                <a:gd name="connsiteX0" fmla="*/ 2376375 w 6131764"/>
                <a:gd name="connsiteY0" fmla="*/ 555 h 1830786"/>
                <a:gd name="connsiteX1" fmla="*/ 3031707 w 6131764"/>
                <a:gd name="connsiteY1" fmla="*/ 164813 h 1830786"/>
                <a:gd name="connsiteX2" fmla="*/ 3702147 w 6131764"/>
                <a:gd name="connsiteY2" fmla="*/ 574473 h 1830786"/>
                <a:gd name="connsiteX3" fmla="*/ 6131764 w 6131764"/>
                <a:gd name="connsiteY3" fmla="*/ 744686 h 1830786"/>
                <a:gd name="connsiteX4" fmla="*/ 5700018 w 6131764"/>
                <a:gd name="connsiteY4" fmla="*/ 1830197 h 1830786"/>
                <a:gd name="connsiteX5" fmla="*/ 2858271 w 6131764"/>
                <a:gd name="connsiteY5" fmla="*/ 997105 h 1830786"/>
                <a:gd name="connsiteX6" fmla="*/ 1835808 w 6131764"/>
                <a:gd name="connsiteY6" fmla="*/ 1094527 h 1830786"/>
                <a:gd name="connsiteX7" fmla="*/ 1496117 w 6131764"/>
                <a:gd name="connsiteY7" fmla="*/ 965941 h 1830786"/>
                <a:gd name="connsiteX8" fmla="*/ 184776 w 6131764"/>
                <a:gd name="connsiteY8" fmla="*/ 718658 h 1830786"/>
                <a:gd name="connsiteX9" fmla="*/ 269799 w 6131764"/>
                <a:gd name="connsiteY9" fmla="*/ 533568 h 1830786"/>
                <a:gd name="connsiteX10" fmla="*/ 1651 w 6131764"/>
                <a:gd name="connsiteY10" fmla="*/ 478353 h 1830786"/>
                <a:gd name="connsiteX11" fmla="*/ 487951 w 6131764"/>
                <a:gd name="connsiteY11" fmla="*/ 315418 h 1830786"/>
                <a:gd name="connsiteX12" fmla="*/ 1228104 w 6131764"/>
                <a:gd name="connsiteY12" fmla="*/ 510195 h 1830786"/>
                <a:gd name="connsiteX13" fmla="*/ 1809115 w 6131764"/>
                <a:gd name="connsiteY13" fmla="*/ 429033 h 1830786"/>
                <a:gd name="connsiteX14" fmla="*/ 1329591 w 6131764"/>
                <a:gd name="connsiteY14" fmla="*/ 403084 h 1830786"/>
                <a:gd name="connsiteX15" fmla="*/ 1158052 w 6131764"/>
                <a:gd name="connsiteY15" fmla="*/ 134868 h 1830786"/>
                <a:gd name="connsiteX16" fmla="*/ 1923475 w 6131764"/>
                <a:gd name="connsiteY16" fmla="*/ 107023 h 1830786"/>
                <a:gd name="connsiteX17" fmla="*/ 2376375 w 6131764"/>
                <a:gd name="connsiteY17" fmla="*/ 555 h 1830786"/>
                <a:gd name="connsiteX0" fmla="*/ 2376375 w 6131764"/>
                <a:gd name="connsiteY0" fmla="*/ 555 h 1830786"/>
                <a:gd name="connsiteX1" fmla="*/ 3031707 w 6131764"/>
                <a:gd name="connsiteY1" fmla="*/ 164813 h 1830786"/>
                <a:gd name="connsiteX2" fmla="*/ 3702147 w 6131764"/>
                <a:gd name="connsiteY2" fmla="*/ 574473 h 1830786"/>
                <a:gd name="connsiteX3" fmla="*/ 6131764 w 6131764"/>
                <a:gd name="connsiteY3" fmla="*/ 744686 h 1830786"/>
                <a:gd name="connsiteX4" fmla="*/ 5700018 w 6131764"/>
                <a:gd name="connsiteY4" fmla="*/ 1830197 h 1830786"/>
                <a:gd name="connsiteX5" fmla="*/ 2858271 w 6131764"/>
                <a:gd name="connsiteY5" fmla="*/ 997105 h 1830786"/>
                <a:gd name="connsiteX6" fmla="*/ 1835808 w 6131764"/>
                <a:gd name="connsiteY6" fmla="*/ 1094527 h 1830786"/>
                <a:gd name="connsiteX7" fmla="*/ 1496117 w 6131764"/>
                <a:gd name="connsiteY7" fmla="*/ 965941 h 1830786"/>
                <a:gd name="connsiteX8" fmla="*/ 184776 w 6131764"/>
                <a:gd name="connsiteY8" fmla="*/ 718658 h 1830786"/>
                <a:gd name="connsiteX9" fmla="*/ 269799 w 6131764"/>
                <a:gd name="connsiteY9" fmla="*/ 533568 h 1830786"/>
                <a:gd name="connsiteX10" fmla="*/ 1651 w 6131764"/>
                <a:gd name="connsiteY10" fmla="*/ 478353 h 1830786"/>
                <a:gd name="connsiteX11" fmla="*/ 487951 w 6131764"/>
                <a:gd name="connsiteY11" fmla="*/ 315418 h 1830786"/>
                <a:gd name="connsiteX12" fmla="*/ 1228104 w 6131764"/>
                <a:gd name="connsiteY12" fmla="*/ 510195 h 1830786"/>
                <a:gd name="connsiteX13" fmla="*/ 1809115 w 6131764"/>
                <a:gd name="connsiteY13" fmla="*/ 429033 h 1830786"/>
                <a:gd name="connsiteX14" fmla="*/ 1329591 w 6131764"/>
                <a:gd name="connsiteY14" fmla="*/ 403084 h 1830786"/>
                <a:gd name="connsiteX15" fmla="*/ 1158052 w 6131764"/>
                <a:gd name="connsiteY15" fmla="*/ 134868 h 1830786"/>
                <a:gd name="connsiteX16" fmla="*/ 1923475 w 6131764"/>
                <a:gd name="connsiteY16" fmla="*/ 107023 h 1830786"/>
                <a:gd name="connsiteX17" fmla="*/ 2376375 w 6131764"/>
                <a:gd name="connsiteY17" fmla="*/ 555 h 1830786"/>
                <a:gd name="connsiteX0" fmla="*/ 2376375 w 6131764"/>
                <a:gd name="connsiteY0" fmla="*/ 555 h 1831035"/>
                <a:gd name="connsiteX1" fmla="*/ 3031707 w 6131764"/>
                <a:gd name="connsiteY1" fmla="*/ 164813 h 1831035"/>
                <a:gd name="connsiteX2" fmla="*/ 3702147 w 6131764"/>
                <a:gd name="connsiteY2" fmla="*/ 574473 h 1831035"/>
                <a:gd name="connsiteX3" fmla="*/ 6131764 w 6131764"/>
                <a:gd name="connsiteY3" fmla="*/ 744686 h 1831035"/>
                <a:gd name="connsiteX4" fmla="*/ 5700018 w 6131764"/>
                <a:gd name="connsiteY4" fmla="*/ 1830197 h 1831035"/>
                <a:gd name="connsiteX5" fmla="*/ 2858271 w 6131764"/>
                <a:gd name="connsiteY5" fmla="*/ 997105 h 1831035"/>
                <a:gd name="connsiteX6" fmla="*/ 1835808 w 6131764"/>
                <a:gd name="connsiteY6" fmla="*/ 1094527 h 1831035"/>
                <a:gd name="connsiteX7" fmla="*/ 1496117 w 6131764"/>
                <a:gd name="connsiteY7" fmla="*/ 965941 h 1831035"/>
                <a:gd name="connsiteX8" fmla="*/ 184776 w 6131764"/>
                <a:gd name="connsiteY8" fmla="*/ 718658 h 1831035"/>
                <a:gd name="connsiteX9" fmla="*/ 269799 w 6131764"/>
                <a:gd name="connsiteY9" fmla="*/ 533568 h 1831035"/>
                <a:gd name="connsiteX10" fmla="*/ 1651 w 6131764"/>
                <a:gd name="connsiteY10" fmla="*/ 478353 h 1831035"/>
                <a:gd name="connsiteX11" fmla="*/ 487951 w 6131764"/>
                <a:gd name="connsiteY11" fmla="*/ 315418 h 1831035"/>
                <a:gd name="connsiteX12" fmla="*/ 1228104 w 6131764"/>
                <a:gd name="connsiteY12" fmla="*/ 510195 h 1831035"/>
                <a:gd name="connsiteX13" fmla="*/ 1809115 w 6131764"/>
                <a:gd name="connsiteY13" fmla="*/ 429033 h 1831035"/>
                <a:gd name="connsiteX14" fmla="*/ 1329591 w 6131764"/>
                <a:gd name="connsiteY14" fmla="*/ 403084 h 1831035"/>
                <a:gd name="connsiteX15" fmla="*/ 1158052 w 6131764"/>
                <a:gd name="connsiteY15" fmla="*/ 134868 h 1831035"/>
                <a:gd name="connsiteX16" fmla="*/ 1923475 w 6131764"/>
                <a:gd name="connsiteY16" fmla="*/ 107023 h 1831035"/>
                <a:gd name="connsiteX17" fmla="*/ 2376375 w 6131764"/>
                <a:gd name="connsiteY17" fmla="*/ 555 h 1831035"/>
                <a:gd name="connsiteX0" fmla="*/ 2376375 w 6175102"/>
                <a:gd name="connsiteY0" fmla="*/ 555 h 1822373"/>
                <a:gd name="connsiteX1" fmla="*/ 3031707 w 6175102"/>
                <a:gd name="connsiteY1" fmla="*/ 164813 h 1822373"/>
                <a:gd name="connsiteX2" fmla="*/ 3702147 w 6175102"/>
                <a:gd name="connsiteY2" fmla="*/ 574473 h 1822373"/>
                <a:gd name="connsiteX3" fmla="*/ 6131764 w 6175102"/>
                <a:gd name="connsiteY3" fmla="*/ 744686 h 1822373"/>
                <a:gd name="connsiteX4" fmla="*/ 5942798 w 6175102"/>
                <a:gd name="connsiteY4" fmla="*/ 1821526 h 1822373"/>
                <a:gd name="connsiteX5" fmla="*/ 2858271 w 6175102"/>
                <a:gd name="connsiteY5" fmla="*/ 997105 h 1822373"/>
                <a:gd name="connsiteX6" fmla="*/ 1835808 w 6175102"/>
                <a:gd name="connsiteY6" fmla="*/ 1094527 h 1822373"/>
                <a:gd name="connsiteX7" fmla="*/ 1496117 w 6175102"/>
                <a:gd name="connsiteY7" fmla="*/ 965941 h 1822373"/>
                <a:gd name="connsiteX8" fmla="*/ 184776 w 6175102"/>
                <a:gd name="connsiteY8" fmla="*/ 718658 h 1822373"/>
                <a:gd name="connsiteX9" fmla="*/ 269799 w 6175102"/>
                <a:gd name="connsiteY9" fmla="*/ 533568 h 1822373"/>
                <a:gd name="connsiteX10" fmla="*/ 1651 w 6175102"/>
                <a:gd name="connsiteY10" fmla="*/ 478353 h 1822373"/>
                <a:gd name="connsiteX11" fmla="*/ 487951 w 6175102"/>
                <a:gd name="connsiteY11" fmla="*/ 315418 h 1822373"/>
                <a:gd name="connsiteX12" fmla="*/ 1228104 w 6175102"/>
                <a:gd name="connsiteY12" fmla="*/ 510195 h 1822373"/>
                <a:gd name="connsiteX13" fmla="*/ 1809115 w 6175102"/>
                <a:gd name="connsiteY13" fmla="*/ 429033 h 1822373"/>
                <a:gd name="connsiteX14" fmla="*/ 1329591 w 6175102"/>
                <a:gd name="connsiteY14" fmla="*/ 403084 h 1822373"/>
                <a:gd name="connsiteX15" fmla="*/ 1158052 w 6175102"/>
                <a:gd name="connsiteY15" fmla="*/ 134868 h 1822373"/>
                <a:gd name="connsiteX16" fmla="*/ 1923475 w 6175102"/>
                <a:gd name="connsiteY16" fmla="*/ 107023 h 1822373"/>
                <a:gd name="connsiteX17" fmla="*/ 2376375 w 6175102"/>
                <a:gd name="connsiteY17" fmla="*/ 555 h 1822373"/>
                <a:gd name="connsiteX0" fmla="*/ 2376375 w 6131764"/>
                <a:gd name="connsiteY0" fmla="*/ 555 h 1821526"/>
                <a:gd name="connsiteX1" fmla="*/ 3031707 w 6131764"/>
                <a:gd name="connsiteY1" fmla="*/ 164813 h 1821526"/>
                <a:gd name="connsiteX2" fmla="*/ 3702147 w 6131764"/>
                <a:gd name="connsiteY2" fmla="*/ 574473 h 1821526"/>
                <a:gd name="connsiteX3" fmla="*/ 6131764 w 6131764"/>
                <a:gd name="connsiteY3" fmla="*/ 744686 h 1821526"/>
                <a:gd name="connsiteX4" fmla="*/ 5942798 w 6131764"/>
                <a:gd name="connsiteY4" fmla="*/ 1821526 h 1821526"/>
                <a:gd name="connsiteX5" fmla="*/ 2858271 w 6131764"/>
                <a:gd name="connsiteY5" fmla="*/ 997105 h 1821526"/>
                <a:gd name="connsiteX6" fmla="*/ 1835808 w 6131764"/>
                <a:gd name="connsiteY6" fmla="*/ 1094527 h 1821526"/>
                <a:gd name="connsiteX7" fmla="*/ 1496117 w 6131764"/>
                <a:gd name="connsiteY7" fmla="*/ 965941 h 1821526"/>
                <a:gd name="connsiteX8" fmla="*/ 184776 w 6131764"/>
                <a:gd name="connsiteY8" fmla="*/ 718658 h 1821526"/>
                <a:gd name="connsiteX9" fmla="*/ 269799 w 6131764"/>
                <a:gd name="connsiteY9" fmla="*/ 533568 h 1821526"/>
                <a:gd name="connsiteX10" fmla="*/ 1651 w 6131764"/>
                <a:gd name="connsiteY10" fmla="*/ 478353 h 1821526"/>
                <a:gd name="connsiteX11" fmla="*/ 487951 w 6131764"/>
                <a:gd name="connsiteY11" fmla="*/ 315418 h 1821526"/>
                <a:gd name="connsiteX12" fmla="*/ 1228104 w 6131764"/>
                <a:gd name="connsiteY12" fmla="*/ 510195 h 1821526"/>
                <a:gd name="connsiteX13" fmla="*/ 1809115 w 6131764"/>
                <a:gd name="connsiteY13" fmla="*/ 429033 h 1821526"/>
                <a:gd name="connsiteX14" fmla="*/ 1329591 w 6131764"/>
                <a:gd name="connsiteY14" fmla="*/ 403084 h 1821526"/>
                <a:gd name="connsiteX15" fmla="*/ 1158052 w 6131764"/>
                <a:gd name="connsiteY15" fmla="*/ 134868 h 1821526"/>
                <a:gd name="connsiteX16" fmla="*/ 1923475 w 6131764"/>
                <a:gd name="connsiteY16" fmla="*/ 107023 h 1821526"/>
                <a:gd name="connsiteX17" fmla="*/ 2376375 w 6131764"/>
                <a:gd name="connsiteY17" fmla="*/ 555 h 1821526"/>
                <a:gd name="connsiteX0" fmla="*/ 2376375 w 6131764"/>
                <a:gd name="connsiteY0" fmla="*/ 555 h 1821526"/>
                <a:gd name="connsiteX1" fmla="*/ 3031707 w 6131764"/>
                <a:gd name="connsiteY1" fmla="*/ 164813 h 1821526"/>
                <a:gd name="connsiteX2" fmla="*/ 3702147 w 6131764"/>
                <a:gd name="connsiteY2" fmla="*/ 574473 h 1821526"/>
                <a:gd name="connsiteX3" fmla="*/ 6131764 w 6131764"/>
                <a:gd name="connsiteY3" fmla="*/ 744686 h 1821526"/>
                <a:gd name="connsiteX4" fmla="*/ 5942798 w 6131764"/>
                <a:gd name="connsiteY4" fmla="*/ 1821526 h 1821526"/>
                <a:gd name="connsiteX5" fmla="*/ 2858271 w 6131764"/>
                <a:gd name="connsiteY5" fmla="*/ 997105 h 1821526"/>
                <a:gd name="connsiteX6" fmla="*/ 1835808 w 6131764"/>
                <a:gd name="connsiteY6" fmla="*/ 1094527 h 1821526"/>
                <a:gd name="connsiteX7" fmla="*/ 1496117 w 6131764"/>
                <a:gd name="connsiteY7" fmla="*/ 965941 h 1821526"/>
                <a:gd name="connsiteX8" fmla="*/ 184776 w 6131764"/>
                <a:gd name="connsiteY8" fmla="*/ 718658 h 1821526"/>
                <a:gd name="connsiteX9" fmla="*/ 269799 w 6131764"/>
                <a:gd name="connsiteY9" fmla="*/ 533568 h 1821526"/>
                <a:gd name="connsiteX10" fmla="*/ 1651 w 6131764"/>
                <a:gd name="connsiteY10" fmla="*/ 478353 h 1821526"/>
                <a:gd name="connsiteX11" fmla="*/ 487951 w 6131764"/>
                <a:gd name="connsiteY11" fmla="*/ 315418 h 1821526"/>
                <a:gd name="connsiteX12" fmla="*/ 1228104 w 6131764"/>
                <a:gd name="connsiteY12" fmla="*/ 510195 h 1821526"/>
                <a:gd name="connsiteX13" fmla="*/ 1809115 w 6131764"/>
                <a:gd name="connsiteY13" fmla="*/ 429033 h 1821526"/>
                <a:gd name="connsiteX14" fmla="*/ 1329591 w 6131764"/>
                <a:gd name="connsiteY14" fmla="*/ 403084 h 1821526"/>
                <a:gd name="connsiteX15" fmla="*/ 1158052 w 6131764"/>
                <a:gd name="connsiteY15" fmla="*/ 134868 h 1821526"/>
                <a:gd name="connsiteX16" fmla="*/ 1923475 w 6131764"/>
                <a:gd name="connsiteY16" fmla="*/ 107023 h 1821526"/>
                <a:gd name="connsiteX17" fmla="*/ 2376375 w 6131764"/>
                <a:gd name="connsiteY17" fmla="*/ 555 h 1821526"/>
                <a:gd name="connsiteX0" fmla="*/ 2376375 w 6131764"/>
                <a:gd name="connsiteY0" fmla="*/ 555 h 1821526"/>
                <a:gd name="connsiteX1" fmla="*/ 3031707 w 6131764"/>
                <a:gd name="connsiteY1" fmla="*/ 164813 h 1821526"/>
                <a:gd name="connsiteX2" fmla="*/ 3702147 w 6131764"/>
                <a:gd name="connsiteY2" fmla="*/ 574473 h 1821526"/>
                <a:gd name="connsiteX3" fmla="*/ 6131764 w 6131764"/>
                <a:gd name="connsiteY3" fmla="*/ 744686 h 1821526"/>
                <a:gd name="connsiteX4" fmla="*/ 5942798 w 6131764"/>
                <a:gd name="connsiteY4" fmla="*/ 1821526 h 1821526"/>
                <a:gd name="connsiteX5" fmla="*/ 2858271 w 6131764"/>
                <a:gd name="connsiteY5" fmla="*/ 997105 h 1821526"/>
                <a:gd name="connsiteX6" fmla="*/ 1835808 w 6131764"/>
                <a:gd name="connsiteY6" fmla="*/ 1094527 h 1821526"/>
                <a:gd name="connsiteX7" fmla="*/ 1496117 w 6131764"/>
                <a:gd name="connsiteY7" fmla="*/ 965941 h 1821526"/>
                <a:gd name="connsiteX8" fmla="*/ 184776 w 6131764"/>
                <a:gd name="connsiteY8" fmla="*/ 718658 h 1821526"/>
                <a:gd name="connsiteX9" fmla="*/ 269799 w 6131764"/>
                <a:gd name="connsiteY9" fmla="*/ 533568 h 1821526"/>
                <a:gd name="connsiteX10" fmla="*/ 1651 w 6131764"/>
                <a:gd name="connsiteY10" fmla="*/ 478353 h 1821526"/>
                <a:gd name="connsiteX11" fmla="*/ 487951 w 6131764"/>
                <a:gd name="connsiteY11" fmla="*/ 315418 h 1821526"/>
                <a:gd name="connsiteX12" fmla="*/ 1228104 w 6131764"/>
                <a:gd name="connsiteY12" fmla="*/ 510195 h 1821526"/>
                <a:gd name="connsiteX13" fmla="*/ 1809115 w 6131764"/>
                <a:gd name="connsiteY13" fmla="*/ 429033 h 1821526"/>
                <a:gd name="connsiteX14" fmla="*/ 1329591 w 6131764"/>
                <a:gd name="connsiteY14" fmla="*/ 403084 h 1821526"/>
                <a:gd name="connsiteX15" fmla="*/ 1158052 w 6131764"/>
                <a:gd name="connsiteY15" fmla="*/ 134868 h 1821526"/>
                <a:gd name="connsiteX16" fmla="*/ 1923475 w 6131764"/>
                <a:gd name="connsiteY16" fmla="*/ 107023 h 1821526"/>
                <a:gd name="connsiteX17" fmla="*/ 2376375 w 6131764"/>
                <a:gd name="connsiteY17" fmla="*/ 555 h 1821526"/>
                <a:gd name="connsiteX0" fmla="*/ 2376375 w 6131764"/>
                <a:gd name="connsiteY0" fmla="*/ 555 h 1830197"/>
                <a:gd name="connsiteX1" fmla="*/ 3031707 w 6131764"/>
                <a:gd name="connsiteY1" fmla="*/ 164813 h 1830197"/>
                <a:gd name="connsiteX2" fmla="*/ 3702147 w 6131764"/>
                <a:gd name="connsiteY2" fmla="*/ 574473 h 1830197"/>
                <a:gd name="connsiteX3" fmla="*/ 6131764 w 6131764"/>
                <a:gd name="connsiteY3" fmla="*/ 744686 h 1830197"/>
                <a:gd name="connsiteX4" fmla="*/ 6020834 w 6131764"/>
                <a:gd name="connsiteY4" fmla="*/ 1830197 h 1830197"/>
                <a:gd name="connsiteX5" fmla="*/ 2858271 w 6131764"/>
                <a:gd name="connsiteY5" fmla="*/ 997105 h 1830197"/>
                <a:gd name="connsiteX6" fmla="*/ 1835808 w 6131764"/>
                <a:gd name="connsiteY6" fmla="*/ 1094527 h 1830197"/>
                <a:gd name="connsiteX7" fmla="*/ 1496117 w 6131764"/>
                <a:gd name="connsiteY7" fmla="*/ 965941 h 1830197"/>
                <a:gd name="connsiteX8" fmla="*/ 184776 w 6131764"/>
                <a:gd name="connsiteY8" fmla="*/ 718658 h 1830197"/>
                <a:gd name="connsiteX9" fmla="*/ 269799 w 6131764"/>
                <a:gd name="connsiteY9" fmla="*/ 533568 h 1830197"/>
                <a:gd name="connsiteX10" fmla="*/ 1651 w 6131764"/>
                <a:gd name="connsiteY10" fmla="*/ 478353 h 1830197"/>
                <a:gd name="connsiteX11" fmla="*/ 487951 w 6131764"/>
                <a:gd name="connsiteY11" fmla="*/ 315418 h 1830197"/>
                <a:gd name="connsiteX12" fmla="*/ 1228104 w 6131764"/>
                <a:gd name="connsiteY12" fmla="*/ 510195 h 1830197"/>
                <a:gd name="connsiteX13" fmla="*/ 1809115 w 6131764"/>
                <a:gd name="connsiteY13" fmla="*/ 429033 h 1830197"/>
                <a:gd name="connsiteX14" fmla="*/ 1329591 w 6131764"/>
                <a:gd name="connsiteY14" fmla="*/ 403084 h 1830197"/>
                <a:gd name="connsiteX15" fmla="*/ 1158052 w 6131764"/>
                <a:gd name="connsiteY15" fmla="*/ 134868 h 1830197"/>
                <a:gd name="connsiteX16" fmla="*/ 1923475 w 6131764"/>
                <a:gd name="connsiteY16" fmla="*/ 107023 h 1830197"/>
                <a:gd name="connsiteX17" fmla="*/ 2376375 w 6131764"/>
                <a:gd name="connsiteY17" fmla="*/ 555 h 183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131764" h="1830197">
                  <a:moveTo>
                    <a:pt x="2376375" y="555"/>
                  </a:moveTo>
                  <a:cubicBezTo>
                    <a:pt x="2565551" y="-7293"/>
                    <a:pt x="2810745" y="69160"/>
                    <a:pt x="3031707" y="164813"/>
                  </a:cubicBezTo>
                  <a:cubicBezTo>
                    <a:pt x="3252669" y="260466"/>
                    <a:pt x="3507164" y="387013"/>
                    <a:pt x="3702147" y="574473"/>
                  </a:cubicBezTo>
                  <a:cubicBezTo>
                    <a:pt x="4714336" y="769941"/>
                    <a:pt x="5553112" y="722631"/>
                    <a:pt x="6131764" y="744686"/>
                  </a:cubicBezTo>
                  <a:cubicBezTo>
                    <a:pt x="6126860" y="1086644"/>
                    <a:pt x="6089787" y="1426478"/>
                    <a:pt x="6020834" y="1830197"/>
                  </a:cubicBezTo>
                  <a:cubicBezTo>
                    <a:pt x="5587066" y="1664408"/>
                    <a:pt x="3230323" y="1030798"/>
                    <a:pt x="2858271" y="997105"/>
                  </a:cubicBezTo>
                  <a:cubicBezTo>
                    <a:pt x="2502477" y="943899"/>
                    <a:pt x="2073673" y="1110019"/>
                    <a:pt x="1835808" y="1094527"/>
                  </a:cubicBezTo>
                  <a:cubicBezTo>
                    <a:pt x="1757266" y="1080933"/>
                    <a:pt x="1584416" y="1002300"/>
                    <a:pt x="1496117" y="965941"/>
                  </a:cubicBezTo>
                  <a:cubicBezTo>
                    <a:pt x="1034072" y="877010"/>
                    <a:pt x="666333" y="775070"/>
                    <a:pt x="184776" y="718658"/>
                  </a:cubicBezTo>
                  <a:cubicBezTo>
                    <a:pt x="101466" y="705740"/>
                    <a:pt x="174250" y="572502"/>
                    <a:pt x="269799" y="533568"/>
                  </a:cubicBezTo>
                  <a:lnTo>
                    <a:pt x="1651" y="478353"/>
                  </a:lnTo>
                  <a:cubicBezTo>
                    <a:pt x="-22693" y="298300"/>
                    <a:pt x="226125" y="277592"/>
                    <a:pt x="487951" y="315418"/>
                  </a:cubicBezTo>
                  <a:cubicBezTo>
                    <a:pt x="763935" y="370588"/>
                    <a:pt x="952119" y="422506"/>
                    <a:pt x="1228104" y="510195"/>
                  </a:cubicBezTo>
                  <a:cubicBezTo>
                    <a:pt x="1421774" y="483141"/>
                    <a:pt x="1677231" y="527629"/>
                    <a:pt x="1809115" y="429033"/>
                  </a:cubicBezTo>
                  <a:cubicBezTo>
                    <a:pt x="1649275" y="420384"/>
                    <a:pt x="1466669" y="441001"/>
                    <a:pt x="1329591" y="403084"/>
                  </a:cubicBezTo>
                  <a:cubicBezTo>
                    <a:pt x="1168350" y="391726"/>
                    <a:pt x="1046130" y="211265"/>
                    <a:pt x="1158052" y="134868"/>
                  </a:cubicBezTo>
                  <a:cubicBezTo>
                    <a:pt x="1400185" y="62716"/>
                    <a:pt x="1772397" y="153159"/>
                    <a:pt x="1923475" y="107023"/>
                  </a:cubicBezTo>
                  <a:cubicBezTo>
                    <a:pt x="2031760" y="61372"/>
                    <a:pt x="2187198" y="8404"/>
                    <a:pt x="2376375" y="55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008362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5E42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2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46C0A"/>
      </a:accent1>
      <a:accent2>
        <a:srgbClr val="E46C0A"/>
      </a:accent2>
      <a:accent3>
        <a:srgbClr val="E46C0A"/>
      </a:accent3>
      <a:accent4>
        <a:srgbClr val="E46C0A"/>
      </a:accent4>
      <a:accent5>
        <a:srgbClr val="E46C0A"/>
      </a:accent5>
      <a:accent6>
        <a:srgbClr val="E46C0A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5E42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4520</TotalTime>
  <Words>727</Words>
  <Application>Microsoft Office PowerPoint</Application>
  <PresentationFormat>Widescreen</PresentationFormat>
  <Paragraphs>114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TIRUMALE LAKSHMANA RAO Kiran</cp:lastModifiedBy>
  <cp:revision>159</cp:revision>
  <dcterms:created xsi:type="dcterms:W3CDTF">2019-01-14T06:35:35Z</dcterms:created>
  <dcterms:modified xsi:type="dcterms:W3CDTF">2020-11-18T17:33:46Z</dcterms:modified>
</cp:coreProperties>
</file>