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58"/>
  </p:normalViewPr>
  <p:slideViewPr>
    <p:cSldViewPr snapToGrid="0">
      <p:cViewPr varScale="1">
        <p:scale>
          <a:sx n="119" d="100"/>
          <a:sy n="119" d="100"/>
        </p:scale>
        <p:origin x="213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616FA-C406-ED44-B4B5-F10B1189AA5A}" type="datetimeFigureOut">
              <a:rPr lang="en-US" smtClean="0"/>
              <a:t>7/18/25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F6CF9-8E97-684F-AA07-655451EB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95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F6CF9-8E97-684F-AA07-655451EBF1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8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C777-5D84-2750-9781-E488AC018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7EDE3-AF03-0884-D969-25331ECEA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4BB85-27EC-74FC-C5C3-001D87CF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42C4-C4FF-B44E-9353-9D9FB9C6F9C8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912F-80E0-0EE8-125F-C1CC44D9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BF2D-31E6-431A-2E69-DB8F8E99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15FB-6205-DB4D-8D75-840D147D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7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13A9-AE89-0CBA-AFDE-053876AD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F5154-ECC9-51CD-1161-6D9B98DC2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82355-245F-4D4C-9FB6-C112A6C2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42C4-C4FF-B44E-9353-9D9FB9C6F9C8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1A75E-4C97-E65E-89F0-FB397F1A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DCBBD-93C5-8309-4259-076D6964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15FB-6205-DB4D-8D75-840D147D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1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5A24B7-63F0-D1D6-2A4E-23152672E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9A34D-9FD5-D00E-F6B6-073FB7916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8D0C7-F967-1DEF-46F9-BEC43534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42C4-C4FF-B44E-9353-9D9FB9C6F9C8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3D21C-90B5-C347-887D-195D2D9B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D82C4-8136-5D0D-BA1E-B8F13DC2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15FB-6205-DB4D-8D75-840D147D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8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9D4E-DBAB-9F48-44E9-1EF000BB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8E46D-5A66-53E6-0001-3608947F0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720C6-6E13-C83A-5B85-8280C9622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42C4-C4FF-B44E-9353-9D9FB9C6F9C8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FEE17-6BAB-273A-8005-4711C5BE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D3AC9-F507-5E58-EFA3-F54FAA4B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15FB-6205-DB4D-8D75-840D147D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A195-DADD-BC04-7A77-927D078D9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BE3DA-1493-C21C-4E2D-8AB7BDC3E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B8B7-A602-BDFF-F2BB-04A0AD1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42C4-C4FF-B44E-9353-9D9FB9C6F9C8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056D3-8DA9-F5B2-79B4-5EFD6138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4B4E7-044A-297A-C4C1-4751BE3D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15FB-6205-DB4D-8D75-840D147D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9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449F-EF1C-11B3-EBCE-6F4DED5C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9972-E8C8-09C0-1EC2-D5C8E93C4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612AA-8AC5-38BF-6EC8-8A8BC456D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AD90A-9C61-10B0-4DFE-9FB85009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42C4-C4FF-B44E-9353-9D9FB9C6F9C8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C4B47-A2A4-6A31-4F1D-D0F24394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E05A0-8DCD-0199-B609-13A7EB6F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15FB-6205-DB4D-8D75-840D147D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4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799F-2098-07E7-0ADC-3E5DA590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57CE7-8D55-D5A7-0026-BF127A906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55F6E-4720-2AFC-7909-05D41E180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A4EEB-36BC-F186-F4E2-A3CCE9251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7B86C-1D73-24C6-69AF-8219C489D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3707C-AA7F-461A-87BB-04C50881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42C4-C4FF-B44E-9353-9D9FB9C6F9C8}" type="datetimeFigureOut">
              <a:rPr lang="en-US" smtClean="0"/>
              <a:t>7/18/25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1F9510-8588-DCC3-B060-73B925C1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F766B-78AE-FF37-73D7-E336DDDE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15FB-6205-DB4D-8D75-840D147D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1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73E2-74D3-6AD1-35EC-000817C8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EFB0B-0AE1-72C0-3918-49C83CE9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42C4-C4FF-B44E-9353-9D9FB9C6F9C8}" type="datetimeFigureOut">
              <a:rPr lang="en-US" smtClean="0"/>
              <a:t>7/18/25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27F80-AD86-3B7F-98AB-144A4137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C57B3-CF9D-69F0-A658-F8E90C65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15FB-6205-DB4D-8D75-840D147D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9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3F8BD9-92EC-872B-06C1-521431CA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42C4-C4FF-B44E-9353-9D9FB9C6F9C8}" type="datetimeFigureOut">
              <a:rPr lang="en-US" smtClean="0"/>
              <a:t>7/18/25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C1102C-D804-EF54-0D97-F834477E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36B0C-7509-7F97-C7D0-18C2974D1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15FB-6205-DB4D-8D75-840D147D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2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3A997-C881-09B9-47C9-95F7FFC0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78D10-6AE4-C0F1-6D2F-928A846FC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1015D-F75E-835A-FD99-30812AC76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8F6FE-F4D5-A567-2A0F-C534A195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42C4-C4FF-B44E-9353-9D9FB9C6F9C8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DC9E7-15CF-9A9D-4541-D41A975F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C43FC-C246-D75E-03BA-BF5EC10E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15FB-6205-DB4D-8D75-840D147D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1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2B4F-4A03-3F01-CE86-530127F78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8EABC0-50EE-DCA6-CC9B-24D95B6BD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1859A-B982-9825-BA3D-6FC381FCE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A4D50-DFB8-F111-9AD2-AB1EAAB3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42C4-C4FF-B44E-9353-9D9FB9C6F9C8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147E0-EFD9-AFB8-9454-9A7BBB51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E4EA2-4D62-A5F4-DE1E-285D47AE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15FB-6205-DB4D-8D75-840D147D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5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D30C4-8E5E-DD4D-1685-04B19952E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F528E-B955-F23E-9189-F37A5F46A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CE67E-DCB8-5E94-9A7C-C8F69EBDE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2C42C4-C4FF-B44E-9353-9D9FB9C6F9C8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EF685-2F82-0AA2-1C8C-3FA7F1BFA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BC6FB-1AD5-4CCA-86C4-68C0E684B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F215FB-6205-DB4D-8D75-840D147D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1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77E4FB8-26AF-BF39-18E5-FD444FA301DB}"/>
              </a:ext>
            </a:extLst>
          </p:cNvPr>
          <p:cNvGrpSpPr/>
          <p:nvPr/>
        </p:nvGrpSpPr>
        <p:grpSpPr>
          <a:xfrm>
            <a:off x="175724" y="853801"/>
            <a:ext cx="11840551" cy="4410635"/>
            <a:chOff x="18698" y="767739"/>
            <a:chExt cx="11840551" cy="44106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60FAA5-21BE-7829-167B-62AB031AB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026874" y="1491855"/>
              <a:ext cx="3832375" cy="317410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EFFC33F-A5F1-E052-2045-E9F47264D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4107944" y="1496163"/>
              <a:ext cx="3803987" cy="316549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4B26864-95F4-EF83-6AC7-F5DF11F42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18698" y="767739"/>
              <a:ext cx="3803987" cy="389391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3F8157-3BA7-6E41-5F11-6B820504FEE1}"/>
                </a:ext>
              </a:extLst>
            </p:cNvPr>
            <p:cNvSpPr txBox="1"/>
            <p:nvPr/>
          </p:nvSpPr>
          <p:spPr>
            <a:xfrm>
              <a:off x="1692904" y="4809042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(A)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94DBE-B932-50A8-9DCB-2278D1C026C0}"/>
                </a:ext>
              </a:extLst>
            </p:cNvPr>
            <p:cNvSpPr txBox="1"/>
            <p:nvPr/>
          </p:nvSpPr>
          <p:spPr>
            <a:xfrm>
              <a:off x="5780547" y="4809042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(B)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B48D7F-22A3-82CB-471B-FE7BC0E63897}"/>
                </a:ext>
              </a:extLst>
            </p:cNvPr>
            <p:cNvSpPr txBox="1"/>
            <p:nvPr/>
          </p:nvSpPr>
          <p:spPr>
            <a:xfrm>
              <a:off x="9790577" y="480904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482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10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Kiran Vaddi</dc:creator>
  <cp:lastModifiedBy>Kiran Vaddi</cp:lastModifiedBy>
  <cp:revision>3</cp:revision>
  <dcterms:created xsi:type="dcterms:W3CDTF">2025-07-18T15:08:04Z</dcterms:created>
  <dcterms:modified xsi:type="dcterms:W3CDTF">2025-07-18T16:44:52Z</dcterms:modified>
</cp:coreProperties>
</file>