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79177-FF2D-48DC-A4A2-6C990099239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2618A-CC46-4828-9D05-D88DD5BB4C22}">
      <dgm:prSet phldrT="[Text]" custT="1"/>
      <dgm:spPr/>
      <dgm:t>
        <a:bodyPr/>
        <a:lstStyle/>
        <a:p>
          <a:r>
            <a:rPr lang="en-US" sz="1800" dirty="0" smtClean="0">
              <a:solidFill>
                <a:srgbClr val="7030A0"/>
              </a:solidFill>
            </a:rPr>
            <a:t>2005</a:t>
          </a:r>
          <a:endParaRPr lang="en-US" sz="600" dirty="0" smtClean="0">
            <a:solidFill>
              <a:srgbClr val="7030A0"/>
            </a:solidFill>
          </a:endParaRPr>
        </a:p>
        <a:p>
          <a:endParaRPr lang="en-US" sz="600" dirty="0"/>
        </a:p>
      </dgm:t>
    </dgm:pt>
    <dgm:pt modelId="{CDD37CD6-6AEB-41EC-A3FE-CB972FCC636E}" type="parTrans" cxnId="{21A93199-B607-4240-8C07-F3659FA37885}">
      <dgm:prSet/>
      <dgm:spPr/>
      <dgm:t>
        <a:bodyPr/>
        <a:lstStyle/>
        <a:p>
          <a:endParaRPr lang="en-US"/>
        </a:p>
      </dgm:t>
    </dgm:pt>
    <dgm:pt modelId="{316CA38A-30D1-42B3-AD33-6760997C78BF}" type="sibTrans" cxnId="{21A93199-B607-4240-8C07-F3659FA37885}">
      <dgm:prSet/>
      <dgm:spPr/>
      <dgm:t>
        <a:bodyPr/>
        <a:lstStyle/>
        <a:p>
          <a:endParaRPr lang="en-US"/>
        </a:p>
      </dgm:t>
    </dgm:pt>
    <dgm:pt modelId="{5380985A-771E-482E-B722-6531FCADC48A}">
      <dgm:prSet phldrT="[Text]" custT="1"/>
      <dgm:spPr/>
      <dgm:t>
        <a:bodyPr/>
        <a:lstStyle/>
        <a:p>
          <a:r>
            <a:rPr lang="en-US" sz="1800" dirty="0" smtClean="0">
              <a:solidFill>
                <a:srgbClr val="7030A0"/>
              </a:solidFill>
            </a:rPr>
            <a:t>2013</a:t>
          </a:r>
          <a:endParaRPr lang="en-US" sz="1000" dirty="0">
            <a:solidFill>
              <a:srgbClr val="7030A0"/>
            </a:solidFill>
          </a:endParaRPr>
        </a:p>
      </dgm:t>
    </dgm:pt>
    <dgm:pt modelId="{34F5033F-C1D1-43B5-B648-1C9AF3B9E53E}" type="parTrans" cxnId="{5D026410-1E34-481D-B43A-90593D06CE1C}">
      <dgm:prSet/>
      <dgm:spPr/>
      <dgm:t>
        <a:bodyPr/>
        <a:lstStyle/>
        <a:p>
          <a:endParaRPr lang="en-US"/>
        </a:p>
      </dgm:t>
    </dgm:pt>
    <dgm:pt modelId="{04BF3E7A-0E5A-47BF-9B52-EFC984B20143}" type="sibTrans" cxnId="{5D026410-1E34-481D-B43A-90593D06CE1C}">
      <dgm:prSet/>
      <dgm:spPr/>
      <dgm:t>
        <a:bodyPr/>
        <a:lstStyle/>
        <a:p>
          <a:endParaRPr lang="en-US"/>
        </a:p>
      </dgm:t>
    </dgm:pt>
    <dgm:pt modelId="{A1ECD1EA-DF55-468A-8C04-20F5D78381B7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1"/>
              </a:solidFill>
            </a:rPr>
            <a:t>2015</a:t>
          </a:r>
          <a:endParaRPr lang="en-US" sz="1000" dirty="0">
            <a:solidFill>
              <a:schemeClr val="accent1"/>
            </a:solidFill>
          </a:endParaRPr>
        </a:p>
      </dgm:t>
    </dgm:pt>
    <dgm:pt modelId="{6BB8AB48-685B-47E2-8EC5-3B11D66D9461}" type="parTrans" cxnId="{5C48A2AF-F763-4932-B9ED-A88847074833}">
      <dgm:prSet/>
      <dgm:spPr/>
      <dgm:t>
        <a:bodyPr/>
        <a:lstStyle/>
        <a:p>
          <a:endParaRPr lang="en-US"/>
        </a:p>
      </dgm:t>
    </dgm:pt>
    <dgm:pt modelId="{D87F06BB-B3C7-4E2A-992C-A976A700D717}" type="sibTrans" cxnId="{5C48A2AF-F763-4932-B9ED-A88847074833}">
      <dgm:prSet/>
      <dgm:spPr/>
      <dgm:t>
        <a:bodyPr/>
        <a:lstStyle/>
        <a:p>
          <a:endParaRPr lang="en-US"/>
        </a:p>
      </dgm:t>
    </dgm:pt>
    <dgm:pt modelId="{32001C32-59CA-47A7-AB13-0EFF6F825A2B}">
      <dgm:prSet custT="1"/>
      <dgm:spPr/>
      <dgm:t>
        <a:bodyPr/>
        <a:lstStyle/>
        <a:p>
          <a:r>
            <a:rPr lang="en-US" sz="1800" dirty="0" smtClean="0">
              <a:solidFill>
                <a:srgbClr val="0070C0"/>
              </a:solidFill>
            </a:rPr>
            <a:t>2018</a:t>
          </a:r>
          <a:endParaRPr lang="en-US" sz="1000" dirty="0">
            <a:solidFill>
              <a:srgbClr val="0070C0"/>
            </a:solidFill>
          </a:endParaRPr>
        </a:p>
      </dgm:t>
    </dgm:pt>
    <dgm:pt modelId="{D078A468-D724-41EE-BB0B-5CD305839DCF}" type="parTrans" cxnId="{D47CD842-9FE9-403B-8EA6-859A20D9A351}">
      <dgm:prSet/>
      <dgm:spPr/>
      <dgm:t>
        <a:bodyPr/>
        <a:lstStyle/>
        <a:p>
          <a:endParaRPr lang="en-US"/>
        </a:p>
      </dgm:t>
    </dgm:pt>
    <dgm:pt modelId="{F3D6B08E-DB8C-42ED-BF1E-4B2EDFB050C1}" type="sibTrans" cxnId="{D47CD842-9FE9-403B-8EA6-859A20D9A351}">
      <dgm:prSet/>
      <dgm:spPr/>
      <dgm:t>
        <a:bodyPr/>
        <a:lstStyle/>
        <a:p>
          <a:endParaRPr lang="en-US"/>
        </a:p>
      </dgm:t>
    </dgm:pt>
    <dgm:pt modelId="{971A3132-A36E-447E-BFB1-D0F70712C557}" type="pres">
      <dgm:prSet presAssocID="{B1679177-FF2D-48DC-A4A2-6C99009923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03EDB1-591C-48F3-BC40-6DC49329E0C8}" type="pres">
      <dgm:prSet presAssocID="{B1679177-FF2D-48DC-A4A2-6C9900992394}" presName="arrow" presStyleLbl="bgShp" presStyleIdx="0" presStyleCnt="1" custLinFactNeighborX="5269" custLinFactNeighborY="-18242"/>
      <dgm:spPr/>
    </dgm:pt>
    <dgm:pt modelId="{4EAE5F5D-26D1-499D-A512-1FBAF2FF42FA}" type="pres">
      <dgm:prSet presAssocID="{B1679177-FF2D-48DC-A4A2-6C9900992394}" presName="points" presStyleCnt="0"/>
      <dgm:spPr/>
    </dgm:pt>
    <dgm:pt modelId="{1CB81D0A-B2D1-43C8-A95D-F8129B834821}" type="pres">
      <dgm:prSet presAssocID="{8DC2618A-CC46-4828-9D05-D88DD5BB4C22}" presName="compositeA" presStyleCnt="0"/>
      <dgm:spPr/>
    </dgm:pt>
    <dgm:pt modelId="{5CF83EF9-52DA-4B88-8B42-945606A0DB6E}" type="pres">
      <dgm:prSet presAssocID="{8DC2618A-CC46-4828-9D05-D88DD5BB4C22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85C28-7C54-4F19-A843-F86F3AAEF7BE}" type="pres">
      <dgm:prSet presAssocID="{8DC2618A-CC46-4828-9D05-D88DD5BB4C22}" presName="circleA" presStyleLbl="node1" presStyleIdx="0" presStyleCnt="4"/>
      <dgm:spPr/>
    </dgm:pt>
    <dgm:pt modelId="{6B147D8C-CDAB-44C1-AA67-34826EAD8F0D}" type="pres">
      <dgm:prSet presAssocID="{8DC2618A-CC46-4828-9D05-D88DD5BB4C22}" presName="spaceA" presStyleCnt="0"/>
      <dgm:spPr/>
    </dgm:pt>
    <dgm:pt modelId="{48AD04C1-76BB-487D-80F5-3F3ABE91A8AD}" type="pres">
      <dgm:prSet presAssocID="{316CA38A-30D1-42B3-AD33-6760997C78BF}" presName="space" presStyleCnt="0"/>
      <dgm:spPr/>
    </dgm:pt>
    <dgm:pt modelId="{D5172431-0F69-4B11-8129-77FD47C6823D}" type="pres">
      <dgm:prSet presAssocID="{5380985A-771E-482E-B722-6531FCADC48A}" presName="compositeB" presStyleCnt="0"/>
      <dgm:spPr/>
    </dgm:pt>
    <dgm:pt modelId="{6C4A3154-7FA8-415E-A3FD-95545FE948F2}" type="pres">
      <dgm:prSet presAssocID="{5380985A-771E-482E-B722-6531FCADC48A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85126-770E-46EE-8F0F-7CEFF57DF51F}" type="pres">
      <dgm:prSet presAssocID="{5380985A-771E-482E-B722-6531FCADC48A}" presName="circleB" presStyleLbl="node1" presStyleIdx="1" presStyleCnt="4" custLinFactNeighborX="-19700" custLinFactNeighborY="-6392"/>
      <dgm:spPr/>
    </dgm:pt>
    <dgm:pt modelId="{BA912F1B-37FC-48CB-A40A-8E1D3882C50A}" type="pres">
      <dgm:prSet presAssocID="{5380985A-771E-482E-B722-6531FCADC48A}" presName="spaceB" presStyleCnt="0"/>
      <dgm:spPr/>
    </dgm:pt>
    <dgm:pt modelId="{EF2316D6-27A8-49A3-9F88-17AD26C86CF3}" type="pres">
      <dgm:prSet presAssocID="{04BF3E7A-0E5A-47BF-9B52-EFC984B20143}" presName="space" presStyleCnt="0"/>
      <dgm:spPr/>
    </dgm:pt>
    <dgm:pt modelId="{FBD3F9BE-1886-4B94-90BD-8C7370D10C74}" type="pres">
      <dgm:prSet presAssocID="{A1ECD1EA-DF55-468A-8C04-20F5D78381B7}" presName="compositeA" presStyleCnt="0"/>
      <dgm:spPr/>
    </dgm:pt>
    <dgm:pt modelId="{20FE9EFD-8FA1-4273-85A1-C4FA678DD8B2}" type="pres">
      <dgm:prSet presAssocID="{A1ECD1EA-DF55-468A-8C04-20F5D78381B7}" presName="textA" presStyleLbl="revTx" presStyleIdx="2" presStyleCnt="4" custLinFactNeighborX="26467" custLinFactNeighborY="113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F7B26-0D4C-4B2D-801B-012FCE0576FD}" type="pres">
      <dgm:prSet presAssocID="{A1ECD1EA-DF55-468A-8C04-20F5D78381B7}" presName="circleA" presStyleLbl="node1" presStyleIdx="2" presStyleCnt="4"/>
      <dgm:spPr/>
    </dgm:pt>
    <dgm:pt modelId="{AB786577-5F48-466D-8DE2-1EF89EEBFE09}" type="pres">
      <dgm:prSet presAssocID="{A1ECD1EA-DF55-468A-8C04-20F5D78381B7}" presName="spaceA" presStyleCnt="0"/>
      <dgm:spPr/>
    </dgm:pt>
    <dgm:pt modelId="{CEC3916D-38B2-4492-A5B0-0B285940A9F1}" type="pres">
      <dgm:prSet presAssocID="{D87F06BB-B3C7-4E2A-992C-A976A700D717}" presName="space" presStyleCnt="0"/>
      <dgm:spPr/>
    </dgm:pt>
    <dgm:pt modelId="{75B227A1-C34F-413A-A982-A8B84239A671}" type="pres">
      <dgm:prSet presAssocID="{32001C32-59CA-47A7-AB13-0EFF6F825A2B}" presName="compositeB" presStyleCnt="0"/>
      <dgm:spPr/>
    </dgm:pt>
    <dgm:pt modelId="{320CB124-4005-401F-9498-55F7C07D1A1C}" type="pres">
      <dgm:prSet presAssocID="{32001C32-59CA-47A7-AB13-0EFF6F825A2B}" presName="textB" presStyleLbl="revTx" presStyleIdx="3" presStyleCnt="4" custLinFactNeighborX="46365" custLinFactNeighborY="6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D29D-A167-4562-B83D-077AC86C8860}" type="pres">
      <dgm:prSet presAssocID="{32001C32-59CA-47A7-AB13-0EFF6F825A2B}" presName="circleB" presStyleLbl="node1" presStyleIdx="3" presStyleCnt="4" custFlipVert="1" custFlipHor="0" custScaleX="236648" custScaleY="85874" custLinFactX="600000" custLinFactNeighborX="664459" custLinFactNeighborY="-54727"/>
      <dgm:spPr/>
    </dgm:pt>
    <dgm:pt modelId="{531A3AAE-297D-4E77-8131-C0BE45AD25FC}" type="pres">
      <dgm:prSet presAssocID="{32001C32-59CA-47A7-AB13-0EFF6F825A2B}" presName="spaceB" presStyleCnt="0"/>
      <dgm:spPr/>
    </dgm:pt>
  </dgm:ptLst>
  <dgm:cxnLst>
    <dgm:cxn modelId="{5C48A2AF-F763-4932-B9ED-A88847074833}" srcId="{B1679177-FF2D-48DC-A4A2-6C9900992394}" destId="{A1ECD1EA-DF55-468A-8C04-20F5D78381B7}" srcOrd="2" destOrd="0" parTransId="{6BB8AB48-685B-47E2-8EC5-3B11D66D9461}" sibTransId="{D87F06BB-B3C7-4E2A-992C-A976A700D717}"/>
    <dgm:cxn modelId="{4EFB3BB6-AFAD-40AD-84C7-088569B41925}" type="presOf" srcId="{A1ECD1EA-DF55-468A-8C04-20F5D78381B7}" destId="{20FE9EFD-8FA1-4273-85A1-C4FA678DD8B2}" srcOrd="0" destOrd="0" presId="urn:microsoft.com/office/officeart/2005/8/layout/hProcess11"/>
    <dgm:cxn modelId="{55CC3D56-C782-4EB1-BF7A-0DA47189451C}" type="presOf" srcId="{B1679177-FF2D-48DC-A4A2-6C9900992394}" destId="{971A3132-A36E-447E-BFB1-D0F70712C557}" srcOrd="0" destOrd="0" presId="urn:microsoft.com/office/officeart/2005/8/layout/hProcess11"/>
    <dgm:cxn modelId="{DC9A02DD-077E-43B9-8FBC-B9CFEB0DEBD3}" type="presOf" srcId="{32001C32-59CA-47A7-AB13-0EFF6F825A2B}" destId="{320CB124-4005-401F-9498-55F7C07D1A1C}" srcOrd="0" destOrd="0" presId="urn:microsoft.com/office/officeart/2005/8/layout/hProcess11"/>
    <dgm:cxn modelId="{8557BBA4-D592-450E-9001-C5514B0EEEBC}" type="presOf" srcId="{5380985A-771E-482E-B722-6531FCADC48A}" destId="{6C4A3154-7FA8-415E-A3FD-95545FE948F2}" srcOrd="0" destOrd="0" presId="urn:microsoft.com/office/officeart/2005/8/layout/hProcess11"/>
    <dgm:cxn modelId="{D47CD842-9FE9-403B-8EA6-859A20D9A351}" srcId="{B1679177-FF2D-48DC-A4A2-6C9900992394}" destId="{32001C32-59CA-47A7-AB13-0EFF6F825A2B}" srcOrd="3" destOrd="0" parTransId="{D078A468-D724-41EE-BB0B-5CD305839DCF}" sibTransId="{F3D6B08E-DB8C-42ED-BF1E-4B2EDFB050C1}"/>
    <dgm:cxn modelId="{5D026410-1E34-481D-B43A-90593D06CE1C}" srcId="{B1679177-FF2D-48DC-A4A2-6C9900992394}" destId="{5380985A-771E-482E-B722-6531FCADC48A}" srcOrd="1" destOrd="0" parTransId="{34F5033F-C1D1-43B5-B648-1C9AF3B9E53E}" sibTransId="{04BF3E7A-0E5A-47BF-9B52-EFC984B20143}"/>
    <dgm:cxn modelId="{21A93199-B607-4240-8C07-F3659FA37885}" srcId="{B1679177-FF2D-48DC-A4A2-6C9900992394}" destId="{8DC2618A-CC46-4828-9D05-D88DD5BB4C22}" srcOrd="0" destOrd="0" parTransId="{CDD37CD6-6AEB-41EC-A3FE-CB972FCC636E}" sibTransId="{316CA38A-30D1-42B3-AD33-6760997C78BF}"/>
    <dgm:cxn modelId="{B989908F-EEB5-4494-9C25-4BD264FD6477}" type="presOf" srcId="{8DC2618A-CC46-4828-9D05-D88DD5BB4C22}" destId="{5CF83EF9-52DA-4B88-8B42-945606A0DB6E}" srcOrd="0" destOrd="0" presId="urn:microsoft.com/office/officeart/2005/8/layout/hProcess11"/>
    <dgm:cxn modelId="{52EDA1AA-E433-4791-AF31-EC41746EAF2C}" type="presParOf" srcId="{971A3132-A36E-447E-BFB1-D0F70712C557}" destId="{A303EDB1-591C-48F3-BC40-6DC49329E0C8}" srcOrd="0" destOrd="0" presId="urn:microsoft.com/office/officeart/2005/8/layout/hProcess11"/>
    <dgm:cxn modelId="{94E6C690-931F-4F33-BE21-4BF00A1038AD}" type="presParOf" srcId="{971A3132-A36E-447E-BFB1-D0F70712C557}" destId="{4EAE5F5D-26D1-499D-A512-1FBAF2FF42FA}" srcOrd="1" destOrd="0" presId="urn:microsoft.com/office/officeart/2005/8/layout/hProcess11"/>
    <dgm:cxn modelId="{F1185AD1-E439-41B4-A090-489AB774D605}" type="presParOf" srcId="{4EAE5F5D-26D1-499D-A512-1FBAF2FF42FA}" destId="{1CB81D0A-B2D1-43C8-A95D-F8129B834821}" srcOrd="0" destOrd="0" presId="urn:microsoft.com/office/officeart/2005/8/layout/hProcess11"/>
    <dgm:cxn modelId="{8E2D6583-DA88-4CC7-83E2-16EAB9561B2F}" type="presParOf" srcId="{1CB81D0A-B2D1-43C8-A95D-F8129B834821}" destId="{5CF83EF9-52DA-4B88-8B42-945606A0DB6E}" srcOrd="0" destOrd="0" presId="urn:microsoft.com/office/officeart/2005/8/layout/hProcess11"/>
    <dgm:cxn modelId="{89C901BA-497D-4720-9058-3E36E18117FB}" type="presParOf" srcId="{1CB81D0A-B2D1-43C8-A95D-F8129B834821}" destId="{09985C28-7C54-4F19-A843-F86F3AAEF7BE}" srcOrd="1" destOrd="0" presId="urn:microsoft.com/office/officeart/2005/8/layout/hProcess11"/>
    <dgm:cxn modelId="{778A4D48-B0D6-4331-9ED2-DD3A7AB2E730}" type="presParOf" srcId="{1CB81D0A-B2D1-43C8-A95D-F8129B834821}" destId="{6B147D8C-CDAB-44C1-AA67-34826EAD8F0D}" srcOrd="2" destOrd="0" presId="urn:microsoft.com/office/officeart/2005/8/layout/hProcess11"/>
    <dgm:cxn modelId="{C392B2DB-4EFE-4EFF-A8D7-54F35A3A09C6}" type="presParOf" srcId="{4EAE5F5D-26D1-499D-A512-1FBAF2FF42FA}" destId="{48AD04C1-76BB-487D-80F5-3F3ABE91A8AD}" srcOrd="1" destOrd="0" presId="urn:microsoft.com/office/officeart/2005/8/layout/hProcess11"/>
    <dgm:cxn modelId="{2D822049-BFD0-46AB-9209-F58165A85ABC}" type="presParOf" srcId="{4EAE5F5D-26D1-499D-A512-1FBAF2FF42FA}" destId="{D5172431-0F69-4B11-8129-77FD47C6823D}" srcOrd="2" destOrd="0" presId="urn:microsoft.com/office/officeart/2005/8/layout/hProcess11"/>
    <dgm:cxn modelId="{2824E5D5-476B-4F6C-AE04-297BA410D998}" type="presParOf" srcId="{D5172431-0F69-4B11-8129-77FD47C6823D}" destId="{6C4A3154-7FA8-415E-A3FD-95545FE948F2}" srcOrd="0" destOrd="0" presId="urn:microsoft.com/office/officeart/2005/8/layout/hProcess11"/>
    <dgm:cxn modelId="{FB47F5CA-2BD8-4835-B80E-5E7DAB133C4E}" type="presParOf" srcId="{D5172431-0F69-4B11-8129-77FD47C6823D}" destId="{D7285126-770E-46EE-8F0F-7CEFF57DF51F}" srcOrd="1" destOrd="0" presId="urn:microsoft.com/office/officeart/2005/8/layout/hProcess11"/>
    <dgm:cxn modelId="{11B1500C-417F-4D8B-97CA-F77F393AA32C}" type="presParOf" srcId="{D5172431-0F69-4B11-8129-77FD47C6823D}" destId="{BA912F1B-37FC-48CB-A40A-8E1D3882C50A}" srcOrd="2" destOrd="0" presId="urn:microsoft.com/office/officeart/2005/8/layout/hProcess11"/>
    <dgm:cxn modelId="{611F69C4-42B9-49CA-8609-420ACB6FDC6D}" type="presParOf" srcId="{4EAE5F5D-26D1-499D-A512-1FBAF2FF42FA}" destId="{EF2316D6-27A8-49A3-9F88-17AD26C86CF3}" srcOrd="3" destOrd="0" presId="urn:microsoft.com/office/officeart/2005/8/layout/hProcess11"/>
    <dgm:cxn modelId="{FCDF6651-9098-450F-8ED6-6F98310C2E7F}" type="presParOf" srcId="{4EAE5F5D-26D1-499D-A512-1FBAF2FF42FA}" destId="{FBD3F9BE-1886-4B94-90BD-8C7370D10C74}" srcOrd="4" destOrd="0" presId="urn:microsoft.com/office/officeart/2005/8/layout/hProcess11"/>
    <dgm:cxn modelId="{105DA7D4-859E-4264-9928-2CED985C910D}" type="presParOf" srcId="{FBD3F9BE-1886-4B94-90BD-8C7370D10C74}" destId="{20FE9EFD-8FA1-4273-85A1-C4FA678DD8B2}" srcOrd="0" destOrd="0" presId="urn:microsoft.com/office/officeart/2005/8/layout/hProcess11"/>
    <dgm:cxn modelId="{FC6BC6C4-2F6C-4603-9E8B-E0C07BD1DA08}" type="presParOf" srcId="{FBD3F9BE-1886-4B94-90BD-8C7370D10C74}" destId="{F4FF7B26-0D4C-4B2D-801B-012FCE0576FD}" srcOrd="1" destOrd="0" presId="urn:microsoft.com/office/officeart/2005/8/layout/hProcess11"/>
    <dgm:cxn modelId="{43F13A53-F84A-47F4-90FE-21EC3D5D0D40}" type="presParOf" srcId="{FBD3F9BE-1886-4B94-90BD-8C7370D10C74}" destId="{AB786577-5F48-466D-8DE2-1EF89EEBFE09}" srcOrd="2" destOrd="0" presId="urn:microsoft.com/office/officeart/2005/8/layout/hProcess11"/>
    <dgm:cxn modelId="{1F6A3E32-68E1-4548-9C40-6CEAE190C362}" type="presParOf" srcId="{4EAE5F5D-26D1-499D-A512-1FBAF2FF42FA}" destId="{CEC3916D-38B2-4492-A5B0-0B285940A9F1}" srcOrd="5" destOrd="0" presId="urn:microsoft.com/office/officeart/2005/8/layout/hProcess11"/>
    <dgm:cxn modelId="{AA14CE91-E339-45AE-9DFA-C8A087BE9C7C}" type="presParOf" srcId="{4EAE5F5D-26D1-499D-A512-1FBAF2FF42FA}" destId="{75B227A1-C34F-413A-A982-A8B84239A671}" srcOrd="6" destOrd="0" presId="urn:microsoft.com/office/officeart/2005/8/layout/hProcess11"/>
    <dgm:cxn modelId="{517D1A4B-F52B-42D6-99F2-2FC4F90B9BD9}" type="presParOf" srcId="{75B227A1-C34F-413A-A982-A8B84239A671}" destId="{320CB124-4005-401F-9498-55F7C07D1A1C}" srcOrd="0" destOrd="0" presId="urn:microsoft.com/office/officeart/2005/8/layout/hProcess11"/>
    <dgm:cxn modelId="{D459284A-28A1-4462-BA95-8B0270D7922F}" type="presParOf" srcId="{75B227A1-C34F-413A-A982-A8B84239A671}" destId="{2B9CD29D-A167-4562-B83D-077AC86C8860}" srcOrd="1" destOrd="0" presId="urn:microsoft.com/office/officeart/2005/8/layout/hProcess11"/>
    <dgm:cxn modelId="{5454E2A8-EEBA-47CB-915A-DF694E15B3FE}" type="presParOf" srcId="{75B227A1-C34F-413A-A982-A8B84239A671}" destId="{531A3AAE-297D-4E77-8131-C0BE45AD25F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EDB1-591C-48F3-BC40-6DC49329E0C8}">
      <dsp:nvSpPr>
        <dsp:cNvPr id="0" name=""/>
        <dsp:cNvSpPr/>
      </dsp:nvSpPr>
      <dsp:spPr>
        <a:xfrm>
          <a:off x="0" y="172426"/>
          <a:ext cx="10106891" cy="30379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83EF9-52DA-4B88-8B42-945606A0DB6E}">
      <dsp:nvSpPr>
        <dsp:cNvPr id="0" name=""/>
        <dsp:cNvSpPr/>
      </dsp:nvSpPr>
      <dsp:spPr>
        <a:xfrm>
          <a:off x="4552" y="0"/>
          <a:ext cx="2189661" cy="30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7030A0"/>
              </a:solidFill>
            </a:rPr>
            <a:t>2005</a:t>
          </a:r>
          <a:endParaRPr lang="en-US" sz="600" kern="1200" dirty="0" smtClean="0">
            <a:solidFill>
              <a:srgbClr val="7030A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552" y="0"/>
        <a:ext cx="2189661" cy="303793"/>
      </dsp:txXfrm>
    </dsp:sp>
    <dsp:sp modelId="{09985C28-7C54-4F19-A843-F86F3AAEF7BE}">
      <dsp:nvSpPr>
        <dsp:cNvPr id="0" name=""/>
        <dsp:cNvSpPr/>
      </dsp:nvSpPr>
      <dsp:spPr>
        <a:xfrm>
          <a:off x="1061409" y="341767"/>
          <a:ext cx="75948" cy="75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A3154-7FA8-415E-A3FD-95545FE948F2}">
      <dsp:nvSpPr>
        <dsp:cNvPr id="0" name=""/>
        <dsp:cNvSpPr/>
      </dsp:nvSpPr>
      <dsp:spPr>
        <a:xfrm>
          <a:off x="2303697" y="455689"/>
          <a:ext cx="2189661" cy="30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7030A0"/>
              </a:solidFill>
            </a:rPr>
            <a:t>2013</a:t>
          </a:r>
          <a:endParaRPr lang="en-US" sz="1000" kern="1200" dirty="0">
            <a:solidFill>
              <a:srgbClr val="7030A0"/>
            </a:solidFill>
          </a:endParaRPr>
        </a:p>
      </dsp:txBody>
      <dsp:txXfrm>
        <a:off x="2303697" y="455689"/>
        <a:ext cx="2189661" cy="303793"/>
      </dsp:txXfrm>
    </dsp:sp>
    <dsp:sp modelId="{D7285126-770E-46EE-8F0F-7CEFF57DF51F}">
      <dsp:nvSpPr>
        <dsp:cNvPr id="0" name=""/>
        <dsp:cNvSpPr/>
      </dsp:nvSpPr>
      <dsp:spPr>
        <a:xfrm>
          <a:off x="3345592" y="336912"/>
          <a:ext cx="75948" cy="75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E9EFD-8FA1-4273-85A1-C4FA678DD8B2}">
      <dsp:nvSpPr>
        <dsp:cNvPr id="0" name=""/>
        <dsp:cNvSpPr/>
      </dsp:nvSpPr>
      <dsp:spPr>
        <a:xfrm>
          <a:off x="5182380" y="34547"/>
          <a:ext cx="2189661" cy="30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1"/>
              </a:solidFill>
            </a:rPr>
            <a:t>2015</a:t>
          </a:r>
          <a:endParaRPr lang="en-US" sz="1000" kern="1200" dirty="0">
            <a:solidFill>
              <a:schemeClr val="accent1"/>
            </a:solidFill>
          </a:endParaRPr>
        </a:p>
      </dsp:txBody>
      <dsp:txXfrm>
        <a:off x="5182380" y="34547"/>
        <a:ext cx="2189661" cy="303793"/>
      </dsp:txXfrm>
    </dsp:sp>
    <dsp:sp modelId="{F4FF7B26-0D4C-4B2D-801B-012FCE0576FD}">
      <dsp:nvSpPr>
        <dsp:cNvPr id="0" name=""/>
        <dsp:cNvSpPr/>
      </dsp:nvSpPr>
      <dsp:spPr>
        <a:xfrm>
          <a:off x="5659699" y="341767"/>
          <a:ext cx="75948" cy="75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CB124-4005-401F-9498-55F7C07D1A1C}">
      <dsp:nvSpPr>
        <dsp:cNvPr id="0" name=""/>
        <dsp:cNvSpPr/>
      </dsp:nvSpPr>
      <dsp:spPr>
        <a:xfrm>
          <a:off x="7917224" y="455689"/>
          <a:ext cx="2189661" cy="30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70C0"/>
              </a:solidFill>
            </a:rPr>
            <a:t>2018</a:t>
          </a:r>
          <a:endParaRPr lang="en-US" sz="1000" kern="1200" dirty="0">
            <a:solidFill>
              <a:srgbClr val="0070C0"/>
            </a:solidFill>
          </a:endParaRPr>
        </a:p>
      </dsp:txBody>
      <dsp:txXfrm>
        <a:off x="7917224" y="455689"/>
        <a:ext cx="2189661" cy="303793"/>
      </dsp:txXfrm>
    </dsp:sp>
    <dsp:sp modelId="{2B9CD29D-A167-4562-B83D-077AC86C8860}">
      <dsp:nvSpPr>
        <dsp:cNvPr id="0" name=""/>
        <dsp:cNvSpPr/>
      </dsp:nvSpPr>
      <dsp:spPr>
        <a:xfrm flipV="1">
          <a:off x="8867288" y="305567"/>
          <a:ext cx="179730" cy="65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5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2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5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9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2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4286-21D4-4DDD-A9B0-D63D83941CD4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A332-CFC2-4466-8E48-457D032D5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solidFill>
                  <a:srgbClr val="00B0F0"/>
                </a:solidFill>
              </a:rPr>
              <a:t>Introduction to Azure DevOps</a:t>
            </a:r>
            <a:endParaRPr lang="en-IN" sz="8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61418" cy="2951162"/>
          </a:xfrm>
        </p:spPr>
        <p:txBody>
          <a:bodyPr>
            <a:normAutofit/>
          </a:bodyPr>
          <a:lstStyle/>
          <a:p>
            <a:pPr algn="r"/>
            <a:endParaRPr lang="en-IN" sz="2800" i="1" dirty="0" smtClean="0">
              <a:solidFill>
                <a:schemeClr val="accent2"/>
              </a:solidFill>
            </a:endParaRPr>
          </a:p>
          <a:p>
            <a:pPr algn="r"/>
            <a:endParaRPr lang="en-IN" sz="2800" i="1" dirty="0">
              <a:solidFill>
                <a:schemeClr val="accent2"/>
              </a:solidFill>
            </a:endParaRPr>
          </a:p>
          <a:p>
            <a:pPr algn="r"/>
            <a:r>
              <a:rPr lang="en-IN" sz="2800" i="1" dirty="0" smtClean="0">
                <a:solidFill>
                  <a:schemeClr val="accent2"/>
                </a:solidFill>
              </a:rPr>
              <a:t>By</a:t>
            </a:r>
          </a:p>
          <a:p>
            <a:pPr algn="r"/>
            <a:r>
              <a:rPr lang="en-IN" sz="2800" i="1" dirty="0" smtClean="0">
                <a:solidFill>
                  <a:schemeClr val="accent2"/>
                </a:solidFill>
              </a:rPr>
              <a:t>Kiran Kumar Vadlamudi</a:t>
            </a:r>
            <a:endParaRPr lang="en-IN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Creating a Release for web-API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7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Library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place where you create groups of variables to use in more than one pipeline.</a:t>
            </a:r>
          </a:p>
          <a:p>
            <a:endParaRPr lang="en-IN" dirty="0"/>
          </a:p>
          <a:p>
            <a:r>
              <a:rPr lang="en-IN" dirty="0" smtClean="0"/>
              <a:t>Also a place to store files securely for using in pipelines.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2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Task </a:t>
            </a:r>
            <a:r>
              <a:rPr lang="en-IN" dirty="0">
                <a:solidFill>
                  <a:schemeClr val="accent1"/>
                </a:solidFill>
              </a:rPr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Reuse of Tasks by grouping as one</a:t>
            </a:r>
          </a:p>
          <a:p>
            <a:r>
              <a:rPr lang="en-IN" dirty="0" smtClean="0"/>
              <a:t>Created from existing build of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Deployment Groups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328"/>
            <a:ext cx="10515600" cy="487463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851519"/>
              </p:ext>
            </p:extLst>
          </p:nvPr>
        </p:nvGraphicFramePr>
        <p:xfrm>
          <a:off x="1094509" y="1759961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Pipeline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59933"/>
              </p:ext>
            </p:extLst>
          </p:nvPr>
        </p:nvGraphicFramePr>
        <p:xfrm>
          <a:off x="2230582" y="2596327"/>
          <a:ext cx="1717964" cy="640080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Deployment</a:t>
                      </a:r>
                      <a:r>
                        <a:rPr lang="en-IN" baseline="0" dirty="0" smtClean="0"/>
                        <a:t> Group Job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029551"/>
              </p:ext>
            </p:extLst>
          </p:nvPr>
        </p:nvGraphicFramePr>
        <p:xfrm>
          <a:off x="3699163" y="3838143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Task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524000" y="2203306"/>
            <a:ext cx="20782" cy="85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8727" y="3290888"/>
            <a:ext cx="20782" cy="88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9509" y="4156797"/>
            <a:ext cx="699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21030"/>
              </p:ext>
            </p:extLst>
          </p:nvPr>
        </p:nvGraphicFramePr>
        <p:xfrm>
          <a:off x="9490363" y="1860406"/>
          <a:ext cx="1717964" cy="640080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Deployment</a:t>
                      </a:r>
                      <a:r>
                        <a:rPr lang="en-IN" baseline="0" dirty="0" smtClean="0"/>
                        <a:t> Pool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662885"/>
              </p:ext>
            </p:extLst>
          </p:nvPr>
        </p:nvGraphicFramePr>
        <p:xfrm>
          <a:off x="8118762" y="2944525"/>
          <a:ext cx="1717964" cy="640080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Deployment</a:t>
                      </a:r>
                      <a:r>
                        <a:rPr lang="en-IN" baseline="0" dirty="0" smtClean="0"/>
                        <a:t> Group 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22429"/>
              </p:ext>
            </p:extLst>
          </p:nvPr>
        </p:nvGraphicFramePr>
        <p:xfrm>
          <a:off x="7079672" y="3838143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Agent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9490363" y="3387870"/>
            <a:ext cx="0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97636" y="4156797"/>
            <a:ext cx="69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529453" y="2500486"/>
            <a:ext cx="0" cy="624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836726" y="3125067"/>
            <a:ext cx="69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4826" y="4115233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49735" y="4101378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69771" y="3041506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58145" y="30553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67300" y="30439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2208" y="4115233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1256" y="3041506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9798" y="30553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49735" y="3069215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79672" y="3085524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88827" y="3085524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054907"/>
              </p:ext>
            </p:extLst>
          </p:nvPr>
        </p:nvGraphicFramePr>
        <p:xfrm>
          <a:off x="3874076" y="5396779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Demand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3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45840"/>
              </p:ext>
            </p:extLst>
          </p:nvPr>
        </p:nvGraphicFramePr>
        <p:xfrm>
          <a:off x="7107381" y="5466052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Capability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 rot="540000">
            <a:off x="4558145" y="4281488"/>
            <a:ext cx="174913" cy="1115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2"/>
          </p:cNvCxnSpPr>
          <p:nvPr/>
        </p:nvCxnSpPr>
        <p:spPr>
          <a:xfrm>
            <a:off x="7938654" y="4281488"/>
            <a:ext cx="5637" cy="118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44782" y="3041506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Contents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Azure DevOps Overview </a:t>
            </a:r>
          </a:p>
          <a:p>
            <a:r>
              <a:rPr lang="en-IN" dirty="0" smtClean="0"/>
              <a:t>Azure Boards</a:t>
            </a:r>
          </a:p>
          <a:p>
            <a:r>
              <a:rPr lang="en-IN" dirty="0" smtClean="0"/>
              <a:t>Azure Repos </a:t>
            </a:r>
          </a:p>
          <a:p>
            <a:r>
              <a:rPr lang="en-IN" dirty="0" smtClean="0"/>
              <a:t>Azure Pipelines</a:t>
            </a:r>
          </a:p>
          <a:p>
            <a:r>
              <a:rPr lang="en-IN" dirty="0" smtClean="0"/>
              <a:t>Azure Artifacts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7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Azure DevOps Overview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1" y="1690688"/>
            <a:ext cx="2008911" cy="11305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12" y="1619615"/>
            <a:ext cx="169545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92" y="1582994"/>
            <a:ext cx="2371725" cy="123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640" y="2951157"/>
            <a:ext cx="2474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Team Foundation Server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First release of TFS. Focussing on the management of work and centralized source control.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8945" y="3047777"/>
            <a:ext cx="271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Visual Studio Online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VSO is released as the SaaS Counterpart of the existing on premises ALM offering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40752" y="3047778"/>
            <a:ext cx="2903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/>
                </a:solidFill>
              </a:rPr>
              <a:t>Visual Studio Team Services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r>
              <a:rPr lang="en-IN" dirty="0" smtClean="0">
                <a:solidFill>
                  <a:schemeClr val="accent5"/>
                </a:solidFill>
              </a:rPr>
              <a:t>A rebrand of VSO to gear it more towards DevOps. This version was the first to include first five users.</a:t>
            </a:r>
            <a:endParaRPr lang="en-IN" dirty="0">
              <a:solidFill>
                <a:schemeClr val="accent5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558204445"/>
              </p:ext>
            </p:extLst>
          </p:nvPr>
        </p:nvGraphicFramePr>
        <p:xfrm>
          <a:off x="1246909" y="5378849"/>
          <a:ext cx="10106891" cy="75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55" y="1427163"/>
            <a:ext cx="1433945" cy="1433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42559" y="3160540"/>
            <a:ext cx="210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Azure DevOps</a:t>
            </a:r>
          </a:p>
          <a:p>
            <a:endParaRPr lang="en-IN" dirty="0"/>
          </a:p>
          <a:p>
            <a:pPr algn="just"/>
            <a:r>
              <a:rPr lang="en-IN" dirty="0" smtClean="0">
                <a:solidFill>
                  <a:srgbClr val="0070C0"/>
                </a:solidFill>
              </a:rPr>
              <a:t>To further increase the focus on DevOps the product was again renamed.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Azure Boards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are azure boards and how </a:t>
            </a:r>
            <a:r>
              <a:rPr lang="en-IN" dirty="0" smtClean="0"/>
              <a:t>you </a:t>
            </a:r>
            <a:r>
              <a:rPr lang="en-IN" dirty="0"/>
              <a:t>use them to manage </a:t>
            </a:r>
            <a:r>
              <a:rPr lang="en-IN" dirty="0" smtClean="0"/>
              <a:t>your </a:t>
            </a:r>
            <a:r>
              <a:rPr lang="en-IN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88470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Azure Repos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used to store code and manage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36709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Azure pipelines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Builds and Releases</a:t>
            </a:r>
          </a:p>
          <a:p>
            <a:r>
              <a:rPr lang="en-IN" dirty="0" smtClean="0"/>
              <a:t>Agents and Agent Pools</a:t>
            </a:r>
          </a:p>
          <a:p>
            <a:r>
              <a:rPr lang="en-IN" dirty="0" smtClean="0"/>
              <a:t>Creating a build for web-API</a:t>
            </a:r>
          </a:p>
          <a:p>
            <a:r>
              <a:rPr lang="en-IN" dirty="0" smtClean="0"/>
              <a:t>Creating a Release for web-API</a:t>
            </a:r>
          </a:p>
          <a:p>
            <a:r>
              <a:rPr lang="en-IN" dirty="0" smtClean="0"/>
              <a:t>Library</a:t>
            </a:r>
          </a:p>
          <a:p>
            <a:r>
              <a:rPr lang="en-IN" dirty="0" smtClean="0"/>
              <a:t>Task Groups</a:t>
            </a:r>
          </a:p>
          <a:p>
            <a:r>
              <a:rPr lang="en-IN" dirty="0" smtClean="0"/>
              <a:t>Deployment Groups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5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Builds Vs. Releases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27" y="1825625"/>
            <a:ext cx="83565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4398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Agents and Agent Pools</a:t>
            </a:r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829131"/>
              </p:ext>
            </p:extLst>
          </p:nvPr>
        </p:nvGraphicFramePr>
        <p:xfrm>
          <a:off x="1094509" y="1759961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Pipeline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53075"/>
              </p:ext>
            </p:extLst>
          </p:nvPr>
        </p:nvGraphicFramePr>
        <p:xfrm>
          <a:off x="2244435" y="2847543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410022"/>
              </p:ext>
            </p:extLst>
          </p:nvPr>
        </p:nvGraphicFramePr>
        <p:xfrm>
          <a:off x="3699163" y="3838143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Task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524000" y="2203306"/>
            <a:ext cx="20782" cy="88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1544782" y="3069215"/>
            <a:ext cx="699653" cy="1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78727" y="3290888"/>
            <a:ext cx="20782" cy="88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99509" y="4156797"/>
            <a:ext cx="699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28899"/>
              </p:ext>
            </p:extLst>
          </p:nvPr>
        </p:nvGraphicFramePr>
        <p:xfrm>
          <a:off x="9490363" y="1860406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Team Project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93870"/>
              </p:ext>
            </p:extLst>
          </p:nvPr>
        </p:nvGraphicFramePr>
        <p:xfrm>
          <a:off x="8118762" y="2944525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Agent Pool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04477"/>
              </p:ext>
            </p:extLst>
          </p:nvPr>
        </p:nvGraphicFramePr>
        <p:xfrm>
          <a:off x="7079672" y="3838143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Agent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490363" y="3387870"/>
            <a:ext cx="0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97636" y="4156797"/>
            <a:ext cx="69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529453" y="2310319"/>
            <a:ext cx="0" cy="81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836726" y="3125067"/>
            <a:ext cx="692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64826" y="4115233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49735" y="4101378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69771" y="3041506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58145" y="30553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67300" y="30439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52208" y="4115233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71256" y="3041506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19798" y="3055360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49735" y="3069215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79672" y="3085524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588827" y="3085524"/>
            <a:ext cx="349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529206"/>
              </p:ext>
            </p:extLst>
          </p:nvPr>
        </p:nvGraphicFramePr>
        <p:xfrm>
          <a:off x="3874076" y="5396779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Demand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373795"/>
              </p:ext>
            </p:extLst>
          </p:nvPr>
        </p:nvGraphicFramePr>
        <p:xfrm>
          <a:off x="7107381" y="5466052"/>
          <a:ext cx="1717964" cy="443345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1023982728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Capability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12890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 rot="540000">
            <a:off x="4558145" y="4281488"/>
            <a:ext cx="174913" cy="1115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4" idx="2"/>
          </p:cNvCxnSpPr>
          <p:nvPr/>
        </p:nvCxnSpPr>
        <p:spPr>
          <a:xfrm>
            <a:off x="7938654" y="4281488"/>
            <a:ext cx="5637" cy="118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Creating a build for web-API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2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244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Azure DevOps</vt:lpstr>
      <vt:lpstr>Contents</vt:lpstr>
      <vt:lpstr>Azure DevOps Overview</vt:lpstr>
      <vt:lpstr>Azure Boards</vt:lpstr>
      <vt:lpstr>Azure Repos</vt:lpstr>
      <vt:lpstr>Azure pipelines</vt:lpstr>
      <vt:lpstr>Builds Vs. Releases</vt:lpstr>
      <vt:lpstr>Agents and Agent Pools</vt:lpstr>
      <vt:lpstr>Creating a build for web-API </vt:lpstr>
      <vt:lpstr>Creating a Release for web-API </vt:lpstr>
      <vt:lpstr>Library </vt:lpstr>
      <vt:lpstr>Task Groups</vt:lpstr>
      <vt:lpstr>Deployment Groups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DevOps</dc:title>
  <dc:creator>Mohammed Mubasheer</dc:creator>
  <cp:lastModifiedBy>Kiran Kumar Vadlamudi</cp:lastModifiedBy>
  <cp:revision>18</cp:revision>
  <dcterms:created xsi:type="dcterms:W3CDTF">2019-10-09T06:54:11Z</dcterms:created>
  <dcterms:modified xsi:type="dcterms:W3CDTF">2019-10-17T12:26:22Z</dcterms:modified>
</cp:coreProperties>
</file>