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64" r:id="rId3"/>
    <p:sldId id="268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6" r:id="rId13"/>
    <p:sldId id="269" r:id="rId14"/>
    <p:sldId id="267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9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58EC-3406-2344-A68A-4A2ED2D1A234}" type="datetimeFigureOut">
              <a:rPr lang="en-US" smtClean="0"/>
              <a:t>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8792B-3649-1F49-8F63-CE5E7C97F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95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58EC-3406-2344-A68A-4A2ED2D1A234}" type="datetimeFigureOut">
              <a:rPr lang="en-US" smtClean="0"/>
              <a:t>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8792B-3649-1F49-8F63-CE5E7C97F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34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58EC-3406-2344-A68A-4A2ED2D1A234}" type="datetimeFigureOut">
              <a:rPr lang="en-US" smtClean="0"/>
              <a:t>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8792B-3649-1F49-8F63-CE5E7C97F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6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58EC-3406-2344-A68A-4A2ED2D1A234}" type="datetimeFigureOut">
              <a:rPr lang="en-US" smtClean="0"/>
              <a:t>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8792B-3649-1F49-8F63-CE5E7C97F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43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58EC-3406-2344-A68A-4A2ED2D1A234}" type="datetimeFigureOut">
              <a:rPr lang="en-US" smtClean="0"/>
              <a:t>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8792B-3649-1F49-8F63-CE5E7C97F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282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58EC-3406-2344-A68A-4A2ED2D1A234}" type="datetimeFigureOut">
              <a:rPr lang="en-US" smtClean="0"/>
              <a:t>1/11/15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8792B-3649-1F49-8F63-CE5E7C97F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13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58EC-3406-2344-A68A-4A2ED2D1A234}" type="datetimeFigureOut">
              <a:rPr lang="en-US" smtClean="0"/>
              <a:t>1/11/15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8792B-3649-1F49-8F63-CE5E7C97F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7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58EC-3406-2344-A68A-4A2ED2D1A234}" type="datetimeFigureOut">
              <a:rPr lang="en-US" smtClean="0"/>
              <a:t>1/11/15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8792B-3649-1F49-8F63-CE5E7C97F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58EC-3406-2344-A68A-4A2ED2D1A234}" type="datetimeFigureOut">
              <a:rPr lang="en-US" smtClean="0"/>
              <a:t>1/11/15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8792B-3649-1F49-8F63-CE5E7C97F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78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58EC-3406-2344-A68A-4A2ED2D1A234}" type="datetimeFigureOut">
              <a:rPr lang="en-US" smtClean="0"/>
              <a:t>1/11/15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8792B-3649-1F49-8F63-CE5E7C97F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5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58EC-3406-2344-A68A-4A2ED2D1A234}" type="datetimeFigureOut">
              <a:rPr lang="en-US" smtClean="0"/>
              <a:t>1/11/15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8792B-3649-1F49-8F63-CE5E7C97F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10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B58EC-3406-2344-A68A-4A2ED2D1A234}" type="datetimeFigureOut">
              <a:rPr lang="en-US" smtClean="0"/>
              <a:t>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8792B-3649-1F49-8F63-CE5E7C97F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48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Estimating Trending Topics on Twitter with Small Subsets of the Total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Albert Lee, Evan Miller, and </a:t>
            </a:r>
            <a:r>
              <a:rPr lang="en-US" sz="2600" dirty="0" err="1" smtClean="0"/>
              <a:t>Kiran</a:t>
            </a:r>
            <a:r>
              <a:rPr lang="en-US" sz="2600" dirty="0" smtClean="0"/>
              <a:t> </a:t>
            </a:r>
            <a:r>
              <a:rPr lang="en-US" sz="2600" dirty="0" err="1" smtClean="0"/>
              <a:t>Vodrahalli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16555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-2" y="12096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M</a:t>
            </a:r>
            <a:r>
              <a:rPr lang="en-US" sz="3600" b="1" baseline="30000" dirty="0" smtClean="0"/>
              <a:t>0</a:t>
            </a:r>
            <a:endParaRPr lang="en-US" sz="3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650956" y="12096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M</a:t>
            </a:r>
            <a:r>
              <a:rPr lang="en-US" sz="3600" b="1" baseline="30000" dirty="0"/>
              <a:t>1</a:t>
            </a:r>
            <a:endParaRPr lang="en-US" sz="3600" b="1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4572000" y="-94961"/>
            <a:ext cx="0" cy="70508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-94956" y="3429000"/>
            <a:ext cx="93179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0" y="34290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M</a:t>
            </a:r>
            <a:r>
              <a:rPr lang="en-US" sz="3600" b="1" baseline="30000" dirty="0" smtClean="0"/>
              <a:t>2</a:t>
            </a:r>
            <a:endParaRPr lang="en-US" sz="36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650956" y="34290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M</a:t>
            </a:r>
            <a:r>
              <a:rPr lang="en-US" sz="3600" b="1" baseline="30000" dirty="0"/>
              <a:t>3</a:t>
            </a:r>
            <a:endParaRPr lang="en-US" sz="36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1293384" y="5026665"/>
            <a:ext cx="42211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</a:t>
            </a:r>
            <a:endParaRPr lang="en-US" sz="3200" dirty="0"/>
          </a:p>
        </p:txBody>
      </p:sp>
      <p:sp>
        <p:nvSpPr>
          <p:cNvPr id="36" name="TextBox 35"/>
          <p:cNvSpPr txBox="1"/>
          <p:nvPr/>
        </p:nvSpPr>
        <p:spPr>
          <a:xfrm>
            <a:off x="1871260" y="5023877"/>
            <a:ext cx="42211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</a:t>
            </a:r>
            <a:endParaRPr lang="en-US" sz="3200" dirty="0"/>
          </a:p>
        </p:txBody>
      </p:sp>
      <p:sp>
        <p:nvSpPr>
          <p:cNvPr id="40" name="TextBox 39"/>
          <p:cNvSpPr txBox="1"/>
          <p:nvPr/>
        </p:nvSpPr>
        <p:spPr>
          <a:xfrm>
            <a:off x="2434322" y="5023877"/>
            <a:ext cx="40347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</a:t>
            </a:r>
            <a:endParaRPr lang="en-US" sz="3200" dirty="0"/>
          </a:p>
        </p:txBody>
      </p:sp>
      <p:sp>
        <p:nvSpPr>
          <p:cNvPr id="44" name="TextBox 43"/>
          <p:cNvSpPr txBox="1"/>
          <p:nvPr/>
        </p:nvSpPr>
        <p:spPr>
          <a:xfrm>
            <a:off x="2975128" y="5023877"/>
            <a:ext cx="437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</a:t>
            </a:r>
            <a:endParaRPr lang="en-US" sz="3200" dirty="0"/>
          </a:p>
        </p:txBody>
      </p:sp>
      <p:sp>
        <p:nvSpPr>
          <p:cNvPr id="49" name="TextBox 48"/>
          <p:cNvSpPr txBox="1"/>
          <p:nvPr/>
        </p:nvSpPr>
        <p:spPr>
          <a:xfrm>
            <a:off x="5728344" y="1904786"/>
            <a:ext cx="38504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</a:t>
            </a:r>
            <a:endParaRPr lang="en-US" sz="3200" dirty="0"/>
          </a:p>
        </p:txBody>
      </p:sp>
      <p:sp>
        <p:nvSpPr>
          <p:cNvPr id="53" name="TextBox 52"/>
          <p:cNvSpPr txBox="1"/>
          <p:nvPr/>
        </p:nvSpPr>
        <p:spPr>
          <a:xfrm>
            <a:off x="6302855" y="1904786"/>
            <a:ext cx="37321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</a:t>
            </a:r>
            <a:endParaRPr lang="en-US" sz="3200" dirty="0"/>
          </a:p>
        </p:txBody>
      </p:sp>
      <p:sp>
        <p:nvSpPr>
          <p:cNvPr id="54" name="TextBox 53"/>
          <p:cNvSpPr txBox="1"/>
          <p:nvPr/>
        </p:nvSpPr>
        <p:spPr>
          <a:xfrm>
            <a:off x="2468028" y="1892040"/>
            <a:ext cx="4435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G</a:t>
            </a:r>
            <a:endParaRPr lang="en-US" sz="3200" dirty="0"/>
          </a:p>
        </p:txBody>
      </p:sp>
      <p:sp>
        <p:nvSpPr>
          <p:cNvPr id="62" name="TextBox 61"/>
          <p:cNvSpPr txBox="1"/>
          <p:nvPr/>
        </p:nvSpPr>
        <p:spPr>
          <a:xfrm>
            <a:off x="1904966" y="1892040"/>
            <a:ext cx="37321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</a:t>
            </a:r>
            <a:endParaRPr lang="en-US" sz="3200" dirty="0"/>
          </a:p>
        </p:txBody>
      </p:sp>
      <p:sp>
        <p:nvSpPr>
          <p:cNvPr id="63" name="TextBox 62"/>
          <p:cNvSpPr txBox="1"/>
          <p:nvPr/>
        </p:nvSpPr>
        <p:spPr>
          <a:xfrm>
            <a:off x="-2" y="-65965"/>
            <a:ext cx="913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</a:t>
            </a:r>
            <a:r>
              <a:rPr lang="en-US" sz="2800" dirty="0" smtClean="0"/>
              <a:t> =7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09968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-2" y="12096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M</a:t>
            </a:r>
            <a:r>
              <a:rPr lang="en-US" sz="3600" b="1" baseline="30000" dirty="0" smtClean="0"/>
              <a:t>0</a:t>
            </a:r>
            <a:endParaRPr lang="en-US" sz="3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650956" y="12096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M</a:t>
            </a:r>
            <a:r>
              <a:rPr lang="en-US" sz="3600" b="1" baseline="30000" dirty="0"/>
              <a:t>1</a:t>
            </a:r>
            <a:endParaRPr lang="en-US" sz="3600" b="1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4572000" y="-94961"/>
            <a:ext cx="0" cy="70508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-94956" y="3429000"/>
            <a:ext cx="93179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0" y="34290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M</a:t>
            </a:r>
            <a:r>
              <a:rPr lang="en-US" sz="3600" b="1" baseline="30000" dirty="0" smtClean="0"/>
              <a:t>2</a:t>
            </a:r>
            <a:endParaRPr lang="en-US" sz="36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1293384" y="5026665"/>
            <a:ext cx="42211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</a:t>
            </a:r>
            <a:endParaRPr lang="en-US" sz="3200" dirty="0"/>
          </a:p>
        </p:txBody>
      </p:sp>
      <p:sp>
        <p:nvSpPr>
          <p:cNvPr id="36" name="TextBox 35"/>
          <p:cNvSpPr txBox="1"/>
          <p:nvPr/>
        </p:nvSpPr>
        <p:spPr>
          <a:xfrm>
            <a:off x="1871260" y="5023877"/>
            <a:ext cx="42211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</a:t>
            </a:r>
            <a:endParaRPr lang="en-US" sz="3200" dirty="0"/>
          </a:p>
        </p:txBody>
      </p:sp>
      <p:sp>
        <p:nvSpPr>
          <p:cNvPr id="40" name="TextBox 39"/>
          <p:cNvSpPr txBox="1"/>
          <p:nvPr/>
        </p:nvSpPr>
        <p:spPr>
          <a:xfrm>
            <a:off x="2434322" y="5023877"/>
            <a:ext cx="40347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</a:t>
            </a:r>
            <a:endParaRPr lang="en-US" sz="3200" dirty="0"/>
          </a:p>
        </p:txBody>
      </p:sp>
      <p:sp>
        <p:nvSpPr>
          <p:cNvPr id="44" name="TextBox 43"/>
          <p:cNvSpPr txBox="1"/>
          <p:nvPr/>
        </p:nvSpPr>
        <p:spPr>
          <a:xfrm>
            <a:off x="2975128" y="5023877"/>
            <a:ext cx="437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</a:t>
            </a:r>
            <a:endParaRPr lang="en-US" sz="3200" dirty="0"/>
          </a:p>
        </p:txBody>
      </p:sp>
      <p:sp>
        <p:nvSpPr>
          <p:cNvPr id="48" name="TextBox 47"/>
          <p:cNvSpPr txBox="1"/>
          <p:nvPr/>
        </p:nvSpPr>
        <p:spPr>
          <a:xfrm>
            <a:off x="1330454" y="5757896"/>
            <a:ext cx="38504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</a:t>
            </a:r>
            <a:endParaRPr lang="en-US" sz="3200" dirty="0"/>
          </a:p>
        </p:txBody>
      </p:sp>
      <p:sp>
        <p:nvSpPr>
          <p:cNvPr id="49" name="TextBox 48"/>
          <p:cNvSpPr txBox="1"/>
          <p:nvPr/>
        </p:nvSpPr>
        <p:spPr>
          <a:xfrm>
            <a:off x="5728344" y="1904786"/>
            <a:ext cx="38504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</a:t>
            </a:r>
            <a:endParaRPr lang="en-US" sz="3200" dirty="0"/>
          </a:p>
        </p:txBody>
      </p:sp>
      <p:sp>
        <p:nvSpPr>
          <p:cNvPr id="52" name="TextBox 51"/>
          <p:cNvSpPr txBox="1"/>
          <p:nvPr/>
        </p:nvSpPr>
        <p:spPr>
          <a:xfrm>
            <a:off x="1904965" y="5757896"/>
            <a:ext cx="37321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</a:t>
            </a:r>
            <a:endParaRPr lang="en-US" sz="3200" dirty="0"/>
          </a:p>
        </p:txBody>
      </p:sp>
      <p:sp>
        <p:nvSpPr>
          <p:cNvPr id="53" name="TextBox 52"/>
          <p:cNvSpPr txBox="1"/>
          <p:nvPr/>
        </p:nvSpPr>
        <p:spPr>
          <a:xfrm>
            <a:off x="6302855" y="1904786"/>
            <a:ext cx="37321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</a:t>
            </a:r>
            <a:endParaRPr lang="en-US" sz="3200" dirty="0"/>
          </a:p>
        </p:txBody>
      </p:sp>
      <p:sp>
        <p:nvSpPr>
          <p:cNvPr id="54" name="TextBox 53"/>
          <p:cNvSpPr txBox="1"/>
          <p:nvPr/>
        </p:nvSpPr>
        <p:spPr>
          <a:xfrm>
            <a:off x="2468028" y="1892040"/>
            <a:ext cx="4435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G</a:t>
            </a:r>
            <a:endParaRPr lang="en-US" sz="3200" dirty="0"/>
          </a:p>
        </p:txBody>
      </p:sp>
      <p:sp>
        <p:nvSpPr>
          <p:cNvPr id="56" name="TextBox 55"/>
          <p:cNvSpPr txBox="1"/>
          <p:nvPr/>
        </p:nvSpPr>
        <p:spPr>
          <a:xfrm>
            <a:off x="2468027" y="5757896"/>
            <a:ext cx="4435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G</a:t>
            </a:r>
            <a:endParaRPr lang="en-US" sz="3200" dirty="0"/>
          </a:p>
        </p:txBody>
      </p:sp>
      <p:sp>
        <p:nvSpPr>
          <p:cNvPr id="57" name="TextBox 56"/>
          <p:cNvSpPr txBox="1"/>
          <p:nvPr/>
        </p:nvSpPr>
        <p:spPr>
          <a:xfrm>
            <a:off x="6865917" y="1904786"/>
            <a:ext cx="4435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G</a:t>
            </a:r>
            <a:endParaRPr lang="en-US" sz="3200" dirty="0"/>
          </a:p>
        </p:txBody>
      </p:sp>
      <p:sp>
        <p:nvSpPr>
          <p:cNvPr id="58" name="TextBox 57"/>
          <p:cNvSpPr txBox="1"/>
          <p:nvPr/>
        </p:nvSpPr>
        <p:spPr>
          <a:xfrm>
            <a:off x="3008834" y="1892040"/>
            <a:ext cx="4403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</a:t>
            </a:r>
            <a:endParaRPr lang="en-US" sz="3200" dirty="0"/>
          </a:p>
        </p:txBody>
      </p:sp>
      <p:sp>
        <p:nvSpPr>
          <p:cNvPr id="60" name="TextBox 59"/>
          <p:cNvSpPr txBox="1"/>
          <p:nvPr/>
        </p:nvSpPr>
        <p:spPr>
          <a:xfrm>
            <a:off x="3008833" y="5757896"/>
            <a:ext cx="4403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</a:t>
            </a:r>
            <a:endParaRPr lang="en-US" sz="3200" dirty="0"/>
          </a:p>
        </p:txBody>
      </p:sp>
      <p:sp>
        <p:nvSpPr>
          <p:cNvPr id="61" name="TextBox 60"/>
          <p:cNvSpPr txBox="1"/>
          <p:nvPr/>
        </p:nvSpPr>
        <p:spPr>
          <a:xfrm>
            <a:off x="7406723" y="1904786"/>
            <a:ext cx="4403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</a:t>
            </a:r>
            <a:endParaRPr lang="en-US" sz="3200" dirty="0"/>
          </a:p>
        </p:txBody>
      </p:sp>
      <p:sp>
        <p:nvSpPr>
          <p:cNvPr id="62" name="TextBox 61"/>
          <p:cNvSpPr txBox="1"/>
          <p:nvPr/>
        </p:nvSpPr>
        <p:spPr>
          <a:xfrm>
            <a:off x="3008833" y="1887987"/>
            <a:ext cx="4403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</a:t>
            </a:r>
            <a:endParaRPr lang="en-US" sz="3200" dirty="0"/>
          </a:p>
        </p:txBody>
      </p:sp>
      <p:sp>
        <p:nvSpPr>
          <p:cNvPr id="64" name="TextBox 63"/>
          <p:cNvSpPr txBox="1"/>
          <p:nvPr/>
        </p:nvSpPr>
        <p:spPr>
          <a:xfrm>
            <a:off x="4650956" y="34290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M</a:t>
            </a:r>
            <a:r>
              <a:rPr lang="en-US" sz="3600" b="1" baseline="30000" dirty="0"/>
              <a:t>3</a:t>
            </a:r>
            <a:endParaRPr lang="en-US" sz="36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-2" y="-65965"/>
            <a:ext cx="913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</a:t>
            </a:r>
            <a:r>
              <a:rPr lang="en-US" sz="2800" dirty="0" smtClean="0"/>
              <a:t> =8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09968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0 L 0.48323 0 " pathEditMode="relative" ptsTypes="AA">
                                      <p:cBhvr>
                                        <p:cTn id="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0 L 0.48323 0 " pathEditMode="relative" ptsTypes="AA">
                                      <p:cBhvr>
                                        <p:cTn id="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5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0" presetClass="path" presetSubtype="0" accel="50000" decel="5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0 L -0.47924 0.56224 " pathEditMode="relative" ptsTypes="AA">
                                      <p:cBhvr>
                                        <p:cTn id="1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0 L -0.47924 0.56224 " pathEditMode="relative" ptsTypes="AA">
                                      <p:cBhvr>
                                        <p:cTn id="1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0 L -0.47924 0.56224 " pathEditMode="relative" ptsTypes="AA">
                                      <p:cBhvr>
                                        <p:cTn id="2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0 L -0.47924 0.56224 " pathEditMode="relative" ptsTypes="AA">
                                      <p:cBhvr>
                                        <p:cTn id="2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0" presetClass="path" presetSubtype="0" accel="50000" decel="5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0 L 0.48133 0 " pathEditMode="relative" ptsTypes="AA">
                                      <p:cBhvr>
                                        <p:cTn id="3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0 L 0.48133 0 " pathEditMode="relative" ptsTypes="AA">
                                      <p:cBhvr>
                                        <p:cTn id="4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0 L 0.48133 0 " pathEditMode="relative" ptsTypes="AA">
                                      <p:cBhvr>
                                        <p:cTn id="4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0 L 0.48133 0 " pathEditMode="relative" ptsTypes="AA">
                                      <p:cBhvr>
                                        <p:cTn id="4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0 L 0.48133 0 " pathEditMode="relative" ptsTypes="AA">
                                      <p:cBhvr>
                                        <p:cTn id="4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0 L 0.48133 0 " pathEditMode="relative" ptsTypes="AA">
                                      <p:cBhvr>
                                        <p:cTn id="4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0 L 0.48133 0 " pathEditMode="relative" ptsTypes="AA">
                                      <p:cBhvr>
                                        <p:cTn id="5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0 L 0.48133 0 " pathEditMode="relative" ptsTypes="AA">
                                      <p:cBhvr>
                                        <p:cTn id="5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6" grpId="0"/>
      <p:bldP spid="40" grpId="0"/>
      <p:bldP spid="44" grpId="0"/>
      <p:bldP spid="48" grpId="0"/>
      <p:bldP spid="48" grpId="1"/>
      <p:bldP spid="49" grpId="0"/>
      <p:bldP spid="52" grpId="0"/>
      <p:bldP spid="52" grpId="1"/>
      <p:bldP spid="53" grpId="0"/>
      <p:bldP spid="54" grpId="0"/>
      <p:bldP spid="56" grpId="0"/>
      <p:bldP spid="56" grpId="1"/>
      <p:bldP spid="57" grpId="0"/>
      <p:bldP spid="57" grpId="1"/>
      <p:bldP spid="58" grpId="0"/>
      <p:bldP spid="60" grpId="0"/>
      <p:bldP spid="60" grpId="1"/>
      <p:bldP spid="61" grpId="0"/>
      <p:bldP spid="61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Space requirements:</a:t>
            </a:r>
          </a:p>
          <a:p>
            <a:r>
              <a:rPr lang="en-US" dirty="0" smtClean="0"/>
              <a:t>Time constraints:</a:t>
            </a:r>
          </a:p>
          <a:p>
            <a:r>
              <a:rPr lang="en-US" dirty="0" smtClean="0"/>
              <a:t>Correctness: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324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10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1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 flipV="1">
            <a:off x="664695" y="5674147"/>
            <a:ext cx="308608" cy="486677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1937815" y="5674147"/>
            <a:ext cx="308608" cy="486677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3210935" y="5674147"/>
            <a:ext cx="308608" cy="486677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4484055" y="5674147"/>
            <a:ext cx="308608" cy="486677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5757175" y="5674147"/>
            <a:ext cx="308608" cy="486677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7030295" y="5674147"/>
            <a:ext cx="308608" cy="486677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8303414" y="5674147"/>
            <a:ext cx="308608" cy="486677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973303" y="5674147"/>
            <a:ext cx="7638719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rot="18088515">
            <a:off x="189143" y="5794280"/>
            <a:ext cx="7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18:00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 rot="18088515">
            <a:off x="1459234" y="5794280"/>
            <a:ext cx="7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21:00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 rot="18088515">
            <a:off x="2729325" y="5794280"/>
            <a:ext cx="7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00:00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 rot="18088515">
            <a:off x="3999416" y="5794280"/>
            <a:ext cx="7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03:00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 rot="18088515">
            <a:off x="5269507" y="5794280"/>
            <a:ext cx="7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06:00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 rot="18088515">
            <a:off x="6539598" y="5794280"/>
            <a:ext cx="7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09:00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 rot="18088515">
            <a:off x="7809690" y="5794281"/>
            <a:ext cx="7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12:00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0" y="6380013"/>
            <a:ext cx="89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Sept 25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525823" y="6380013"/>
            <a:ext cx="89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Sept 26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850966" y="6380013"/>
            <a:ext cx="1380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+0000 GMT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79856" y="2253980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</a:t>
            </a:r>
            <a:r>
              <a:rPr lang="en-US" dirty="0" err="1"/>
              <a:t>W</a:t>
            </a:r>
            <a:r>
              <a:rPr lang="en-US" dirty="0" err="1" smtClean="0"/>
              <a:t>alkoff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333783" y="169445"/>
            <a:ext cx="2988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</a:t>
            </a:r>
            <a:r>
              <a:rPr lang="en-US" dirty="0" err="1" smtClean="0"/>
              <a:t>HowToGetAwayWithMurder</a:t>
            </a:r>
            <a:endParaRPr lang="en-US" dirty="0" smtClean="0"/>
          </a:p>
        </p:txBody>
      </p:sp>
      <p:sp>
        <p:nvSpPr>
          <p:cNvPr id="61" name="TextBox 60"/>
          <p:cNvSpPr txBox="1"/>
          <p:nvPr/>
        </p:nvSpPr>
        <p:spPr>
          <a:xfrm>
            <a:off x="3172783" y="2984674"/>
            <a:ext cx="1679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#RyderCup2014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4580590" y="548653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</a:t>
            </a:r>
            <a:r>
              <a:rPr lang="en-US" dirty="0" err="1" smtClean="0"/>
              <a:t>ToyotaEMR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5161864" y="2984674"/>
            <a:ext cx="2781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</a:t>
            </a:r>
            <a:r>
              <a:rPr lang="en-US" dirty="0" err="1" smtClean="0"/>
              <a:t>TheDailyShowGoneTooFar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908612" y="503166"/>
            <a:ext cx="1828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</a:t>
            </a:r>
            <a:r>
              <a:rPr lang="en-US" dirty="0" err="1" smtClean="0"/>
              <a:t>BlowTheWhistle</a:t>
            </a:r>
            <a:endParaRPr lang="en-US" dirty="0"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45" y="2777623"/>
            <a:ext cx="2916835" cy="2504807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604" y="503166"/>
            <a:ext cx="1705843" cy="2274457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 rotWithShape="1">
          <a:blip r:embed="rId4"/>
          <a:srcRect l="12897" r="17245"/>
          <a:stretch/>
        </p:blipFill>
        <p:spPr>
          <a:xfrm>
            <a:off x="3158720" y="3610806"/>
            <a:ext cx="2201528" cy="1967074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9559" y="1092329"/>
            <a:ext cx="2883240" cy="1768387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2799" y="1092329"/>
            <a:ext cx="2540000" cy="1778000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 rotWithShape="1">
          <a:blip r:embed="rId7"/>
          <a:srcRect b="41844"/>
          <a:stretch/>
        </p:blipFill>
        <p:spPr>
          <a:xfrm>
            <a:off x="5360248" y="3454224"/>
            <a:ext cx="2738710" cy="212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953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trending </a:t>
            </a:r>
            <a:r>
              <a:rPr lang="en-US" dirty="0" err="1" smtClean="0"/>
              <a:t>hashtags</a:t>
            </a:r>
            <a:r>
              <a:rPr lang="en-US" dirty="0" smtClean="0"/>
              <a:t> requires:</a:t>
            </a:r>
          </a:p>
          <a:p>
            <a:pPr lvl="1"/>
            <a:r>
              <a:rPr lang="en-US" dirty="0" smtClean="0"/>
              <a:t>Recent </a:t>
            </a:r>
            <a:r>
              <a:rPr lang="en-US" dirty="0" err="1" smtClean="0"/>
              <a:t>hashtags</a:t>
            </a:r>
            <a:endParaRPr lang="en-US" dirty="0" smtClean="0"/>
          </a:p>
          <a:p>
            <a:pPr lvl="1"/>
            <a:r>
              <a:rPr lang="en-US" dirty="0" smtClean="0"/>
              <a:t>Historical data about relatively frequent </a:t>
            </a:r>
            <a:r>
              <a:rPr lang="en-US" dirty="0" err="1" smtClean="0"/>
              <a:t>hashtags</a:t>
            </a:r>
            <a:endParaRPr lang="en-US" dirty="0" smtClean="0"/>
          </a:p>
          <a:p>
            <a:pPr lvl="1"/>
            <a:r>
              <a:rPr lang="en-US" dirty="0" smtClean="0"/>
              <a:t>A method of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170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265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1296750" y="1158021"/>
            <a:ext cx="42211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</a:t>
            </a:r>
            <a:endParaRPr lang="en-US" sz="3200" dirty="0"/>
          </a:p>
        </p:txBody>
      </p:sp>
      <p:sp>
        <p:nvSpPr>
          <p:cNvPr id="20" name="TextBox 19"/>
          <p:cNvSpPr txBox="1"/>
          <p:nvPr/>
        </p:nvSpPr>
        <p:spPr>
          <a:xfrm>
            <a:off x="-2" y="12096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M</a:t>
            </a:r>
            <a:r>
              <a:rPr lang="en-US" sz="3600" b="1" baseline="30000" dirty="0" smtClean="0"/>
              <a:t>0</a:t>
            </a:r>
            <a:endParaRPr lang="en-US" sz="3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650956" y="12096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M</a:t>
            </a:r>
            <a:r>
              <a:rPr lang="en-US" sz="3600" b="1" baseline="30000" dirty="0"/>
              <a:t>1</a:t>
            </a:r>
            <a:endParaRPr lang="en-US" sz="3600" b="1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4572000" y="-94961"/>
            <a:ext cx="0" cy="70508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-94956" y="3429000"/>
            <a:ext cx="93179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0" y="34290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M</a:t>
            </a:r>
            <a:r>
              <a:rPr lang="en-US" sz="3600" b="1" baseline="30000" dirty="0" smtClean="0"/>
              <a:t>2</a:t>
            </a:r>
            <a:endParaRPr lang="en-US" sz="36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650956" y="34290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M</a:t>
            </a:r>
            <a:r>
              <a:rPr lang="en-US" sz="3600" b="1" baseline="30000" dirty="0"/>
              <a:t>3</a:t>
            </a:r>
            <a:endParaRPr lang="en-US" sz="36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-2" y="-65965"/>
            <a:ext cx="913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</a:t>
            </a:r>
            <a:r>
              <a:rPr lang="en-US" sz="2800" dirty="0" smtClean="0"/>
              <a:t> =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55302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1296750" y="1158021"/>
            <a:ext cx="42211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</a:t>
            </a:r>
            <a:endParaRPr lang="en-US" sz="3200" dirty="0"/>
          </a:p>
        </p:txBody>
      </p:sp>
      <p:sp>
        <p:nvSpPr>
          <p:cNvPr id="20" name="TextBox 19"/>
          <p:cNvSpPr txBox="1"/>
          <p:nvPr/>
        </p:nvSpPr>
        <p:spPr>
          <a:xfrm>
            <a:off x="-2" y="12096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M</a:t>
            </a:r>
            <a:r>
              <a:rPr lang="en-US" sz="3600" b="1" baseline="30000" dirty="0" smtClean="0"/>
              <a:t>0</a:t>
            </a:r>
            <a:endParaRPr lang="en-US" sz="3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650956" y="12096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M</a:t>
            </a:r>
            <a:r>
              <a:rPr lang="en-US" sz="3600" b="1" baseline="30000" dirty="0"/>
              <a:t>1</a:t>
            </a:r>
            <a:endParaRPr lang="en-US" sz="3600" b="1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4572000" y="-94961"/>
            <a:ext cx="0" cy="70508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-94956" y="3429000"/>
            <a:ext cx="93179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0" y="34290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M</a:t>
            </a:r>
            <a:r>
              <a:rPr lang="en-US" sz="3600" b="1" baseline="30000" dirty="0" smtClean="0"/>
              <a:t>2</a:t>
            </a:r>
            <a:endParaRPr lang="en-US" sz="36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650956" y="34290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M</a:t>
            </a:r>
            <a:r>
              <a:rPr lang="en-US" sz="3600" b="1" baseline="30000" dirty="0"/>
              <a:t>3</a:t>
            </a:r>
            <a:endParaRPr lang="en-US" sz="36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871261" y="1158021"/>
            <a:ext cx="40788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</a:t>
            </a:r>
            <a:endParaRPr lang="en-US" sz="3200" dirty="0"/>
          </a:p>
        </p:txBody>
      </p:sp>
      <p:sp>
        <p:nvSpPr>
          <p:cNvPr id="37" name="TextBox 36"/>
          <p:cNvSpPr txBox="1"/>
          <p:nvPr/>
        </p:nvSpPr>
        <p:spPr>
          <a:xfrm>
            <a:off x="1871261" y="1158021"/>
            <a:ext cx="42211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</a:t>
            </a:r>
            <a:endParaRPr lang="en-US" sz="3200" dirty="0"/>
          </a:p>
        </p:txBody>
      </p:sp>
      <p:sp>
        <p:nvSpPr>
          <p:cNvPr id="62" name="TextBox 61"/>
          <p:cNvSpPr txBox="1"/>
          <p:nvPr/>
        </p:nvSpPr>
        <p:spPr>
          <a:xfrm>
            <a:off x="-2" y="-65965"/>
            <a:ext cx="913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</a:t>
            </a:r>
            <a:r>
              <a:rPr lang="en-US" sz="2800" dirty="0" smtClean="0"/>
              <a:t> = 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09968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0 L 0.47924 0 " pathEditMode="relative" ptsTypes="AA">
                                      <p:cBhvr>
                                        <p:cTn id="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0 L 0.47924 0 " pathEditMode="relative" ptsTypes="AA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-2" y="12096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M</a:t>
            </a:r>
            <a:r>
              <a:rPr lang="en-US" sz="3600" b="1" baseline="30000" dirty="0" smtClean="0"/>
              <a:t>0</a:t>
            </a:r>
            <a:endParaRPr lang="en-US" sz="3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650956" y="12096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M</a:t>
            </a:r>
            <a:r>
              <a:rPr lang="en-US" sz="3600" b="1" baseline="30000" dirty="0"/>
              <a:t>1</a:t>
            </a:r>
            <a:endParaRPr lang="en-US" sz="3600" b="1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4572000" y="-94961"/>
            <a:ext cx="0" cy="70508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-94956" y="3429000"/>
            <a:ext cx="93179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0" y="34290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M</a:t>
            </a:r>
            <a:r>
              <a:rPr lang="en-US" sz="3600" b="1" baseline="30000" dirty="0" smtClean="0"/>
              <a:t>2</a:t>
            </a:r>
            <a:endParaRPr lang="en-US" sz="36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650956" y="34290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M</a:t>
            </a:r>
            <a:r>
              <a:rPr lang="en-US" sz="3600" b="1" baseline="30000" dirty="0"/>
              <a:t>3</a:t>
            </a:r>
            <a:endParaRPr lang="en-US" sz="36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694639" y="1170767"/>
            <a:ext cx="42211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</a:t>
            </a:r>
            <a:endParaRPr lang="en-US" sz="3200" dirty="0"/>
          </a:p>
        </p:txBody>
      </p:sp>
      <p:sp>
        <p:nvSpPr>
          <p:cNvPr id="37" name="TextBox 36"/>
          <p:cNvSpPr txBox="1"/>
          <p:nvPr/>
        </p:nvSpPr>
        <p:spPr>
          <a:xfrm>
            <a:off x="6269150" y="1170767"/>
            <a:ext cx="42211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</a:t>
            </a:r>
            <a:endParaRPr lang="en-US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2434323" y="1158021"/>
            <a:ext cx="40347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</a:t>
            </a:r>
            <a:endParaRPr lang="en-US" sz="3200" dirty="0"/>
          </a:p>
        </p:txBody>
      </p:sp>
      <p:sp>
        <p:nvSpPr>
          <p:cNvPr id="80" name="TextBox 79"/>
          <p:cNvSpPr txBox="1"/>
          <p:nvPr/>
        </p:nvSpPr>
        <p:spPr>
          <a:xfrm>
            <a:off x="2434322" y="1158021"/>
            <a:ext cx="40347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</a:t>
            </a:r>
            <a:endParaRPr lang="en-US" sz="3200" dirty="0"/>
          </a:p>
        </p:txBody>
      </p:sp>
      <p:sp>
        <p:nvSpPr>
          <p:cNvPr id="62" name="TextBox 61"/>
          <p:cNvSpPr txBox="1"/>
          <p:nvPr/>
        </p:nvSpPr>
        <p:spPr>
          <a:xfrm>
            <a:off x="1871261" y="1158021"/>
            <a:ext cx="42211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</a:t>
            </a:r>
            <a:endParaRPr lang="en-US" sz="3200" dirty="0"/>
          </a:p>
        </p:txBody>
      </p:sp>
      <p:sp>
        <p:nvSpPr>
          <p:cNvPr id="63" name="TextBox 62"/>
          <p:cNvSpPr txBox="1"/>
          <p:nvPr/>
        </p:nvSpPr>
        <p:spPr>
          <a:xfrm>
            <a:off x="-2" y="-65965"/>
            <a:ext cx="913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</a:t>
            </a:r>
            <a:r>
              <a:rPr lang="en-US" sz="2800" dirty="0" smtClean="0"/>
              <a:t> = 3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09968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/>
          <p:cNvSpPr txBox="1"/>
          <p:nvPr/>
        </p:nvSpPr>
        <p:spPr>
          <a:xfrm>
            <a:off x="-2" y="12096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M</a:t>
            </a:r>
            <a:r>
              <a:rPr lang="en-US" sz="3600" b="1" baseline="30000" dirty="0" smtClean="0"/>
              <a:t>0</a:t>
            </a:r>
            <a:endParaRPr lang="en-US" sz="36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4650956" y="12096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M</a:t>
            </a:r>
            <a:r>
              <a:rPr lang="en-US" sz="3600" b="1" baseline="30000" dirty="0"/>
              <a:t>1</a:t>
            </a:r>
            <a:endParaRPr lang="en-US" sz="3600" b="1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4572000" y="-94961"/>
            <a:ext cx="0" cy="70508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-94956" y="3429000"/>
            <a:ext cx="93179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0" y="34290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M</a:t>
            </a:r>
            <a:r>
              <a:rPr lang="en-US" sz="3600" b="1" baseline="30000" dirty="0" smtClean="0"/>
              <a:t>2</a:t>
            </a:r>
            <a:endParaRPr lang="en-US" sz="36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4650956" y="34290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M</a:t>
            </a:r>
            <a:r>
              <a:rPr lang="en-US" sz="3600" b="1" baseline="30000" dirty="0"/>
              <a:t>3</a:t>
            </a:r>
            <a:endParaRPr lang="en-US" sz="36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5694639" y="1170767"/>
            <a:ext cx="42211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</a:t>
            </a:r>
            <a:endParaRPr lang="en-US" sz="3200" dirty="0"/>
          </a:p>
        </p:txBody>
      </p:sp>
      <p:sp>
        <p:nvSpPr>
          <p:cNvPr id="75" name="TextBox 74"/>
          <p:cNvSpPr txBox="1"/>
          <p:nvPr/>
        </p:nvSpPr>
        <p:spPr>
          <a:xfrm>
            <a:off x="6269150" y="1170767"/>
            <a:ext cx="42211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</a:t>
            </a:r>
            <a:endParaRPr lang="en-US" sz="3200" dirty="0"/>
          </a:p>
        </p:txBody>
      </p:sp>
      <p:sp>
        <p:nvSpPr>
          <p:cNvPr id="76" name="TextBox 75"/>
          <p:cNvSpPr txBox="1"/>
          <p:nvPr/>
        </p:nvSpPr>
        <p:spPr>
          <a:xfrm>
            <a:off x="2434323" y="1158021"/>
            <a:ext cx="40347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</a:t>
            </a:r>
            <a:endParaRPr lang="en-US" sz="3200" dirty="0"/>
          </a:p>
        </p:txBody>
      </p:sp>
      <p:sp>
        <p:nvSpPr>
          <p:cNvPr id="79" name="TextBox 78"/>
          <p:cNvSpPr txBox="1"/>
          <p:nvPr/>
        </p:nvSpPr>
        <p:spPr>
          <a:xfrm>
            <a:off x="6832212" y="1170767"/>
            <a:ext cx="40347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</a:t>
            </a:r>
            <a:endParaRPr lang="en-US" sz="3200" dirty="0"/>
          </a:p>
        </p:txBody>
      </p:sp>
      <p:sp>
        <p:nvSpPr>
          <p:cNvPr id="81" name="TextBox 80"/>
          <p:cNvSpPr txBox="1"/>
          <p:nvPr/>
        </p:nvSpPr>
        <p:spPr>
          <a:xfrm>
            <a:off x="2975129" y="1158021"/>
            <a:ext cx="437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</a:t>
            </a:r>
            <a:endParaRPr lang="en-US" sz="3200" dirty="0"/>
          </a:p>
        </p:txBody>
      </p:sp>
      <p:sp>
        <p:nvSpPr>
          <p:cNvPr id="84" name="TextBox 83"/>
          <p:cNvSpPr txBox="1"/>
          <p:nvPr/>
        </p:nvSpPr>
        <p:spPr>
          <a:xfrm>
            <a:off x="7373018" y="1170767"/>
            <a:ext cx="437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</a:t>
            </a:r>
            <a:endParaRPr lang="en-US" sz="3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2975129" y="1170767"/>
            <a:ext cx="437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</a:t>
            </a:r>
            <a:endParaRPr lang="en-US" sz="3200" dirty="0"/>
          </a:p>
        </p:txBody>
      </p:sp>
      <p:sp>
        <p:nvSpPr>
          <p:cNvPr id="103" name="TextBox 102"/>
          <p:cNvSpPr txBox="1"/>
          <p:nvPr/>
        </p:nvSpPr>
        <p:spPr>
          <a:xfrm>
            <a:off x="-2" y="-65965"/>
            <a:ext cx="913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</a:t>
            </a:r>
            <a:r>
              <a:rPr lang="en-US" sz="2800" dirty="0" smtClean="0"/>
              <a:t> = 4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09968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0 L 0.48202 0 " pathEditMode="relative" ptsTypes="AA">
                                      <p:cBhvr>
                                        <p:cTn id="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0 L 0.48202 0 " pathEditMode="relative" ptsTypes="AA">
                                      <p:cBhvr>
                                        <p:cTn id="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5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0" presetClass="path" presetSubtype="0" accel="50000" decel="5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0 L -0.48185 0.56571 " pathEditMode="relative" ptsTypes="AA">
                                      <p:cBhvr>
                                        <p:cTn id="1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0 L -0.48185 0.56571 " pathEditMode="relative" ptsTypes="AA">
                                      <p:cBhvr>
                                        <p:cTn id="1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0 L -0.48185 0.56571 " pathEditMode="relative" ptsTypes="AA">
                                      <p:cBhvr>
                                        <p:cTn id="2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0 L -0.48185 0.56571 " pathEditMode="relative" ptsTypes="AA">
                                      <p:cBhvr>
                                        <p:cTn id="2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5" grpId="0"/>
      <p:bldP spid="76" grpId="0"/>
      <p:bldP spid="79" grpId="0"/>
      <p:bldP spid="79" grpId="1"/>
      <p:bldP spid="81" grpId="0"/>
      <p:bldP spid="84" grpId="0"/>
      <p:bldP spid="8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-2" y="12096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M</a:t>
            </a:r>
            <a:r>
              <a:rPr lang="en-US" sz="3600" b="1" baseline="30000" dirty="0" smtClean="0"/>
              <a:t>0</a:t>
            </a:r>
            <a:endParaRPr lang="en-US" sz="3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650956" y="12096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M</a:t>
            </a:r>
            <a:r>
              <a:rPr lang="en-US" sz="3600" b="1" baseline="30000" dirty="0"/>
              <a:t>1</a:t>
            </a:r>
            <a:endParaRPr lang="en-US" sz="3600" b="1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4572000" y="-94961"/>
            <a:ext cx="0" cy="70508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-94956" y="3429000"/>
            <a:ext cx="93179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0" y="34290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M</a:t>
            </a:r>
            <a:r>
              <a:rPr lang="en-US" sz="3600" b="1" baseline="30000" dirty="0" smtClean="0"/>
              <a:t>2</a:t>
            </a:r>
            <a:endParaRPr lang="en-US" sz="36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650956" y="34290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M</a:t>
            </a:r>
            <a:r>
              <a:rPr lang="en-US" sz="3600" b="1" baseline="30000" dirty="0"/>
              <a:t>3</a:t>
            </a:r>
            <a:endParaRPr lang="en-US" sz="36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1293384" y="5026665"/>
            <a:ext cx="42211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</a:t>
            </a:r>
            <a:endParaRPr lang="en-US" sz="3200" dirty="0"/>
          </a:p>
        </p:txBody>
      </p:sp>
      <p:sp>
        <p:nvSpPr>
          <p:cNvPr id="36" name="TextBox 35"/>
          <p:cNvSpPr txBox="1"/>
          <p:nvPr/>
        </p:nvSpPr>
        <p:spPr>
          <a:xfrm>
            <a:off x="1871260" y="5023877"/>
            <a:ext cx="42211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</a:t>
            </a:r>
            <a:endParaRPr lang="en-US" sz="3200" dirty="0"/>
          </a:p>
        </p:txBody>
      </p:sp>
      <p:sp>
        <p:nvSpPr>
          <p:cNvPr id="40" name="TextBox 39"/>
          <p:cNvSpPr txBox="1"/>
          <p:nvPr/>
        </p:nvSpPr>
        <p:spPr>
          <a:xfrm>
            <a:off x="2434322" y="5023877"/>
            <a:ext cx="40347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</a:t>
            </a:r>
            <a:endParaRPr lang="en-US" sz="3200" dirty="0"/>
          </a:p>
        </p:txBody>
      </p:sp>
      <p:sp>
        <p:nvSpPr>
          <p:cNvPr id="41" name="TextBox 40"/>
          <p:cNvSpPr txBox="1"/>
          <p:nvPr/>
        </p:nvSpPr>
        <p:spPr>
          <a:xfrm>
            <a:off x="6832212" y="1170767"/>
            <a:ext cx="40347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</a:t>
            </a:r>
            <a:endParaRPr lang="en-US" sz="3200" dirty="0"/>
          </a:p>
        </p:txBody>
      </p:sp>
      <p:sp>
        <p:nvSpPr>
          <p:cNvPr id="44" name="TextBox 43"/>
          <p:cNvSpPr txBox="1"/>
          <p:nvPr/>
        </p:nvSpPr>
        <p:spPr>
          <a:xfrm>
            <a:off x="2975128" y="5023877"/>
            <a:ext cx="437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</a:t>
            </a:r>
            <a:endParaRPr lang="en-US" sz="3200" dirty="0"/>
          </a:p>
        </p:txBody>
      </p:sp>
      <p:sp>
        <p:nvSpPr>
          <p:cNvPr id="45" name="TextBox 44"/>
          <p:cNvSpPr txBox="1"/>
          <p:nvPr/>
        </p:nvSpPr>
        <p:spPr>
          <a:xfrm>
            <a:off x="7373018" y="1170767"/>
            <a:ext cx="437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</a:t>
            </a:r>
            <a:endParaRPr lang="en-US" sz="3200" dirty="0"/>
          </a:p>
        </p:txBody>
      </p:sp>
      <p:sp>
        <p:nvSpPr>
          <p:cNvPr id="46" name="TextBox 45"/>
          <p:cNvSpPr txBox="1"/>
          <p:nvPr/>
        </p:nvSpPr>
        <p:spPr>
          <a:xfrm>
            <a:off x="1330455" y="1892040"/>
            <a:ext cx="38504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</a:t>
            </a:r>
            <a:endParaRPr lang="en-US" sz="3200" dirty="0"/>
          </a:p>
        </p:txBody>
      </p:sp>
      <p:sp>
        <p:nvSpPr>
          <p:cNvPr id="62" name="TextBox 61"/>
          <p:cNvSpPr txBox="1"/>
          <p:nvPr/>
        </p:nvSpPr>
        <p:spPr>
          <a:xfrm>
            <a:off x="2975129" y="1170767"/>
            <a:ext cx="437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</a:t>
            </a:r>
            <a:endParaRPr lang="en-US" sz="3200" dirty="0"/>
          </a:p>
        </p:txBody>
      </p:sp>
      <p:sp>
        <p:nvSpPr>
          <p:cNvPr id="63" name="TextBox 62"/>
          <p:cNvSpPr txBox="1"/>
          <p:nvPr/>
        </p:nvSpPr>
        <p:spPr>
          <a:xfrm>
            <a:off x="-2" y="-65965"/>
            <a:ext cx="913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</a:t>
            </a:r>
            <a:r>
              <a:rPr lang="en-US" sz="2800" dirty="0" smtClean="0"/>
              <a:t> = 5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09968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-2" y="12096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M</a:t>
            </a:r>
            <a:r>
              <a:rPr lang="en-US" sz="3600" b="1" baseline="30000" dirty="0" smtClean="0"/>
              <a:t>0</a:t>
            </a:r>
            <a:endParaRPr lang="en-US" sz="3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650956" y="12096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M</a:t>
            </a:r>
            <a:r>
              <a:rPr lang="en-US" sz="3600" b="1" baseline="30000" dirty="0"/>
              <a:t>1</a:t>
            </a:r>
            <a:endParaRPr lang="en-US" sz="3600" b="1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4572000" y="-94961"/>
            <a:ext cx="0" cy="70508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-94956" y="3429000"/>
            <a:ext cx="93179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0" y="34290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M</a:t>
            </a:r>
            <a:r>
              <a:rPr lang="en-US" sz="3600" b="1" baseline="30000" dirty="0" smtClean="0"/>
              <a:t>2</a:t>
            </a:r>
            <a:endParaRPr lang="en-US" sz="36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650956" y="34290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M</a:t>
            </a:r>
            <a:r>
              <a:rPr lang="en-US" sz="3600" b="1" baseline="30000" dirty="0"/>
              <a:t>3</a:t>
            </a:r>
            <a:endParaRPr lang="en-US" sz="36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1293384" y="5026665"/>
            <a:ext cx="42211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</a:t>
            </a:r>
            <a:endParaRPr lang="en-US" sz="3200" dirty="0"/>
          </a:p>
        </p:txBody>
      </p:sp>
      <p:sp>
        <p:nvSpPr>
          <p:cNvPr id="36" name="TextBox 35"/>
          <p:cNvSpPr txBox="1"/>
          <p:nvPr/>
        </p:nvSpPr>
        <p:spPr>
          <a:xfrm>
            <a:off x="1871260" y="5023877"/>
            <a:ext cx="42211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</a:t>
            </a:r>
            <a:endParaRPr lang="en-US" sz="3200" dirty="0"/>
          </a:p>
        </p:txBody>
      </p:sp>
      <p:sp>
        <p:nvSpPr>
          <p:cNvPr id="40" name="TextBox 39"/>
          <p:cNvSpPr txBox="1"/>
          <p:nvPr/>
        </p:nvSpPr>
        <p:spPr>
          <a:xfrm>
            <a:off x="2434322" y="5023877"/>
            <a:ext cx="40347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</a:t>
            </a:r>
            <a:endParaRPr lang="en-US" sz="3200" dirty="0"/>
          </a:p>
        </p:txBody>
      </p:sp>
      <p:sp>
        <p:nvSpPr>
          <p:cNvPr id="44" name="TextBox 43"/>
          <p:cNvSpPr txBox="1"/>
          <p:nvPr/>
        </p:nvSpPr>
        <p:spPr>
          <a:xfrm>
            <a:off x="2975128" y="5023877"/>
            <a:ext cx="437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</a:t>
            </a:r>
            <a:endParaRPr lang="en-US" sz="3200" dirty="0"/>
          </a:p>
        </p:txBody>
      </p:sp>
      <p:sp>
        <p:nvSpPr>
          <p:cNvPr id="46" name="TextBox 45"/>
          <p:cNvSpPr txBox="1"/>
          <p:nvPr/>
        </p:nvSpPr>
        <p:spPr>
          <a:xfrm>
            <a:off x="1330455" y="1892040"/>
            <a:ext cx="38504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</a:t>
            </a:r>
            <a:endParaRPr lang="en-US" sz="3200" dirty="0"/>
          </a:p>
        </p:txBody>
      </p:sp>
      <p:sp>
        <p:nvSpPr>
          <p:cNvPr id="50" name="TextBox 49"/>
          <p:cNvSpPr txBox="1"/>
          <p:nvPr/>
        </p:nvSpPr>
        <p:spPr>
          <a:xfrm>
            <a:off x="1904966" y="1892040"/>
            <a:ext cx="37321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</a:t>
            </a:r>
            <a:endParaRPr lang="en-US" sz="3200" dirty="0"/>
          </a:p>
        </p:txBody>
      </p:sp>
      <p:sp>
        <p:nvSpPr>
          <p:cNvPr id="62" name="TextBox 61"/>
          <p:cNvSpPr txBox="1"/>
          <p:nvPr/>
        </p:nvSpPr>
        <p:spPr>
          <a:xfrm>
            <a:off x="1904966" y="1892040"/>
            <a:ext cx="37321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</a:t>
            </a:r>
            <a:endParaRPr lang="en-US" sz="3200" dirty="0"/>
          </a:p>
        </p:txBody>
      </p:sp>
      <p:sp>
        <p:nvSpPr>
          <p:cNvPr id="63" name="TextBox 62"/>
          <p:cNvSpPr txBox="1"/>
          <p:nvPr/>
        </p:nvSpPr>
        <p:spPr>
          <a:xfrm>
            <a:off x="6832212" y="1170767"/>
            <a:ext cx="40347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</a:t>
            </a:r>
            <a:endParaRPr lang="en-US" sz="3200" dirty="0"/>
          </a:p>
        </p:txBody>
      </p:sp>
      <p:sp>
        <p:nvSpPr>
          <p:cNvPr id="64" name="TextBox 63"/>
          <p:cNvSpPr txBox="1"/>
          <p:nvPr/>
        </p:nvSpPr>
        <p:spPr>
          <a:xfrm>
            <a:off x="7373018" y="1170767"/>
            <a:ext cx="437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</a:t>
            </a:r>
            <a:endParaRPr lang="en-US" sz="3200" dirty="0"/>
          </a:p>
        </p:txBody>
      </p:sp>
      <p:sp>
        <p:nvSpPr>
          <p:cNvPr id="65" name="TextBox 64"/>
          <p:cNvSpPr txBox="1"/>
          <p:nvPr/>
        </p:nvSpPr>
        <p:spPr>
          <a:xfrm>
            <a:off x="-2" y="-65965"/>
            <a:ext cx="913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</a:t>
            </a:r>
            <a:r>
              <a:rPr lang="en-US" sz="2800" dirty="0" smtClean="0"/>
              <a:t> =6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09968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0 L 0.48046 0 " pathEditMode="relative" ptsTypes="AA">
                                      <p:cBhvr>
                                        <p:cTn id="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0 L 0.48046 0 " pathEditMode="relative" ptsTypes="AA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50"/>
                            </p:stCondLst>
                            <p:childTnLst>
                              <p:par>
                                <p:cTn id="10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50" grpId="0"/>
      <p:bldP spid="63" grpId="0"/>
      <p:bldP spid="6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2002</TotalTime>
  <Words>203</Words>
  <Application>Microsoft Macintosh PowerPoint</Application>
  <PresentationFormat>On-screen Show (4:3)</PresentationFormat>
  <Paragraphs>126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Estimating Trending Topics on Twitter with Small Subsets of the Total Data</vt:lpstr>
      <vt:lpstr>Problem</vt:lpstr>
      <vt:lpstr>Previous 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Analysis</vt:lpstr>
      <vt:lpstr>Visualization</vt:lpstr>
      <vt:lpstr>Conclusions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 Miller</dc:creator>
  <cp:lastModifiedBy>Evan Miller</cp:lastModifiedBy>
  <cp:revision>25</cp:revision>
  <dcterms:created xsi:type="dcterms:W3CDTF">2015-01-11T18:32:02Z</dcterms:created>
  <dcterms:modified xsi:type="dcterms:W3CDTF">2015-01-13T03:54:27Z</dcterms:modified>
</cp:coreProperties>
</file>