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182C-CAA6-4557-A111-098449707723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C883-F86C-4A85-8AB2-983CE21BE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315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182C-CAA6-4557-A111-098449707723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C883-F86C-4A85-8AB2-983CE21BE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229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182C-CAA6-4557-A111-098449707723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C883-F86C-4A85-8AB2-983CE21BE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295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182C-CAA6-4557-A111-098449707723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C883-F86C-4A85-8AB2-983CE21BE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934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182C-CAA6-4557-A111-098449707723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C883-F86C-4A85-8AB2-983CE21BE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195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182C-CAA6-4557-A111-098449707723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C883-F86C-4A85-8AB2-983CE21BE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601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182C-CAA6-4557-A111-098449707723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C883-F86C-4A85-8AB2-983CE21BE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544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182C-CAA6-4557-A111-098449707723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C883-F86C-4A85-8AB2-983CE21BE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39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182C-CAA6-4557-A111-098449707723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C883-F86C-4A85-8AB2-983CE21BE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449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182C-CAA6-4557-A111-098449707723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C883-F86C-4A85-8AB2-983CE21BE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783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182C-CAA6-4557-A111-098449707723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C883-F86C-4A85-8AB2-983CE21BE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22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5182C-CAA6-4557-A111-098449707723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7C883-F86C-4A85-8AB2-983CE21BE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429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rometheus.io/docs/prometheus/latest/querying/basics/" TargetMode="External"/><Relationship Id="rId2" Type="http://schemas.openxmlformats.org/officeDocument/2006/relationships/hyperlink" Target="https://prometheus.io/docs/concepts/data_mode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rometheus.io/docs/instrumenting/pushin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9090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AA533-AF70-4AE4-81D6-FBA8C3E3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04429"/>
            <a:ext cx="9144000" cy="1124571"/>
          </a:xfrm>
        </p:spPr>
        <p:txBody>
          <a:bodyPr/>
          <a:lstStyle/>
          <a:p>
            <a:r>
              <a:rPr lang="en-GB" dirty="0">
                <a:latin typeface="Algerian" panose="04020705040A02060702" pitchFamily="82" charset="0"/>
              </a:rPr>
              <a:t>PROMETHEUS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510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989E5-5C7E-4F06-8E8F-A7F397F81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6667"/>
            <a:ext cx="10515600" cy="5622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INTRODUCTION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Opensource system monitoring &amp; alerting toolkit.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Collects and stores its metrics as time series data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GB" sz="2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r>
              <a:rPr lang="en-GB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multi-dimensional </a:t>
            </a:r>
            <a:r>
              <a:rPr lang="en-GB" sz="2200" b="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model</a:t>
            </a:r>
            <a:r>
              <a:rPr lang="en-GB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with time series data identified by metric name and key/value pairs</a:t>
            </a:r>
          </a:p>
          <a:p>
            <a:r>
              <a:rPr lang="en-GB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Promql</a:t>
            </a:r>
            <a:r>
              <a:rPr lang="en-GB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 </a:t>
            </a:r>
            <a:r>
              <a:rPr lang="en-GB" sz="2200" b="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flexible query language</a:t>
            </a:r>
            <a:r>
              <a:rPr lang="en-GB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 leverage this dimensionality</a:t>
            </a:r>
          </a:p>
          <a:p>
            <a:r>
              <a:rPr lang="en-GB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reliance on distributed storage; single server nodes are autonomous</a:t>
            </a:r>
          </a:p>
          <a:p>
            <a:r>
              <a:rPr lang="en-GB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 series collection happens via a pull model over HTTP</a:t>
            </a:r>
          </a:p>
          <a:p>
            <a:r>
              <a:rPr lang="en-GB" sz="2200" b="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Pushing time series</a:t>
            </a:r>
            <a:r>
              <a:rPr lang="en-GB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supported via an intermediary gateway</a:t>
            </a:r>
          </a:p>
          <a:p>
            <a:r>
              <a:rPr lang="en-GB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Targets are discovered via service discovery or static configuration</a:t>
            </a:r>
          </a:p>
          <a:p>
            <a:r>
              <a:rPr lang="en-GB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Multiple modes of graphing and dashboarding support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112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B6730-85BC-4F17-9150-45FF1AD5D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341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ARCHITECTURE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FDC434-3078-49F7-8DB1-422B29BF7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31" y="1442002"/>
            <a:ext cx="98536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04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610EC-D5AC-4191-98FD-33C4F22C1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7642"/>
            <a:ext cx="10515600" cy="537030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PROMETHEUS DATA SOURCE IN GRAFANA</a:t>
            </a:r>
          </a:p>
          <a:p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 Prometheus data source in Grafana:</a:t>
            </a:r>
          </a:p>
          <a:p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the "cogwheel" in the sidebar to open the Configuration menu.</a:t>
            </a:r>
          </a:p>
          <a:p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"Data Sources".</a:t>
            </a:r>
          </a:p>
          <a:p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"Add data source".</a:t>
            </a:r>
          </a:p>
          <a:p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"Prometheus" as the type.</a:t>
            </a:r>
          </a:p>
          <a:p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the appropriate Prometheus server URL (for example, 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http://localhost:9090/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 other data source settings as desired (for example, choosing the right Access method).</a:t>
            </a:r>
          </a:p>
          <a:p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"Save &amp; Test" to save the new data source.'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3448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CF0C6-0612-428A-AC1B-71B8C955D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2543"/>
            <a:ext cx="10515600" cy="58208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PROMETHEUS GRAPH</a:t>
            </a:r>
          </a:p>
          <a:p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the graph title, then click "Edit".</a:t>
            </a:r>
          </a:p>
          <a:p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"Metrics" tab, select your Prometheus data source (bottom right).</a:t>
            </a:r>
          </a:p>
          <a:p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any Prometheus expression into the "Query" field, while using the "Metric" field to lookup metrics via autocompletion.</a:t>
            </a:r>
          </a:p>
          <a:p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format the legend names of time series, use the "Legend format" input. </a:t>
            </a:r>
          </a:p>
          <a:p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Tune other graph settings until you have a working graph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7726D6-ACB1-4265-AAE3-364F4E22B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182" y="3429000"/>
            <a:ext cx="9326114" cy="297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422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270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Algerian</vt:lpstr>
      <vt:lpstr>Arial</vt:lpstr>
      <vt:lpstr>Calibri</vt:lpstr>
      <vt:lpstr>Calibri Light</vt:lpstr>
      <vt:lpstr>Times New Roman</vt:lpstr>
      <vt:lpstr>Office Theme</vt:lpstr>
      <vt:lpstr>PROMETHEUS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PROMETHEUS</dc:title>
  <dc:creator>admin</dc:creator>
  <cp:lastModifiedBy>admin</cp:lastModifiedBy>
  <cp:revision>1</cp:revision>
  <dcterms:created xsi:type="dcterms:W3CDTF">2021-12-08T09:32:05Z</dcterms:created>
  <dcterms:modified xsi:type="dcterms:W3CDTF">2021-12-08T10:04:05Z</dcterms:modified>
</cp:coreProperties>
</file>