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DA017-3077-4269-A263-1B3C1924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16"/>
          <a:stretch/>
        </p:blipFill>
        <p:spPr>
          <a:xfrm>
            <a:off x="3068" y="89006"/>
            <a:ext cx="12188932" cy="6857990"/>
          </a:xfrm>
          <a:prstGeom prst="rect">
            <a:avLst/>
          </a:prstGeom>
        </p:spPr>
      </p:pic>
      <p:sp>
        <p:nvSpPr>
          <p:cNvPr id="28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229D63-1D56-4FA7-98F3-11850625A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232" y="3531628"/>
            <a:ext cx="8943630" cy="1298448"/>
          </a:xfrm>
        </p:spPr>
        <p:txBody>
          <a:bodyPr anchor="b">
            <a:normAutofit/>
          </a:bodyPr>
          <a:lstStyle/>
          <a:p>
            <a:r>
              <a:rPr lang="en-US" sz="4400" dirty="0"/>
              <a:t>  Electromagnetism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C6B745-9643-42E0-B8E2-2ADC240E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7067" y="4925833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Ejalo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academy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7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applications of  Faraday’s law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A20A0D-47D6-47C7-8973-5EE68D05593D}"/>
              </a:ext>
            </a:extLst>
          </p:cNvPr>
          <p:cNvSpPr txBox="1"/>
          <p:nvPr/>
        </p:nvSpPr>
        <p:spPr>
          <a:xfrm>
            <a:off x="838200" y="2148396"/>
            <a:ext cx="10036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stoves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 Players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detectors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2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69EA04-69D0-4655-91E1-DD67EEBB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8" y="2103437"/>
            <a:ext cx="10353722" cy="1325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175A4E-76CE-42EF-8226-6B3D0031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41" y="3905851"/>
            <a:ext cx="4695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04217D-3CEA-4A98-9B1D-E44A104F9E52}"/>
              </a:ext>
            </a:extLst>
          </p:cNvPr>
          <p:cNvSpPr txBox="1"/>
          <p:nvPr/>
        </p:nvSpPr>
        <p:spPr>
          <a:xfrm>
            <a:off x="1127464" y="2077375"/>
            <a:ext cx="951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alternating voltage is applied to the primary coil it creates an alternating current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coil, which induces an alternating magnetic field in the iron core. This changing magnetic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induces an emf, which creates a current in the secondary coil.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2DCDE11-6D89-4105-9104-70D1A082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4" y="3585157"/>
            <a:ext cx="2028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195415-AC5A-4F82-8E28-D91E4EAC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27" y="1690688"/>
            <a:ext cx="8811908" cy="44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7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195415-AC5A-4F82-8E28-D91E4EAC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27" y="1690688"/>
            <a:ext cx="8811908" cy="44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6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of a charged particle in a magnetic field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12F6CF-20CC-4F18-BCDE-16C52200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35" y="2503924"/>
            <a:ext cx="5366043" cy="28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of a charged particle in a magnetic field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42B34C-0EEF-4FCD-B627-FECAB92E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18" y="2635188"/>
            <a:ext cx="9334154" cy="21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of a charged particle in a magnetic field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AE0292-B263-423F-836E-E16D72117593}"/>
              </a:ext>
            </a:extLst>
          </p:cNvPr>
          <p:cNvSpPr txBox="1"/>
          <p:nvPr/>
        </p:nvSpPr>
        <p:spPr>
          <a:xfrm>
            <a:off x="1526958" y="2847980"/>
            <a:ext cx="8549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An electron travels at 150m.s−1 at right angles to a magnetic field of 80 000 T. What force is exerted on the electron?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8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AE0292-B263-423F-836E-E16D72117593}"/>
              </a:ext>
            </a:extLst>
          </p:cNvPr>
          <p:cNvSpPr txBox="1"/>
          <p:nvPr/>
        </p:nvSpPr>
        <p:spPr>
          <a:xfrm>
            <a:off x="1526958" y="2847980"/>
            <a:ext cx="8549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F1CF0-2429-4CBA-9AD4-97098DF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19989"/>
            <a:ext cx="10515600" cy="1325563"/>
          </a:xfrm>
        </p:spPr>
        <p:txBody>
          <a:bodyPr/>
          <a:lstStyle/>
          <a:p>
            <a:r>
              <a:rPr lang="en-US" dirty="0"/>
              <a:t>Magnetic field associated with a current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53F693-0D57-4116-8A1C-06939059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76" y="1908513"/>
            <a:ext cx="7214356" cy="40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64C4A-9971-45F5-A24E-EF835A9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88135"/>
            <a:ext cx="10515600" cy="1325563"/>
          </a:xfrm>
        </p:spPr>
        <p:txBody>
          <a:bodyPr/>
          <a:lstStyle/>
          <a:p>
            <a:r>
              <a:rPr lang="en-US" dirty="0"/>
              <a:t>Notations: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FA076C-C889-4C98-98F1-3F436743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37" y="1674933"/>
            <a:ext cx="8518125" cy="24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64C4A-9971-45F5-A24E-EF835A9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88135"/>
            <a:ext cx="10515600" cy="1325563"/>
          </a:xfrm>
        </p:spPr>
        <p:txBody>
          <a:bodyPr/>
          <a:lstStyle/>
          <a:p>
            <a:r>
              <a:rPr lang="en-US" dirty="0"/>
              <a:t>Notations: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FA076C-C889-4C98-98F1-3F436743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37" y="1674933"/>
            <a:ext cx="8518125" cy="248090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2FE924C-5FCC-4152-ADA3-C087C1EB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95" y="4329575"/>
            <a:ext cx="8251566" cy="22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64C4A-9971-45F5-A24E-EF835A9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88135"/>
            <a:ext cx="10515600" cy="1325563"/>
          </a:xfrm>
        </p:spPr>
        <p:txBody>
          <a:bodyPr/>
          <a:lstStyle/>
          <a:p>
            <a:r>
              <a:rPr lang="en-US" dirty="0"/>
              <a:t>Right Hand Rule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819699-1B7D-4AE8-B2FA-E9A64373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71" y="2531986"/>
            <a:ext cx="4098848" cy="287964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E16071-D487-4BA5-9049-330C1FDC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35" y="2438723"/>
            <a:ext cx="4267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64C4A-9971-45F5-A24E-EF835A9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88135"/>
            <a:ext cx="10515600" cy="1325563"/>
          </a:xfrm>
        </p:spPr>
        <p:txBody>
          <a:bodyPr/>
          <a:lstStyle/>
          <a:p>
            <a:r>
              <a:rPr lang="en-US" dirty="0"/>
              <a:t>Current Induced by a changing Magnetic field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EDB6D2-D46C-4853-B02A-F870EE63F94A}"/>
              </a:ext>
            </a:extLst>
          </p:cNvPr>
          <p:cNvSpPr txBox="1"/>
          <p:nvPr/>
        </p:nvSpPr>
        <p:spPr>
          <a:xfrm>
            <a:off x="1202185" y="2192785"/>
            <a:ext cx="9317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Oersted’s surprising discovery of electromagnetism paved the way for more practical applications of electricity, it was Michael Faraday who gave us the key to the practical generation of electricity: electromagnetic induction.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1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64C4A-9971-45F5-A24E-EF835A9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88135"/>
            <a:ext cx="10515600" cy="1325563"/>
          </a:xfrm>
        </p:spPr>
        <p:txBody>
          <a:bodyPr/>
          <a:lstStyle/>
          <a:p>
            <a:r>
              <a:rPr lang="en-US" dirty="0"/>
              <a:t>Current Induced by a changing Magnetic field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EDB6D2-D46C-4853-B02A-F870EE63F94A}"/>
              </a:ext>
            </a:extLst>
          </p:cNvPr>
          <p:cNvSpPr txBox="1"/>
          <p:nvPr/>
        </p:nvSpPr>
        <p:spPr>
          <a:xfrm>
            <a:off x="1104531" y="1961718"/>
            <a:ext cx="9317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Oersted’s surprising discovery of electromagnetism paved the way for more practical applications of electricity, it was Michael Faraday who gave us the key to the practical generation of electricity: electromagnetic induction.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FCF6C4-FE0C-4E97-B460-0C323574F08D}"/>
              </a:ext>
            </a:extLst>
          </p:cNvPr>
          <p:cNvSpPr txBox="1"/>
          <p:nvPr/>
        </p:nvSpPr>
        <p:spPr>
          <a:xfrm>
            <a:off x="1202185" y="3436010"/>
            <a:ext cx="9317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Faraday discovered that a voltage was generated across a length of wire while moving a magnet nearby, such that the distance between the two changed. This meant that the wire was exposed to a magnetic field flux of changing intensity. Furthermore, the voltage also depended on the orientation of the magnet; this is easily understood again in terms of the magnetic flux.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flux will be at its maximum as the magnet is aligned perpendicular to the wire. The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the changing flux and the voltage are linked. In fact, if the lines of flux are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to the wire, there will be no induced voltage.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Faraday’s law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21F3A4-F32A-4687-95FA-3D7D51C6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55" y="2613780"/>
            <a:ext cx="9989890" cy="23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3076-EB78-4D55-82CD-6AD2903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Faraday’s law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A20A0D-47D6-47C7-8973-5EE68D05593D}"/>
              </a:ext>
            </a:extLst>
          </p:cNvPr>
          <p:cNvSpPr txBox="1"/>
          <p:nvPr/>
        </p:nvSpPr>
        <p:spPr>
          <a:xfrm>
            <a:off x="838200" y="2148396"/>
            <a:ext cx="10036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flat square coil with 5 turns. The coil is 0,50 m on each side, and has a magnetic field of 0,5 T passing through it. The plane of the coil is perpendicular to the magnetic field: the field points out of the page. Use Faraday’s Law to calculate the induced emf if the magnetic field is increases uniformly from 0,5 T to 1 T in 10 s. Determine the direction of the induced current.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5709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6"/>
      </a:lt2>
      <a:accent1>
        <a:srgbClr val="E72961"/>
      </a:accent1>
      <a:accent2>
        <a:srgbClr val="D5179F"/>
      </a:accent2>
      <a:accent3>
        <a:srgbClr val="CE29E7"/>
      </a:accent3>
      <a:accent4>
        <a:srgbClr val="7929D8"/>
      </a:accent4>
      <a:accent5>
        <a:srgbClr val="453EE9"/>
      </a:accent5>
      <a:accent6>
        <a:srgbClr val="175FD5"/>
      </a:accent6>
      <a:hlink>
        <a:srgbClr val="7B67C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43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Elephant</vt:lpstr>
      <vt:lpstr>Times New Roman</vt:lpstr>
      <vt:lpstr>BrushVTI</vt:lpstr>
      <vt:lpstr>  Electromagnetism</vt:lpstr>
      <vt:lpstr>Magnetic field associated with a current</vt:lpstr>
      <vt:lpstr>Notations:</vt:lpstr>
      <vt:lpstr>Notations:</vt:lpstr>
      <vt:lpstr>Right Hand Rule</vt:lpstr>
      <vt:lpstr>Current Induced by a changing Magnetic field</vt:lpstr>
      <vt:lpstr>Current Induced by a changing Magnetic field</vt:lpstr>
      <vt:lpstr>Faraday’s law</vt:lpstr>
      <vt:lpstr>Example: Faraday’s law</vt:lpstr>
      <vt:lpstr>Real-life applications of  Faraday’s law</vt:lpstr>
      <vt:lpstr>Transformers</vt:lpstr>
      <vt:lpstr>Transformers</vt:lpstr>
      <vt:lpstr>Transformers</vt:lpstr>
      <vt:lpstr>Transformers</vt:lpstr>
      <vt:lpstr>Motion of a charged particle in a magnetic field</vt:lpstr>
      <vt:lpstr>Motion of a charged particle in a magnetic field</vt:lpstr>
      <vt:lpstr>Motion of a charged particle in a magnetic field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Kiran Adhikari</dc:creator>
  <cp:lastModifiedBy>Kiran Adhikari</cp:lastModifiedBy>
  <cp:revision>53</cp:revision>
  <dcterms:created xsi:type="dcterms:W3CDTF">2020-03-20T13:07:05Z</dcterms:created>
  <dcterms:modified xsi:type="dcterms:W3CDTF">2020-03-24T11:38:40Z</dcterms:modified>
</cp:coreProperties>
</file>