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4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DA017-3077-4269-A263-1B3C19245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1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229D63-1D56-4FA7-98F3-11850625A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673" y="3317775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Vectors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C6B745-9643-42E0-B8E2-2ADC240E8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5529" y="5044860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 err="1"/>
              <a:t>Ejalo</a:t>
            </a:r>
            <a:r>
              <a:rPr lang="en-US" sz="2000" dirty="0"/>
              <a:t> academy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6537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FF8B5-4BF7-4E42-9DFD-66F84AED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6E7B153-FFD8-4EB0-AE50-1BA523CF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99" y="2098559"/>
            <a:ext cx="11308279" cy="147914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9BB92CA-335E-425D-9119-EAA422545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82" y="3985572"/>
            <a:ext cx="9393337" cy="17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4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5FCB2-C4F7-48F7-9651-C6FE27F8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4"/>
            <a:ext cx="10515600" cy="1325563"/>
          </a:xfrm>
        </p:spPr>
        <p:txBody>
          <a:bodyPr/>
          <a:lstStyle/>
          <a:p>
            <a:r>
              <a:rPr lang="en-US" dirty="0"/>
              <a:t>Adding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67B1C3C-8299-4C23-A66D-B85C474C7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619" y="2170082"/>
            <a:ext cx="7407499" cy="10880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EA37BB1-5AFA-4DAD-BD64-3BD3B0C7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12" y="3808520"/>
            <a:ext cx="5772798" cy="2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1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5FCB2-C4F7-48F7-9651-C6FE27F8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4"/>
            <a:ext cx="10515600" cy="1325563"/>
          </a:xfrm>
        </p:spPr>
        <p:txBody>
          <a:bodyPr/>
          <a:lstStyle/>
          <a:p>
            <a:r>
              <a:rPr lang="en-US" dirty="0"/>
              <a:t>Adding Vectors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F57406D-F39E-4101-A7FB-8A283E68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95" y="1985138"/>
            <a:ext cx="11069609" cy="14438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D2C1EB-D3DA-4D76-805E-BB4D5589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1281"/>
            <a:ext cx="6983027" cy="14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2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5FCB2-C4F7-48F7-9651-C6FE27F8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4"/>
            <a:ext cx="10515600" cy="1325563"/>
          </a:xfrm>
        </p:spPr>
        <p:txBody>
          <a:bodyPr/>
          <a:lstStyle/>
          <a:p>
            <a:r>
              <a:rPr lang="en-US" dirty="0"/>
              <a:t>Adding Vectors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F57406D-F39E-4101-A7FB-8A283E68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95" y="1985138"/>
            <a:ext cx="11069609" cy="14438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CD2C1EB-D3DA-4D76-805E-BB4D5589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1281"/>
            <a:ext cx="6983027" cy="14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E26AD-1629-4A0F-A866-14AB1F70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Subtracting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C78C889-9D5F-445C-9A1D-FD3C88B5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953"/>
            <a:ext cx="8611144" cy="111649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7C2575-BB81-423D-9E5A-DA914FF7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62702"/>
            <a:ext cx="8543629" cy="11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3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E26AD-1629-4A0F-A866-14AB1F70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Subtracting Vectors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CEA1D44-04AC-4FEA-90BA-C888FEB9D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70" y="2606528"/>
            <a:ext cx="10902867" cy="20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A3F00-1C2D-4171-8C34-B31D7BEA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of Vector Addition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4B3EA-31D7-4556-A893-57B539DC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414"/>
            <a:ext cx="10515600" cy="4160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Techniques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2A9684-2ECC-4D25-8BAA-2E2BFC7E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98" y="2728634"/>
            <a:ext cx="7783405" cy="345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DD8D2-3921-46CE-ADA4-CAE192E8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Method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240E6A6-FD22-4809-BC11-F998140BA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002" y="2867450"/>
            <a:ext cx="9330487" cy="278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2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EC7AC-D60F-414E-BEE0-3C2E5B8D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Addition and Subtraction of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BEF4D8-A1D3-4559-9B3E-B4F4982E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792" y="2125694"/>
            <a:ext cx="6748721" cy="28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EC7AC-D60F-414E-BEE0-3C2E5B8D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Addition and Subtraction of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1BEF4D8-A1D3-4559-9B3E-B4F4982E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407" y="1719541"/>
            <a:ext cx="3988738" cy="170945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D19987-C957-4D52-8BED-35FF1E48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9" y="4005077"/>
            <a:ext cx="4708262" cy="1574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81FB77-ED7B-4DDE-B015-24D697A13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21" y="3923745"/>
            <a:ext cx="3303557" cy="20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4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BA5BD-5860-4C1A-9753-9C965CDE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 and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2F6D6D-6531-45C0-835C-C0FCFF12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32" y="2089033"/>
            <a:ext cx="11368538" cy="14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2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AB38B-17E2-4DA0-AFFB-4549D693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C91C743-6C86-4B9E-85C1-16ED7A44B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8" y="2418749"/>
            <a:ext cx="6496081" cy="26504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5AFC2CE-5BFC-4A39-A1EE-91B6F6F9D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40" y="2626773"/>
            <a:ext cx="3111346" cy="22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AB38B-17E2-4DA0-AFFB-4549D693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Vectors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4E5839-3AA2-4FF5-B79D-C4574B8C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697" y="2165579"/>
            <a:ext cx="4890829" cy="314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AB38B-17E2-4DA0-AFFB-4549D693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Vectors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C4E5839-3AA2-4FF5-B79D-C4574B8C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5" y="2554261"/>
            <a:ext cx="3429621" cy="220416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395F386-848F-47A4-9F6B-5035A092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84" y="2554261"/>
            <a:ext cx="3251357" cy="20488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45A4ADB-385C-4128-8776-A461A1AF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920" y="3045334"/>
            <a:ext cx="4859476" cy="14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57373-5E8F-4166-A4A6-78A78637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 Vectors Using Components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C2DE365-49EC-40A7-993B-CED3FE480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63" y="4162600"/>
            <a:ext cx="5517422" cy="42715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32E152-6943-417A-8C48-9ACD8006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58" y="4988603"/>
            <a:ext cx="5516727" cy="3511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E5CA2A2-3506-4537-B0A8-B45A57E8A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786" y="1654175"/>
            <a:ext cx="64198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22C95-6A86-4564-A823-EE664F4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89E5C-7915-4BCF-9939-EC12DF58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is a physical quantity with magnitude only.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8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22C95-6A86-4564-A823-EE664F4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89E5C-7915-4BCF-9939-EC12DF58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11013489" cy="39896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is a physical quantity with magnitude only.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is a physical quantity with magnitude and direction.</a:t>
            </a: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0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22C95-6A86-4564-A823-EE664F4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89E5C-7915-4BCF-9939-EC12DF58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11013489" cy="39896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is a physical quantity with magnitude only.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is a physical quantity with magnitude and direction.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are drawn as arrows where the length of the arrow indicates the magnitude and the arrowhead indicates the direction of the vector.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8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22C95-6A86-4564-A823-EE664F4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89E5C-7915-4BCF-9939-EC12DF58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1680"/>
            <a:ext cx="11013489" cy="39896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is a physical quantity with magnitude only.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is a physical quantity with magnitude and direction.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are drawn as arrows where the length of the arrow indicates the magnitude and the arrowhead indicates the direction of the vector.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can be added using the head-to-tail method, the parallelogram method or the component method.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8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22C95-6A86-4564-A823-EE664F4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89E5C-7915-4BCF-9939-EC12DF58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04"/>
            <a:ext cx="10960223" cy="42115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is a physical quantity with magnitude only.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is a physical quantity with magnitude and direction.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are drawn as arrows where the length of the arrow indicates the magnitude and the arrowhead indicates the direction of the vector.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can be added using the head-to-tail method, the parallelogram method or the component method.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of a vector is the single vector whose effect is the same as the individual vectors acting together.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8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BA5BD-5860-4C1A-9753-9C965CDE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 and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92F6D6D-6531-45C0-835C-C0FCFF122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32" y="2089033"/>
            <a:ext cx="11368538" cy="147978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C29798A-F938-4F6D-B403-0482F68D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24" y="4424872"/>
            <a:ext cx="11180352" cy="11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4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F516A-FC57-443A-A792-F5DF63EC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Representation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714A1-70CC-4E5A-90A5-D380AB7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37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F516A-FC57-443A-A792-F5DF63EC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Representation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2F7DB6E-FD47-41E1-860E-441981C16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670" y="2243725"/>
            <a:ext cx="11504571" cy="28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4B450-40A5-490E-BD2E-D61250A2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BF58D02-921E-4233-8C61-DB6B35F5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12" y="2478699"/>
            <a:ext cx="5267606" cy="23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4B450-40A5-490E-BD2E-D61250A2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BF58D02-921E-4233-8C61-DB6B35F5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12" y="2478699"/>
            <a:ext cx="5267606" cy="237985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6BD70A9-3BC7-4450-8A24-F553C67BE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32" y="2646886"/>
            <a:ext cx="4987576" cy="15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C657-5E7E-405B-81BA-47BB6B83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Properties of Vectors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53ADD-19D1-4793-BF8D-DCCBEF68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Vectors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Subtracting Vectors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Multiplication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8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FF8B5-4BF7-4E42-9DFD-66F84AED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6E7B153-FFD8-4EB0-AE50-1BA523CF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99" y="2098559"/>
            <a:ext cx="11308279" cy="147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556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8E6"/>
      </a:lt2>
      <a:accent1>
        <a:srgbClr val="E72961"/>
      </a:accent1>
      <a:accent2>
        <a:srgbClr val="D5179F"/>
      </a:accent2>
      <a:accent3>
        <a:srgbClr val="CE29E7"/>
      </a:accent3>
      <a:accent4>
        <a:srgbClr val="7929D8"/>
      </a:accent4>
      <a:accent5>
        <a:srgbClr val="453EE9"/>
      </a:accent5>
      <a:accent6>
        <a:srgbClr val="175FD5"/>
      </a:accent6>
      <a:hlink>
        <a:srgbClr val="7B67C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Breitbild</PresentationFormat>
  <Paragraphs>50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Elephant</vt:lpstr>
      <vt:lpstr>Times New Roman</vt:lpstr>
      <vt:lpstr>BrushVTI</vt:lpstr>
      <vt:lpstr>Vectors</vt:lpstr>
      <vt:lpstr>Scalars and Vectors</vt:lpstr>
      <vt:lpstr>Scalars and Vectors</vt:lpstr>
      <vt:lpstr>Mathematical Representation</vt:lpstr>
      <vt:lpstr>Mathematical Representation</vt:lpstr>
      <vt:lpstr>Graphical Representation</vt:lpstr>
      <vt:lpstr>Graphical Representation</vt:lpstr>
      <vt:lpstr>Mathematical Properties of Vectors</vt:lpstr>
      <vt:lpstr>Adding Vectors</vt:lpstr>
      <vt:lpstr>Adding Vectors</vt:lpstr>
      <vt:lpstr>Adding Vectors</vt:lpstr>
      <vt:lpstr>Adding Vectors</vt:lpstr>
      <vt:lpstr>Adding Vectors</vt:lpstr>
      <vt:lpstr>Subtracting Vectors</vt:lpstr>
      <vt:lpstr>Subtracting Vectors</vt:lpstr>
      <vt:lpstr>Techniques of Vector Addition</vt:lpstr>
      <vt:lpstr>The Parallelogram Method</vt:lpstr>
      <vt:lpstr>Algebraic Addition and Subtraction of Vectors</vt:lpstr>
      <vt:lpstr>Algebraic Addition and Subtraction of Vectors</vt:lpstr>
      <vt:lpstr>Components of Vectors</vt:lpstr>
      <vt:lpstr>Components of Vectors</vt:lpstr>
      <vt:lpstr>Components of Vectors</vt:lpstr>
      <vt:lpstr>Example: Adding Vectors Using Components</vt:lpstr>
      <vt:lpstr>Summary:</vt:lpstr>
      <vt:lpstr>Summary:</vt:lpstr>
      <vt:lpstr>Summary:</vt:lpstr>
      <vt:lpstr>Summary: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Kiran Adhikari</dc:creator>
  <cp:lastModifiedBy>Kiran Adhikari</cp:lastModifiedBy>
  <cp:revision>11</cp:revision>
  <dcterms:created xsi:type="dcterms:W3CDTF">2020-03-20T13:07:05Z</dcterms:created>
  <dcterms:modified xsi:type="dcterms:W3CDTF">2020-03-23T22:04:28Z</dcterms:modified>
</cp:coreProperties>
</file>