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538155-A609-4D13-BB7C-5A8E92CF66DE}"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474CC-94D6-4D4F-AB28-1D1B5C5AA57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538155-A609-4D13-BB7C-5A8E92CF66DE}"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474CC-94D6-4D4F-AB28-1D1B5C5AA57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538155-A609-4D13-BB7C-5A8E92CF66DE}"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474CC-94D6-4D4F-AB28-1D1B5C5AA57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538155-A609-4D13-BB7C-5A8E92CF66DE}"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474CC-94D6-4D4F-AB28-1D1B5C5AA57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538155-A609-4D13-BB7C-5A8E92CF66DE}"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474CC-94D6-4D4F-AB28-1D1B5C5AA57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538155-A609-4D13-BB7C-5A8E92CF66DE}"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E474CC-94D6-4D4F-AB28-1D1B5C5AA57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538155-A609-4D13-BB7C-5A8E92CF66DE}" type="datetimeFigureOut">
              <a:rPr lang="en-IN" smtClean="0"/>
              <a:t>28-05-2024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E474CC-94D6-4D4F-AB28-1D1B5C5AA57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538155-A609-4D13-BB7C-5A8E92CF66DE}" type="datetimeFigureOut">
              <a:rPr lang="en-IN" smtClean="0"/>
              <a:t>28-05-2024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E474CC-94D6-4D4F-AB28-1D1B5C5AA57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38155-A609-4D13-BB7C-5A8E92CF66DE}" type="datetimeFigureOut">
              <a:rPr lang="en-IN" smtClean="0"/>
              <a:t>28-05-2024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E474CC-94D6-4D4F-AB28-1D1B5C5AA57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538155-A609-4D13-BB7C-5A8E92CF66DE}"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E474CC-94D6-4D4F-AB28-1D1B5C5AA578}"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6538155-A609-4D13-BB7C-5A8E92CF66DE}" type="datetimeFigureOut">
              <a:rPr lang="en-IN" smtClean="0"/>
              <a:t>28-05-2024</a:t>
            </a:fld>
            <a:endParaRPr lang="en-IN"/>
          </a:p>
        </p:txBody>
      </p:sp>
      <p:sp>
        <p:nvSpPr>
          <p:cNvPr id="9" name="Slide Number Placeholder 8"/>
          <p:cNvSpPr>
            <a:spLocks noGrp="1"/>
          </p:cNvSpPr>
          <p:nvPr>
            <p:ph type="sldNum" sz="quarter" idx="11"/>
          </p:nvPr>
        </p:nvSpPr>
        <p:spPr/>
        <p:txBody>
          <a:bodyPr/>
          <a:lstStyle/>
          <a:p>
            <a:fld id="{E4E474CC-94D6-4D4F-AB28-1D1B5C5AA578}"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4E474CC-94D6-4D4F-AB28-1D1B5C5AA578}"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6538155-A609-4D13-BB7C-5A8E92CF66DE}" type="datetimeFigureOut">
              <a:rPr lang="en-IN" smtClean="0"/>
              <a:t>28-05-2024</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OTP Verification System</a:t>
            </a:r>
            <a:endParaRPr lang="en-IN" dirty="0"/>
          </a:p>
        </p:txBody>
      </p:sp>
    </p:spTree>
    <p:extLst>
      <p:ext uri="{BB962C8B-B14F-4D97-AF65-F5344CB8AC3E}">
        <p14:creationId xmlns:p14="http://schemas.microsoft.com/office/powerpoint/2010/main" val="326304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875928"/>
          </a:xfrm>
        </p:spPr>
        <p:txBody>
          <a:bodyPr/>
          <a:lstStyle/>
          <a:p>
            <a:r>
              <a:rPr lang="en-US" dirty="0" smtClean="0"/>
              <a:t>INTRODUCTION</a:t>
            </a:r>
            <a:endParaRPr lang="en-IN" dirty="0"/>
          </a:p>
        </p:txBody>
      </p:sp>
      <p:sp>
        <p:nvSpPr>
          <p:cNvPr id="3" name="Subtitle 2"/>
          <p:cNvSpPr>
            <a:spLocks noGrp="1"/>
          </p:cNvSpPr>
          <p:nvPr>
            <p:ph type="subTitle" idx="1"/>
          </p:nvPr>
        </p:nvSpPr>
        <p:spPr>
          <a:xfrm>
            <a:off x="685800" y="3356992"/>
            <a:ext cx="6461760" cy="2281808"/>
          </a:xfrm>
        </p:spPr>
        <p:txBody>
          <a:bodyPr/>
          <a:lstStyle/>
          <a:p>
            <a:r>
              <a:rPr lang="en-US" dirty="0" smtClean="0"/>
              <a:t>This application aims to authenticate the user access based on OTP verification.</a:t>
            </a:r>
          </a:p>
          <a:p>
            <a:r>
              <a:rPr lang="en-US" dirty="0" smtClean="0"/>
              <a:t>It allows users to enter their email address to receive one time password on their respective emails then verify the OTP for completion of authentication.</a:t>
            </a:r>
            <a:endParaRPr lang="en-IN" dirty="0"/>
          </a:p>
        </p:txBody>
      </p:sp>
    </p:spTree>
    <p:extLst>
      <p:ext uri="{BB962C8B-B14F-4D97-AF65-F5344CB8AC3E}">
        <p14:creationId xmlns:p14="http://schemas.microsoft.com/office/powerpoint/2010/main" val="329563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0688"/>
            <a:ext cx="7543800" cy="1944217"/>
          </a:xfrm>
        </p:spPr>
        <p:txBody>
          <a:bodyPr/>
          <a:lstStyle/>
          <a:p>
            <a:r>
              <a:rPr lang="en-US" dirty="0" smtClean="0"/>
              <a:t>Application Process chart</a:t>
            </a:r>
            <a:endParaRPr lang="en-IN" dirty="0"/>
          </a:p>
        </p:txBody>
      </p:sp>
      <p:sp>
        <p:nvSpPr>
          <p:cNvPr id="4" name="Rectangle 3"/>
          <p:cNvSpPr/>
          <p:nvPr/>
        </p:nvSpPr>
        <p:spPr>
          <a:xfrm>
            <a:off x="827584" y="3717032"/>
            <a:ext cx="93610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Email</a:t>
            </a:r>
          </a:p>
          <a:p>
            <a:pPr algn="ctr"/>
            <a:r>
              <a:rPr lang="en-US" dirty="0" smtClean="0"/>
              <a:t>(input)</a:t>
            </a:r>
            <a:endParaRPr lang="en-IN" dirty="0"/>
          </a:p>
        </p:txBody>
      </p:sp>
      <p:sp>
        <p:nvSpPr>
          <p:cNvPr id="5" name="Rectangle 4"/>
          <p:cNvSpPr/>
          <p:nvPr/>
        </p:nvSpPr>
        <p:spPr>
          <a:xfrm>
            <a:off x="2123728" y="3717032"/>
            <a:ext cx="136815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OTP </a:t>
            </a:r>
          </a:p>
          <a:p>
            <a:pPr algn="ctr"/>
            <a:r>
              <a:rPr lang="en-US" dirty="0" smtClean="0"/>
              <a:t>Generation</a:t>
            </a:r>
            <a:endParaRPr lang="en-IN" dirty="0"/>
          </a:p>
        </p:txBody>
      </p:sp>
      <p:sp>
        <p:nvSpPr>
          <p:cNvPr id="7" name="Right Arrow 6"/>
          <p:cNvSpPr/>
          <p:nvPr/>
        </p:nvSpPr>
        <p:spPr>
          <a:xfrm>
            <a:off x="1763688" y="4113076"/>
            <a:ext cx="360040"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779912" y="3717032"/>
            <a:ext cx="122413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 OTP via Mail</a:t>
            </a:r>
            <a:endParaRPr lang="en-IN" dirty="0"/>
          </a:p>
        </p:txBody>
      </p:sp>
      <p:sp>
        <p:nvSpPr>
          <p:cNvPr id="9" name="Rectangle 8"/>
          <p:cNvSpPr/>
          <p:nvPr/>
        </p:nvSpPr>
        <p:spPr>
          <a:xfrm>
            <a:off x="5364088" y="3717032"/>
            <a:ext cx="108012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p>
          <a:p>
            <a:pPr algn="ctr"/>
            <a:r>
              <a:rPr lang="en-US" dirty="0" smtClean="0"/>
              <a:t>OTP</a:t>
            </a:r>
          </a:p>
          <a:p>
            <a:pPr algn="ctr"/>
            <a:r>
              <a:rPr lang="en-US" dirty="0" smtClean="0"/>
              <a:t>(input)</a:t>
            </a:r>
            <a:endParaRPr lang="en-IN" dirty="0"/>
          </a:p>
        </p:txBody>
      </p:sp>
      <p:sp>
        <p:nvSpPr>
          <p:cNvPr id="10" name="Rectangle 9"/>
          <p:cNvSpPr/>
          <p:nvPr/>
        </p:nvSpPr>
        <p:spPr>
          <a:xfrm>
            <a:off x="6948264" y="3717032"/>
            <a:ext cx="129614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OTP </a:t>
            </a:r>
          </a:p>
          <a:p>
            <a:pPr algn="ctr"/>
            <a:r>
              <a:rPr lang="en-US" dirty="0" smtClean="0"/>
              <a:t>Verification</a:t>
            </a:r>
            <a:endParaRPr lang="en-IN" dirty="0"/>
          </a:p>
        </p:txBody>
      </p:sp>
      <p:sp>
        <p:nvSpPr>
          <p:cNvPr id="12" name="Right Arrow 11"/>
          <p:cNvSpPr/>
          <p:nvPr/>
        </p:nvSpPr>
        <p:spPr>
          <a:xfrm>
            <a:off x="3491880" y="4113076"/>
            <a:ext cx="288032"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5004048" y="4113076"/>
            <a:ext cx="360040"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6444208" y="4113076"/>
            <a:ext cx="504056"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388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IN" dirty="0"/>
          </a:p>
        </p:txBody>
      </p:sp>
      <p:sp>
        <p:nvSpPr>
          <p:cNvPr id="3" name="Content Placeholder 2"/>
          <p:cNvSpPr>
            <a:spLocks noGrp="1"/>
          </p:cNvSpPr>
          <p:nvPr>
            <p:ph idx="1"/>
          </p:nvPr>
        </p:nvSpPr>
        <p:spPr/>
        <p:txBody>
          <a:bodyPr/>
          <a:lstStyle/>
          <a:p>
            <a:pPr marL="571500" indent="-457200">
              <a:buAutoNum type="arabicPeriod"/>
            </a:pPr>
            <a:r>
              <a:rPr lang="en-US" dirty="0" err="1" smtClean="0"/>
              <a:t>Generate_otp</a:t>
            </a:r>
            <a:r>
              <a:rPr lang="en-US" dirty="0" smtClean="0"/>
              <a:t>()  :- We have </a:t>
            </a:r>
            <a:r>
              <a:rPr lang="en-IN" dirty="0" smtClean="0"/>
              <a:t>used a function named generate OTP to create a 6 digit OTP. </a:t>
            </a:r>
          </a:p>
          <a:p>
            <a:pPr marL="571500" indent="-457200">
              <a:buAutoNum type="arabicPeriod"/>
            </a:pPr>
            <a:endParaRPr lang="en-US" dirty="0"/>
          </a:p>
          <a:p>
            <a:pPr marL="571500" indent="-457200">
              <a:buAutoNum type="arabicPeriod"/>
            </a:pPr>
            <a:r>
              <a:rPr lang="en-US" dirty="0" err="1" smtClean="0"/>
              <a:t>Send_otp</a:t>
            </a:r>
            <a:r>
              <a:rPr lang="en-US" dirty="0" smtClean="0"/>
              <a:t>() :- We have used a function for sending the generated OTP  to the users email address.</a:t>
            </a:r>
          </a:p>
          <a:p>
            <a:pPr marL="571500" indent="-457200">
              <a:buAutoNum type="arabicPeriod"/>
            </a:pPr>
            <a:endParaRPr lang="en-US" dirty="0"/>
          </a:p>
          <a:p>
            <a:pPr marL="571500" indent="-457200">
              <a:buAutoNum type="arabicPeriod"/>
            </a:pPr>
            <a:r>
              <a:rPr lang="en-US" dirty="0" err="1" smtClean="0"/>
              <a:t>Validate_otp</a:t>
            </a:r>
            <a:r>
              <a:rPr lang="en-US" dirty="0" smtClean="0"/>
              <a:t>() :- This function performs the validation part where the OTP sent to the users email gives the necessary access to the application or it will deny the access if OTP is wrong.</a:t>
            </a:r>
          </a:p>
        </p:txBody>
      </p:sp>
    </p:spTree>
    <p:extLst>
      <p:ext uri="{BB962C8B-B14F-4D97-AF65-F5344CB8AC3E}">
        <p14:creationId xmlns:p14="http://schemas.microsoft.com/office/powerpoint/2010/main" val="268002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149" y="5013176"/>
            <a:ext cx="3734321" cy="156203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30" y="3212976"/>
            <a:ext cx="3620005" cy="152612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1700808"/>
            <a:ext cx="3384376" cy="1131132"/>
          </a:xfrm>
          <a:prstGeom prst="rect">
            <a:avLst/>
          </a:prstGeom>
        </p:spPr>
      </p:pic>
    </p:spTree>
    <p:extLst>
      <p:ext uri="{BB962C8B-B14F-4D97-AF65-F5344CB8AC3E}">
        <p14:creationId xmlns:p14="http://schemas.microsoft.com/office/powerpoint/2010/main" val="230474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106690"/>
          </a:xfrm>
        </p:spPr>
        <p:txBody>
          <a:bodyPr/>
          <a:lstStyle/>
          <a:p>
            <a:pPr algn="ctr"/>
            <a:r>
              <a:rPr lang="en-US" sz="6000" dirty="0" smtClean="0"/>
              <a:t>THANK YOU</a:t>
            </a:r>
            <a:endParaRPr lang="en-IN" sz="6000" dirty="0"/>
          </a:p>
        </p:txBody>
      </p:sp>
    </p:spTree>
    <p:extLst>
      <p:ext uri="{BB962C8B-B14F-4D97-AF65-F5344CB8AC3E}">
        <p14:creationId xmlns:p14="http://schemas.microsoft.com/office/powerpoint/2010/main" val="2870653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65</TotalTime>
  <Words>140</Words>
  <Application>Microsoft Office PowerPoint</Application>
  <PresentationFormat>On-screen Show (4:3)</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Adjacency</vt:lpstr>
      <vt:lpstr>OTP Verification System</vt:lpstr>
      <vt:lpstr>INTRODUCTION</vt:lpstr>
      <vt:lpstr>Application Process chart</vt:lpstr>
      <vt:lpstr>Functionality</vt:lpstr>
      <vt:lpstr>Screenshots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OTP Verification System</dc:title>
  <dc:creator>Durgesh</dc:creator>
  <cp:lastModifiedBy>Durgesh</cp:lastModifiedBy>
  <cp:revision>6</cp:revision>
  <dcterms:created xsi:type="dcterms:W3CDTF">2024-05-28T17:34:45Z</dcterms:created>
  <dcterms:modified xsi:type="dcterms:W3CDTF">2024-05-28T18:40:20Z</dcterms:modified>
</cp:coreProperties>
</file>