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CD341-D431-4AB9-7935-A41C018F8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5B73BC-22FB-E98C-B174-8B5416610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5E8684-547C-08EC-2BCA-116732A8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B77-01CC-45BF-802E-EF6C277EA3E3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CBAEEC-D9DA-13A0-33B0-5BD83693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9D4BAB-C705-FDD5-F6B1-DE2B4DBD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74B-3646-40E7-A7F4-C419B9C3CC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32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0F923F-0681-39E2-4D2F-A5660BC1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81F0EE-F21E-89AD-6FF9-020A26A3F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F2357-6AFB-16DA-2798-7FF84F15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B77-01CC-45BF-802E-EF6C277EA3E3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08FBBE-FF30-8078-5B18-2B8FBC71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43718E-E505-7953-4AEB-49BFAA92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74B-3646-40E7-A7F4-C419B9C3CC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7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7071BC-5C6B-4D8E-3996-D4B05B7C6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3D7A18-A3E2-47E8-235A-C817ED15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3B5653-1A3F-5D84-DB7A-89715DA2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B77-01CC-45BF-802E-EF6C277EA3E3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40126-82B7-F76F-3017-B16FAF0B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9DB45F-BB3F-9D65-6B10-350C8160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74B-3646-40E7-A7F4-C419B9C3CC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04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FC3CD-D329-6636-7AB9-8412831F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4F7BB-8DDF-B4A5-A383-043805A3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9BE9AF-449A-34A1-7CEB-0DD1E592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B77-01CC-45BF-802E-EF6C277EA3E3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DE78EF-6C0B-4250-2607-7D5B7BA3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EA266E-21F5-C339-BAC4-41027A60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74B-3646-40E7-A7F4-C419B9C3CC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3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FBC81-CF26-9B84-173D-876FF842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3B9BF3-3F22-B315-9363-D4C50BC5D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1AF0B-2286-90DC-FDDA-BB0BD031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B77-01CC-45BF-802E-EF6C277EA3E3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E150D7-8BA5-2DB0-C5F9-6BC556E0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733151-F568-2018-5CBF-A6CA483C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74B-3646-40E7-A7F4-C419B9C3CC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58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5032D-E5E3-98B1-AC46-0DE551B1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B7732-7A6B-C453-1003-C26126729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5099E2-D29B-06EC-44EA-761C696AB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698AFE-0AEF-2035-39A4-849BC2EB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B77-01CC-45BF-802E-EF6C277EA3E3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8E2DC9-3F19-F935-5DF3-A8E442D6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237209-63F1-318C-ECC7-C9EED56F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74B-3646-40E7-A7F4-C419B9C3CC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01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11C08-CC46-1AAE-CD41-B8C7F80C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CBBE92-DFFD-FC28-2C7C-20EFCD22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098094-2E0E-2917-5A9A-028F4F3AD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4C51C1-6B6E-78C8-D4A9-CE2941B33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5DB1E2-C65B-B978-8672-2EAD3E28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54D872-427E-430B-93D4-F9F5C073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B77-01CC-45BF-802E-EF6C277EA3E3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3622A67-02DA-EABB-C3D0-C525E9B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9CD378-344D-1A2A-1D76-827C95D9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74B-3646-40E7-A7F4-C419B9C3CC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04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E1E4D-5CB2-F0EE-447F-A728C6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A717C6-8F14-436C-31CA-393A1CE1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B77-01CC-45BF-802E-EF6C277EA3E3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B2971F-96C8-489E-BDC8-B513F927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427AAD-9865-606A-9C7C-967D2182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74B-3646-40E7-A7F4-C419B9C3CC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25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4DC16C-324F-3013-D008-21CAEE6B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B77-01CC-45BF-802E-EF6C277EA3E3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B3FE53-40C6-143B-78C5-E58E9145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C8713C-B460-0F30-3920-472D0460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74B-3646-40E7-A7F4-C419B9C3CC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36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3713D-05DA-98F0-22DE-F71C30D6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18B715-7783-681E-A4DA-9DD4D6157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51B1F2-2863-9BA3-9B8A-9DAE0F16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246B5D-A7CE-C162-E391-9FD2A1F5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B77-01CC-45BF-802E-EF6C277EA3E3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E2F246-A0BD-8D7D-3D7A-CD84C73B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757BA6-AB4F-C7BD-8271-B774F557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74B-3646-40E7-A7F4-C419B9C3CC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41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A1394-5962-633E-EBEA-CB939DA0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A2CC6E-9B4B-0AFD-5B7D-1EB8A3831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6CE387-1179-18F3-3165-63ADCE3FA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5C1316-BA02-F407-FD45-30287F4A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B77-01CC-45BF-802E-EF6C277EA3E3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F05372-4184-119A-4834-880AB761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DA38A6-A6D9-A0EF-B640-CEA6CE3C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74B-3646-40E7-A7F4-C419B9C3CC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89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6EB6E5-155A-5E94-5376-9057BD7E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BBF8AD-CF00-F8B5-8087-834F9081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D0089E-49E4-C867-1BBE-DF6059C76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59B77-01CC-45BF-802E-EF6C277EA3E3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95802F-ECFC-A1A5-971D-9E6FC93AA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8ABDB-1628-7D8E-BBC0-F22E09DE9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E74B-3646-40E7-A7F4-C419B9C3CC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76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3E6146-9ABE-CD79-D7DA-AF91D1A16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98" y="2790300"/>
            <a:ext cx="2344404" cy="110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0F32F57-C805-AD22-089A-374D487F3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43551" cy="7417088"/>
          </a:xfrm>
          <a:prstGeom prst="rect">
            <a:avLst/>
          </a:prstGeom>
        </p:spPr>
      </p:pic>
      <p:sp>
        <p:nvSpPr>
          <p:cNvPr id="19" name="Flèche : gauche 18">
            <a:extLst>
              <a:ext uri="{FF2B5EF4-FFF2-40B4-BE49-F238E27FC236}">
                <a16:creationId xmlns:a16="http://schemas.microsoft.com/office/drawing/2014/main" id="{BA852BC8-3338-E2BE-BFAA-8C26F5B93876}"/>
              </a:ext>
            </a:extLst>
          </p:cNvPr>
          <p:cNvSpPr/>
          <p:nvPr/>
        </p:nvSpPr>
        <p:spPr>
          <a:xfrm>
            <a:off x="5243551" y="131885"/>
            <a:ext cx="629711" cy="2549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gauche 19">
            <a:extLst>
              <a:ext uri="{FF2B5EF4-FFF2-40B4-BE49-F238E27FC236}">
                <a16:creationId xmlns:a16="http://schemas.microsoft.com/office/drawing/2014/main" id="{546E0109-6106-F1E7-55B3-CF9F83D9EAB8}"/>
              </a:ext>
            </a:extLst>
          </p:cNvPr>
          <p:cNvSpPr/>
          <p:nvPr/>
        </p:nvSpPr>
        <p:spPr>
          <a:xfrm>
            <a:off x="5255276" y="433756"/>
            <a:ext cx="629711" cy="2549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gauche 20">
            <a:extLst>
              <a:ext uri="{FF2B5EF4-FFF2-40B4-BE49-F238E27FC236}">
                <a16:creationId xmlns:a16="http://schemas.microsoft.com/office/drawing/2014/main" id="{A0DC81BD-8BBE-7C28-D23B-28A580535C82}"/>
              </a:ext>
            </a:extLst>
          </p:cNvPr>
          <p:cNvSpPr/>
          <p:nvPr/>
        </p:nvSpPr>
        <p:spPr>
          <a:xfrm>
            <a:off x="5255276" y="723906"/>
            <a:ext cx="629711" cy="2549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gauche 21">
            <a:extLst>
              <a:ext uri="{FF2B5EF4-FFF2-40B4-BE49-F238E27FC236}">
                <a16:creationId xmlns:a16="http://schemas.microsoft.com/office/drawing/2014/main" id="{28DE138A-04DA-7F95-6129-9974DCFF2C34}"/>
              </a:ext>
            </a:extLst>
          </p:cNvPr>
          <p:cNvSpPr/>
          <p:nvPr/>
        </p:nvSpPr>
        <p:spPr>
          <a:xfrm>
            <a:off x="5258207" y="990603"/>
            <a:ext cx="629711" cy="2549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gauche 22">
            <a:extLst>
              <a:ext uri="{FF2B5EF4-FFF2-40B4-BE49-F238E27FC236}">
                <a16:creationId xmlns:a16="http://schemas.microsoft.com/office/drawing/2014/main" id="{28FD1EE5-1201-54C7-A525-B809038D1F41}"/>
              </a:ext>
            </a:extLst>
          </p:cNvPr>
          <p:cNvSpPr/>
          <p:nvPr/>
        </p:nvSpPr>
        <p:spPr>
          <a:xfrm>
            <a:off x="5255276" y="1260239"/>
            <a:ext cx="629711" cy="2549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gauche 23">
            <a:extLst>
              <a:ext uri="{FF2B5EF4-FFF2-40B4-BE49-F238E27FC236}">
                <a16:creationId xmlns:a16="http://schemas.microsoft.com/office/drawing/2014/main" id="{1FB81038-9728-D6B7-142C-37C5472EB5A7}"/>
              </a:ext>
            </a:extLst>
          </p:cNvPr>
          <p:cNvSpPr/>
          <p:nvPr/>
        </p:nvSpPr>
        <p:spPr>
          <a:xfrm>
            <a:off x="5243551" y="2118946"/>
            <a:ext cx="629711" cy="9056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gauche 24">
            <a:extLst>
              <a:ext uri="{FF2B5EF4-FFF2-40B4-BE49-F238E27FC236}">
                <a16:creationId xmlns:a16="http://schemas.microsoft.com/office/drawing/2014/main" id="{48DCCD8D-08DA-D3B8-3B40-994B654289C0}"/>
              </a:ext>
            </a:extLst>
          </p:cNvPr>
          <p:cNvSpPr/>
          <p:nvPr/>
        </p:nvSpPr>
        <p:spPr>
          <a:xfrm>
            <a:off x="5243551" y="4431323"/>
            <a:ext cx="629711" cy="9056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gauche 25">
            <a:extLst>
              <a:ext uri="{FF2B5EF4-FFF2-40B4-BE49-F238E27FC236}">
                <a16:creationId xmlns:a16="http://schemas.microsoft.com/office/drawing/2014/main" id="{72AD75E6-2797-3D9B-0A4F-B1B5CA2F1C08}"/>
              </a:ext>
            </a:extLst>
          </p:cNvPr>
          <p:cNvSpPr/>
          <p:nvPr/>
        </p:nvSpPr>
        <p:spPr>
          <a:xfrm>
            <a:off x="5255276" y="6260123"/>
            <a:ext cx="617986" cy="4835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A578581-E8D2-F909-6932-2C9D9561E259}"/>
              </a:ext>
            </a:extLst>
          </p:cNvPr>
          <p:cNvSpPr txBox="1"/>
          <p:nvPr/>
        </p:nvSpPr>
        <p:spPr>
          <a:xfrm>
            <a:off x="6013938" y="64424"/>
            <a:ext cx="524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aleway" panose="020B0604020202020204" pitchFamily="2" charset="0"/>
              </a:rPr>
              <a:t>Header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675A380-E40C-07A3-D4DC-F88D9B0D3CE0}"/>
              </a:ext>
            </a:extLst>
          </p:cNvPr>
          <p:cNvSpPr txBox="1"/>
          <p:nvPr/>
        </p:nvSpPr>
        <p:spPr>
          <a:xfrm>
            <a:off x="6013938" y="376578"/>
            <a:ext cx="120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aleway" panose="020B0604020202020204" pitchFamily="2" charset="0"/>
              </a:rPr>
              <a:t>Banner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901CF1-82AB-FF91-0CCA-8F18CCAACBDC}"/>
              </a:ext>
            </a:extLst>
          </p:cNvPr>
          <p:cNvSpPr txBox="1"/>
          <p:nvPr/>
        </p:nvSpPr>
        <p:spPr>
          <a:xfrm>
            <a:off x="6025663" y="666728"/>
            <a:ext cx="155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Raleway" pitchFamily="2" charset="0"/>
              </a:rPr>
              <a:t>Searchbar</a:t>
            </a:r>
            <a:endParaRPr lang="fr-FR" dirty="0">
              <a:latin typeface="Raleway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AB9B216-56BA-0B7B-3318-31452830F76A}"/>
              </a:ext>
            </a:extLst>
          </p:cNvPr>
          <p:cNvSpPr txBox="1"/>
          <p:nvPr/>
        </p:nvSpPr>
        <p:spPr>
          <a:xfrm>
            <a:off x="6022732" y="933425"/>
            <a:ext cx="11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Raleway" panose="020B0604020202020204" pitchFamily="2" charset="0"/>
              </a:rPr>
              <a:t>Filters</a:t>
            </a:r>
            <a:endParaRPr lang="fr-FR" dirty="0">
              <a:latin typeface="Raleway" panose="020B0604020202020204" pitchFamily="2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723AAD-8611-4039-9CE6-A0659F9DE2A7}"/>
              </a:ext>
            </a:extLst>
          </p:cNvPr>
          <p:cNvSpPr txBox="1"/>
          <p:nvPr/>
        </p:nvSpPr>
        <p:spPr>
          <a:xfrm>
            <a:off x="6034051" y="11904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aleway" panose="020B0604020202020204" pitchFamily="2" charset="0"/>
              </a:rPr>
              <a:t>Information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1D0DF03-A20E-E259-AEFD-38735AFEF87F}"/>
              </a:ext>
            </a:extLst>
          </p:cNvPr>
          <p:cNvSpPr txBox="1"/>
          <p:nvPr/>
        </p:nvSpPr>
        <p:spPr>
          <a:xfrm>
            <a:off x="6022732" y="2378223"/>
            <a:ext cx="23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effectLst/>
                <a:latin typeface="Raleway" panose="020B0604020202020204" pitchFamily="2" charset="0"/>
              </a:rPr>
              <a:t>Results</a:t>
            </a:r>
            <a:r>
              <a:rPr lang="fr-FR" b="0" dirty="0">
                <a:effectLst/>
                <a:latin typeface="Raleway" panose="020B0604020202020204" pitchFamily="2" charset="0"/>
              </a:rPr>
              <a:t> + trends</a:t>
            </a:r>
          </a:p>
          <a:p>
            <a:endParaRPr lang="fr-FR" dirty="0">
              <a:latin typeface="Raleway" panose="020B0604020202020204" pitchFamily="2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BCFA1B-43D0-A229-B25A-AFF511037296}"/>
              </a:ext>
            </a:extLst>
          </p:cNvPr>
          <p:cNvSpPr txBox="1"/>
          <p:nvPr/>
        </p:nvSpPr>
        <p:spPr>
          <a:xfrm>
            <a:off x="6096000" y="4680418"/>
            <a:ext cx="157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aleway" panose="020B0604020202020204" pitchFamily="2" charset="0"/>
              </a:rPr>
              <a:t>Activity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54DBF4C-234E-7C84-302C-EC0A29C7D1A3}"/>
              </a:ext>
            </a:extLst>
          </p:cNvPr>
          <p:cNvSpPr txBox="1"/>
          <p:nvPr/>
        </p:nvSpPr>
        <p:spPr>
          <a:xfrm>
            <a:off x="6022732" y="6317245"/>
            <a:ext cx="11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371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raleway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LORD OSTONE</dc:creator>
  <cp:lastModifiedBy>LORD OSTONE</cp:lastModifiedBy>
  <cp:revision>4</cp:revision>
  <dcterms:created xsi:type="dcterms:W3CDTF">2022-06-26T17:05:54Z</dcterms:created>
  <dcterms:modified xsi:type="dcterms:W3CDTF">2022-06-27T16:10:56Z</dcterms:modified>
</cp:coreProperties>
</file>