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B2EAB-AA3E-4C5F-A2F7-001FE9A5627F}" v="1" dt="2022-06-14T23:59:33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33" d="100"/>
          <a:sy n="33" d="100"/>
        </p:scale>
        <p:origin x="6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abriel dondis" userId="b25e81ca6f16a0ec" providerId="LiveId" clId="{0B3B2EAB-AA3E-4C5F-A2F7-001FE9A5627F}"/>
    <pc:docChg chg="undo custSel delSld modSld">
      <pc:chgData name="jose gabriel dondis" userId="b25e81ca6f16a0ec" providerId="LiveId" clId="{0B3B2EAB-AA3E-4C5F-A2F7-001FE9A5627F}" dt="2022-06-14T23:59:45.952" v="17" actId="2696"/>
      <pc:docMkLst>
        <pc:docMk/>
      </pc:docMkLst>
      <pc:sldChg chg="addSp delSp modSp del mod setBg">
        <pc:chgData name="jose gabriel dondis" userId="b25e81ca6f16a0ec" providerId="LiveId" clId="{0B3B2EAB-AA3E-4C5F-A2F7-001FE9A5627F}" dt="2022-06-14T23:59:45.952" v="17" actId="2696"/>
        <pc:sldMkLst>
          <pc:docMk/>
          <pc:sldMk cId="1529206754" sldId="265"/>
        </pc:sldMkLst>
        <pc:spChg chg="add del mod">
          <ac:chgData name="jose gabriel dondis" userId="b25e81ca6f16a0ec" providerId="LiveId" clId="{0B3B2EAB-AA3E-4C5F-A2F7-001FE9A5627F}" dt="2022-06-14T23:59:33.703" v="2"/>
          <ac:spMkLst>
            <pc:docMk/>
            <pc:sldMk cId="1529206754" sldId="265"/>
            <ac:spMk id="7" creationId="{07466E8F-E4DB-1112-115E-7FA2CDBEDB3E}"/>
          </ac:spMkLst>
        </pc:spChg>
        <pc:spChg chg="add del">
          <ac:chgData name="jose gabriel dondis" userId="b25e81ca6f16a0ec" providerId="LiveId" clId="{0B3B2EAB-AA3E-4C5F-A2F7-001FE9A5627F}" dt="2022-06-14T23:59:39.343" v="15" actId="26606"/>
          <ac:spMkLst>
            <pc:docMk/>
            <pc:sldMk cId="1529206754" sldId="265"/>
            <ac:spMk id="10" creationId="{A2509F26-B5DC-4BA7-B476-4CB044237A2E}"/>
          </ac:spMkLst>
        </pc:spChg>
        <pc:spChg chg="add del">
          <ac:chgData name="jose gabriel dondis" userId="b25e81ca6f16a0ec" providerId="LiveId" clId="{0B3B2EAB-AA3E-4C5F-A2F7-001FE9A5627F}" dt="2022-06-14T23:59:39.343" v="15" actId="26606"/>
          <ac:spMkLst>
            <pc:docMk/>
            <pc:sldMk cId="1529206754" sldId="265"/>
            <ac:spMk id="12" creationId="{DB103EB1-B135-4526-B883-33228FC27FF1}"/>
          </ac:spMkLst>
        </pc:spChg>
        <pc:spChg chg="add del">
          <ac:chgData name="jose gabriel dondis" userId="b25e81ca6f16a0ec" providerId="LiveId" clId="{0B3B2EAB-AA3E-4C5F-A2F7-001FE9A5627F}" dt="2022-06-14T23:59:38.664" v="12" actId="26606"/>
          <ac:spMkLst>
            <pc:docMk/>
            <pc:sldMk cId="1529206754" sldId="265"/>
            <ac:spMk id="16" creationId="{A7E61994-6B1D-63AB-6C40-CA36B11D6D8E}"/>
          </ac:spMkLst>
        </pc:spChg>
        <pc:spChg chg="add del">
          <ac:chgData name="jose gabriel dondis" userId="b25e81ca6f16a0ec" providerId="LiveId" clId="{0B3B2EAB-AA3E-4C5F-A2F7-001FE9A5627F}" dt="2022-06-14T23:59:36.396" v="6" actId="26606"/>
          <ac:spMkLst>
            <pc:docMk/>
            <pc:sldMk cId="1529206754" sldId="265"/>
            <ac:spMk id="17" creationId="{32BC26D8-82FB-445E-AA49-62A77D7C1EE0}"/>
          </ac:spMkLst>
        </pc:spChg>
        <pc:spChg chg="add del">
          <ac:chgData name="jose gabriel dondis" userId="b25e81ca6f16a0ec" providerId="LiveId" clId="{0B3B2EAB-AA3E-4C5F-A2F7-001FE9A5627F}" dt="2022-06-14T23:59:36.396" v="6" actId="26606"/>
          <ac:spMkLst>
            <pc:docMk/>
            <pc:sldMk cId="1529206754" sldId="265"/>
            <ac:spMk id="19" creationId="{CB44330D-EA18-4254-AA95-EB49948539B8}"/>
          </ac:spMkLst>
        </pc:spChg>
        <pc:spChg chg="add del">
          <ac:chgData name="jose gabriel dondis" userId="b25e81ca6f16a0ec" providerId="LiveId" clId="{0B3B2EAB-AA3E-4C5F-A2F7-001FE9A5627F}" dt="2022-06-14T23:59:36.991" v="8" actId="26606"/>
          <ac:spMkLst>
            <pc:docMk/>
            <pc:sldMk cId="1529206754" sldId="265"/>
            <ac:spMk id="21" creationId="{2633B3B5-CC90-43F0-8714-D31D1F3F0209}"/>
          </ac:spMkLst>
        </pc:spChg>
        <pc:spChg chg="add del">
          <ac:chgData name="jose gabriel dondis" userId="b25e81ca6f16a0ec" providerId="LiveId" clId="{0B3B2EAB-AA3E-4C5F-A2F7-001FE9A5627F}" dt="2022-06-14T23:59:36.991" v="8" actId="26606"/>
          <ac:spMkLst>
            <pc:docMk/>
            <pc:sldMk cId="1529206754" sldId="265"/>
            <ac:spMk id="22" creationId="{AB8C311F-7253-4AED-9701-7FC0708C41C7}"/>
          </ac:spMkLst>
        </pc:spChg>
        <pc:spChg chg="add del">
          <ac:chgData name="jose gabriel dondis" userId="b25e81ca6f16a0ec" providerId="LiveId" clId="{0B3B2EAB-AA3E-4C5F-A2F7-001FE9A5627F}" dt="2022-06-14T23:59:36.991" v="8" actId="26606"/>
          <ac:spMkLst>
            <pc:docMk/>
            <pc:sldMk cId="1529206754" sldId="265"/>
            <ac:spMk id="23" creationId="{A8D57A06-A426-446D-B02C-A2DC6B62E45E}"/>
          </ac:spMkLst>
        </pc:spChg>
        <pc:spChg chg="add del">
          <ac:chgData name="jose gabriel dondis" userId="b25e81ca6f16a0ec" providerId="LiveId" clId="{0B3B2EAB-AA3E-4C5F-A2F7-001FE9A5627F}" dt="2022-06-14T23:59:36.991" v="8" actId="26606"/>
          <ac:spMkLst>
            <pc:docMk/>
            <pc:sldMk cId="1529206754" sldId="265"/>
            <ac:spMk id="24" creationId="{E2384209-CB15-4CDF-9D31-C44FD9A3F20D}"/>
          </ac:spMkLst>
        </pc:spChg>
        <pc:spChg chg="add">
          <ac:chgData name="jose gabriel dondis" userId="b25e81ca6f16a0ec" providerId="LiveId" clId="{0B3B2EAB-AA3E-4C5F-A2F7-001FE9A5627F}" dt="2022-06-14T23:59:39.343" v="15" actId="26606"/>
          <ac:spMkLst>
            <pc:docMk/>
            <pc:sldMk cId="1529206754" sldId="265"/>
            <ac:spMk id="25" creationId="{829A1E2C-5AC8-40FC-99E9-832069D39792}"/>
          </ac:spMkLst>
        </pc:spChg>
        <pc:spChg chg="add del">
          <ac:chgData name="jose gabriel dondis" userId="b25e81ca6f16a0ec" providerId="LiveId" clId="{0B3B2EAB-AA3E-4C5F-A2F7-001FE9A5627F}" dt="2022-06-14T23:59:37.565" v="10" actId="26606"/>
          <ac:spMkLst>
            <pc:docMk/>
            <pc:sldMk cId="1529206754" sldId="265"/>
            <ac:spMk id="26" creationId="{1C091803-41C2-48E0-9228-5148460C7479}"/>
          </ac:spMkLst>
        </pc:spChg>
        <pc:spChg chg="add del">
          <ac:chgData name="jose gabriel dondis" userId="b25e81ca6f16a0ec" providerId="LiveId" clId="{0B3B2EAB-AA3E-4C5F-A2F7-001FE9A5627F}" dt="2022-06-14T23:59:37.565" v="10" actId="26606"/>
          <ac:spMkLst>
            <pc:docMk/>
            <pc:sldMk cId="1529206754" sldId="265"/>
            <ac:spMk id="27" creationId="{B775CD93-9DF2-48CB-9F57-1BCA9A46C7FA}"/>
          </ac:spMkLst>
        </pc:spChg>
        <pc:spChg chg="add del">
          <ac:chgData name="jose gabriel dondis" userId="b25e81ca6f16a0ec" providerId="LiveId" clId="{0B3B2EAB-AA3E-4C5F-A2F7-001FE9A5627F}" dt="2022-06-14T23:59:37.565" v="10" actId="26606"/>
          <ac:spMkLst>
            <pc:docMk/>
            <pc:sldMk cId="1529206754" sldId="265"/>
            <ac:spMk id="28" creationId="{6166C6D1-23AC-49C4-BA07-238E4E9F8CEB}"/>
          </ac:spMkLst>
        </pc:spChg>
        <pc:spChg chg="add del">
          <ac:chgData name="jose gabriel dondis" userId="b25e81ca6f16a0ec" providerId="LiveId" clId="{0B3B2EAB-AA3E-4C5F-A2F7-001FE9A5627F}" dt="2022-06-14T23:59:38.664" v="12" actId="26606"/>
          <ac:spMkLst>
            <pc:docMk/>
            <pc:sldMk cId="1529206754" sldId="265"/>
            <ac:spMk id="30" creationId="{04812C46-200A-4DEB-A05E-3ED6C68C2387}"/>
          </ac:spMkLst>
        </pc:spChg>
        <pc:spChg chg="add del">
          <ac:chgData name="jose gabriel dondis" userId="b25e81ca6f16a0ec" providerId="LiveId" clId="{0B3B2EAB-AA3E-4C5F-A2F7-001FE9A5627F}" dt="2022-06-14T23:59:38.664" v="12" actId="26606"/>
          <ac:spMkLst>
            <pc:docMk/>
            <pc:sldMk cId="1529206754" sldId="265"/>
            <ac:spMk id="31" creationId="{D1EA859B-E555-4109-94F3-6700E046E008}"/>
          </ac:spMkLst>
        </pc:spChg>
        <pc:spChg chg="add del">
          <ac:chgData name="jose gabriel dondis" userId="b25e81ca6f16a0ec" providerId="LiveId" clId="{0B3B2EAB-AA3E-4C5F-A2F7-001FE9A5627F}" dt="2022-06-14T23:59:39.337" v="14" actId="26606"/>
          <ac:spMkLst>
            <pc:docMk/>
            <pc:sldMk cId="1529206754" sldId="265"/>
            <ac:spMk id="34" creationId="{412B0D3C-B6BE-2B7F-C548-D2AA45DCF57C}"/>
          </ac:spMkLst>
        </pc:spChg>
        <pc:spChg chg="add">
          <ac:chgData name="jose gabriel dondis" userId="b25e81ca6f16a0ec" providerId="LiveId" clId="{0B3B2EAB-AA3E-4C5F-A2F7-001FE9A5627F}" dt="2022-06-14T23:59:39.343" v="15" actId="26606"/>
          <ac:spMkLst>
            <pc:docMk/>
            <pc:sldMk cId="1529206754" sldId="265"/>
            <ac:spMk id="36" creationId="{8181FC64-B306-4821-98E2-780662EFC486}"/>
          </ac:spMkLst>
        </pc:spChg>
        <pc:spChg chg="add">
          <ac:chgData name="jose gabriel dondis" userId="b25e81ca6f16a0ec" providerId="LiveId" clId="{0B3B2EAB-AA3E-4C5F-A2F7-001FE9A5627F}" dt="2022-06-14T23:59:39.343" v="15" actId="26606"/>
          <ac:spMkLst>
            <pc:docMk/>
            <pc:sldMk cId="1529206754" sldId="265"/>
            <ac:spMk id="37" creationId="{5871FC61-DD4E-47D4-81FD-8A7E7D12B371}"/>
          </ac:spMkLst>
        </pc:spChg>
        <pc:spChg chg="add">
          <ac:chgData name="jose gabriel dondis" userId="b25e81ca6f16a0ec" providerId="LiveId" clId="{0B3B2EAB-AA3E-4C5F-A2F7-001FE9A5627F}" dt="2022-06-14T23:59:39.343" v="15" actId="26606"/>
          <ac:spMkLst>
            <pc:docMk/>
            <pc:sldMk cId="1529206754" sldId="265"/>
            <ac:spMk id="38" creationId="{F9EC3F91-A75C-4F74-867E-E4C28C13546B}"/>
          </ac:spMkLst>
        </pc:spChg>
        <pc:spChg chg="add">
          <ac:chgData name="jose gabriel dondis" userId="b25e81ca6f16a0ec" providerId="LiveId" clId="{0B3B2EAB-AA3E-4C5F-A2F7-001FE9A5627F}" dt="2022-06-14T23:59:39.343" v="15" actId="26606"/>
          <ac:spMkLst>
            <pc:docMk/>
            <pc:sldMk cId="1529206754" sldId="265"/>
            <ac:spMk id="39" creationId="{7DCCA0D3-8BC7-20F2-C198-77F883FD107B}"/>
          </ac:spMkLst>
        </pc:spChg>
        <pc:picChg chg="del mod">
          <ac:chgData name="jose gabriel dondis" userId="b25e81ca6f16a0ec" providerId="LiveId" clId="{0B3B2EAB-AA3E-4C5F-A2F7-001FE9A5627F}" dt="2022-06-14T23:59:08.042" v="1" actId="21"/>
          <ac:picMkLst>
            <pc:docMk/>
            <pc:sldMk cId="1529206754" sldId="265"/>
            <ac:picMk id="5" creationId="{4D794B7C-D882-CA2E-0AD5-20D6C043F1C8}"/>
          </ac:picMkLst>
        </pc:picChg>
        <pc:picChg chg="add del mod">
          <ac:chgData name="jose gabriel dondis" userId="b25e81ca6f16a0ec" providerId="LiveId" clId="{0B3B2EAB-AA3E-4C5F-A2F7-001FE9A5627F}" dt="2022-06-14T23:59:42.691" v="16" actId="478"/>
          <ac:picMkLst>
            <pc:docMk/>
            <pc:sldMk cId="1529206754" sldId="265"/>
            <ac:picMk id="9" creationId="{AC3B95E3-E24B-D30E-3D77-D31CA15D4F11}"/>
          </ac:picMkLst>
        </pc:picChg>
        <pc:cxnChg chg="add del">
          <ac:chgData name="jose gabriel dondis" userId="b25e81ca6f16a0ec" providerId="LiveId" clId="{0B3B2EAB-AA3E-4C5F-A2F7-001FE9A5627F}" dt="2022-06-14T23:59:39.337" v="14" actId="26606"/>
          <ac:cxnSpMkLst>
            <pc:docMk/>
            <pc:sldMk cId="1529206754" sldId="265"/>
            <ac:cxnSpMk id="33" creationId="{E4A809D5-3600-46D4-A466-67F2349A54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2968-20BD-0FB1-FD66-903D69721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D35CFA-ACBB-C7FC-6EC7-1337671EE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B9147-7316-BF2A-C07B-9F49938D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5FB17-9B36-218A-AEB7-17FA3C7B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9E784-706E-8A81-025D-B8BF3316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FB109-30E8-C107-D797-B22EB6AB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D5B559-63A5-AAE0-0174-7622080F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51A3D3-1F34-0AAE-574C-D8300DCC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A54FB-EAC1-F281-4E94-6CEF7207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C7CF8-2CE4-0486-5E94-9E1B0C18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C1E929-ABBB-3E60-7266-D8DC7148C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16BD4E-E1BE-F271-9A17-8E914DAA3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9C215-D2A0-2A0D-1582-3384CF53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4BDE8-6D09-C84C-DFD5-8CCA9635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C3280-E34E-CFEC-9026-23C878A4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54640-97FE-75E2-6727-5263CEE2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DD491-9F4D-AE04-3D13-DDB84A8D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7C772-A540-AB3E-E9B2-B7314DCC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35828-AC77-AF82-BF47-DEAFB83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5B6CF-5600-C0E6-D30D-C4ED923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B0AA0-7688-5CB9-CF0F-140AED5F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55616-BB6B-5C89-1390-1A5D759D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7023C-257D-9012-D111-5B7F0E8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2EE15-9293-E3B9-94A2-8E9D3264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66A08-920B-80A1-75F1-00FBA302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2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346E8-ADE2-8FBF-BE24-AB3636CD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F397C-A7FD-19D4-8D61-26272F996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A9E9D8-20F0-9DEC-303F-4E69B2608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55AEE8-6887-6538-7800-A6B24A51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C5D879-C7C6-6E67-0962-CD3BCDDF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1D6FE1-0F00-9E82-84CA-CDABF38F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29B9-8364-A440-CF61-B62A0C90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BBAFE-5D81-73A8-6D1C-657879644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280E1D-6527-E7E4-9B93-4BDACAD7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D19A4A-F2C7-A378-4AF1-A035360B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823D9E-CBA8-9BB2-D6DE-3898F8920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612B9B-DA8E-CE70-5762-85F5BB36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FFF0E5-A824-5228-E219-DCEA5295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3E6FBE-FA56-CFB5-3AE3-904E0D2E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3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A5DC3-9B73-C76D-AD51-045FDCCF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FFEEA5-E143-4F40-8E3F-50D9B21A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2FF47F-ACD7-795D-47FE-767E7209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FD0499-D6A3-9740-9CEB-017B7F02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CFA343-D510-F84E-190F-B20B679E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7E8078-4820-7E1E-1B05-680B9820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3127F-98E7-8F1D-E62F-E194423D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C42BF-4DFE-373C-5308-20721976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8A26C-1FD9-CB15-6A7C-0FBB2134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EA2256-C892-2FB9-8C73-A8425ACD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C631F-1BA7-7D2D-BF69-3DE9D932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397E4-1700-F5F2-8839-65642C78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1EAC62-F8CB-2AED-687E-B0959028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49800-C3B0-D0DF-EB87-4206F897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A69A11-4CDE-1EE7-923A-7A3A29CF2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CE928-1DC7-751D-313D-A2DA48D81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8093DA-A549-8E12-71B5-C7883EDF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8280B4-43A0-A099-DA16-AA2B943D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9D34B-D0FB-24A7-40C3-6D7C42E0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58DCA8-9D24-9798-1180-495D009D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1A10C-56E7-329F-F564-51347449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918D3-F45A-6294-143D-A05A32AB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20CF-4601-414C-A5E7-A503C4C2C7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2E4AD-0758-E45D-1841-5AE94D8D0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84523C-9184-B714-E4CF-E296CBF04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79DD-78D3-4E89-B204-6E94EB7825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8052EE67-8CDE-CCE8-801C-51B200BED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b="65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6BF17F-EF74-8CCE-FE6E-521D8385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C4E8C-4CED-9ADE-A592-D29A4284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Grupo C:</a:t>
            </a:r>
          </a:p>
          <a:p>
            <a:r>
              <a:rPr lang="en-US" dirty="0">
                <a:solidFill>
                  <a:srgbClr val="FFFFFF"/>
                </a:solidFill>
              </a:rPr>
              <a:t>Jose Dondis 4-812-1989</a:t>
            </a:r>
          </a:p>
          <a:p>
            <a:r>
              <a:rPr lang="en-US" dirty="0">
                <a:solidFill>
                  <a:srgbClr val="FFFFFF"/>
                </a:solidFill>
              </a:rPr>
              <a:t>Samir Ramos 3-739-672</a:t>
            </a:r>
          </a:p>
        </p:txBody>
      </p:sp>
    </p:spTree>
    <p:extLst>
      <p:ext uri="{BB962C8B-B14F-4D97-AF65-F5344CB8AC3E}">
        <p14:creationId xmlns:p14="http://schemas.microsoft.com/office/powerpoint/2010/main" val="363188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23FED-479B-773D-E203-7A9DCE966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 es Big Data?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C784CE-B2D2-89EC-555E-5DD5FBD8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57387D5-7559-9E22-78D4-5371D3F87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" b="8166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5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7A4E9A-0E46-626C-30F2-2807A0EF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Fuente de datos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877263C0-8F6A-1129-0224-36575D53A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58012"/>
            <a:ext cx="6780700" cy="43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50C489-69BA-51E0-92B6-6CA94E04F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0D851-F403-4369-B180-94913F8C2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 descr="Diagrama, Aplicación&#10;&#10;Descripción generada automáticamente">
            <a:extLst>
              <a:ext uri="{FF2B5EF4-FFF2-40B4-BE49-F238E27FC236}">
                <a16:creationId xmlns:a16="http://schemas.microsoft.com/office/drawing/2014/main" id="{AE8EA7EA-E553-5E60-A663-2BD1FA5FE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145822"/>
            <a:ext cx="6472362" cy="39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9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B35FCE-89A8-375A-E058-41B0E285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Tipos de Big Data</a:t>
            </a:r>
            <a:br>
              <a:rPr lang="en-US" sz="5400">
                <a:solidFill>
                  <a:srgbClr val="FFFFFF"/>
                </a:solidFill>
              </a:rPr>
            </a:b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B31792-121C-9912-603E-3E9D5D7E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9DD8F3B1-EF0C-F061-E885-F110EC14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923169"/>
            <a:ext cx="6274296" cy="30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71B42-A92F-3E20-484B-BAF25D98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V’s del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E1CB3-9F49-E542-7222-B9BA4E341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 descr="Dibujo abstracto de colores&#10;&#10;Descripción generada automáticamente con confianza baja">
            <a:extLst>
              <a:ext uri="{FF2B5EF4-FFF2-40B4-BE49-F238E27FC236}">
                <a16:creationId xmlns:a16="http://schemas.microsoft.com/office/drawing/2014/main" id="{451BB7D9-2566-7740-1383-C11A470B3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7" y="1432950"/>
            <a:ext cx="10945825" cy="25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1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02204A-D72E-5387-198A-760A2C21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funciona el Big Data?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6F63C2B-4CD5-C2E0-2609-EE47FDA4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93625"/>
            <a:ext cx="6780700" cy="40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90F44A29-6D49-A738-27B5-93D3272C3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r="135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7E3270-D58C-7C5F-8ECF-31528644C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BEB9A-1CC1-63C5-A810-6A1A845A2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953F80-652A-8FD1-B03F-0FB4147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/>
              <a:t>Por que es tan importante el Big Data?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natación, sostener, mujer, mano&#10;&#10;Descripción generada automáticamente">
            <a:extLst>
              <a:ext uri="{FF2B5EF4-FFF2-40B4-BE49-F238E27FC236}">
                <a16:creationId xmlns:a16="http://schemas.microsoft.com/office/drawing/2014/main" id="{909D4183-A856-9709-059B-C11F7FF93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9" r="16756" b="-1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4500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Big Data</vt:lpstr>
      <vt:lpstr>Que es Big Data?</vt:lpstr>
      <vt:lpstr>Fuente de datos</vt:lpstr>
      <vt:lpstr>Procesamiento de datos</vt:lpstr>
      <vt:lpstr>Tipos de Big Data </vt:lpstr>
      <vt:lpstr>V’s del Big Data</vt:lpstr>
      <vt:lpstr>Como funciona el Big Data?</vt:lpstr>
      <vt:lpstr>Presentación de PowerPoint</vt:lpstr>
      <vt:lpstr>Por que es tan importante el Big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jose gabriel dondis</dc:creator>
  <cp:lastModifiedBy>jose gabriel dondis</cp:lastModifiedBy>
  <cp:revision>1</cp:revision>
  <dcterms:created xsi:type="dcterms:W3CDTF">2022-06-14T23:14:18Z</dcterms:created>
  <dcterms:modified xsi:type="dcterms:W3CDTF">2022-06-14T23:59:48Z</dcterms:modified>
</cp:coreProperties>
</file>