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5"/>
  </p:normalViewPr>
  <p:slideViewPr>
    <p:cSldViewPr snapToGrid="0" snapToObjects="1">
      <p:cViewPr>
        <p:scale>
          <a:sx n="163" d="100"/>
          <a:sy n="163" d="100"/>
        </p:scale>
        <p:origin x="1872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3A00-8293-3E44-B8FC-1344C5A2E5D4}" type="datetimeFigureOut">
              <a:rPr kumimoji="1" lang="zh-TW" altLang="en-US" smtClean="0"/>
              <a:t>2021/4/26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C29-21F7-AE4D-9AE5-4ADDDA12C6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6315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3A00-8293-3E44-B8FC-1344C5A2E5D4}" type="datetimeFigureOut">
              <a:rPr kumimoji="1" lang="zh-TW" altLang="en-US" smtClean="0"/>
              <a:t>2021/4/26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C29-21F7-AE4D-9AE5-4ADDDA12C6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249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3A00-8293-3E44-B8FC-1344C5A2E5D4}" type="datetimeFigureOut">
              <a:rPr kumimoji="1" lang="zh-TW" altLang="en-US" smtClean="0"/>
              <a:t>2021/4/26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C29-21F7-AE4D-9AE5-4ADDDA12C6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2287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3A00-8293-3E44-B8FC-1344C5A2E5D4}" type="datetimeFigureOut">
              <a:rPr kumimoji="1" lang="zh-TW" altLang="en-US" smtClean="0"/>
              <a:t>2021/4/26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C29-21F7-AE4D-9AE5-4ADDDA12C6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37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3A00-8293-3E44-B8FC-1344C5A2E5D4}" type="datetimeFigureOut">
              <a:rPr kumimoji="1" lang="zh-TW" altLang="en-US" smtClean="0"/>
              <a:t>2021/4/26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C29-21F7-AE4D-9AE5-4ADDDA12C6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0056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3A00-8293-3E44-B8FC-1344C5A2E5D4}" type="datetimeFigureOut">
              <a:rPr kumimoji="1" lang="zh-TW" altLang="en-US" smtClean="0"/>
              <a:t>2021/4/26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C29-21F7-AE4D-9AE5-4ADDDA12C6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315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3A00-8293-3E44-B8FC-1344C5A2E5D4}" type="datetimeFigureOut">
              <a:rPr kumimoji="1" lang="zh-TW" altLang="en-US" smtClean="0"/>
              <a:t>2021/4/26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C29-21F7-AE4D-9AE5-4ADDDA12C6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2380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3A00-8293-3E44-B8FC-1344C5A2E5D4}" type="datetimeFigureOut">
              <a:rPr kumimoji="1" lang="zh-TW" altLang="en-US" smtClean="0"/>
              <a:t>2021/4/26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C29-21F7-AE4D-9AE5-4ADDDA12C6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0210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3A00-8293-3E44-B8FC-1344C5A2E5D4}" type="datetimeFigureOut">
              <a:rPr kumimoji="1" lang="zh-TW" altLang="en-US" smtClean="0"/>
              <a:t>2021/4/26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C29-21F7-AE4D-9AE5-4ADDDA12C6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0588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3A00-8293-3E44-B8FC-1344C5A2E5D4}" type="datetimeFigureOut">
              <a:rPr kumimoji="1" lang="zh-TW" altLang="en-US" smtClean="0"/>
              <a:t>2021/4/26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C29-21F7-AE4D-9AE5-4ADDDA12C6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41042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3A00-8293-3E44-B8FC-1344C5A2E5D4}" type="datetimeFigureOut">
              <a:rPr kumimoji="1" lang="zh-TW" altLang="en-US" smtClean="0"/>
              <a:t>2021/4/26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C29-21F7-AE4D-9AE5-4ADDDA12C6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3273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73A00-8293-3E44-B8FC-1344C5A2E5D4}" type="datetimeFigureOut">
              <a:rPr kumimoji="1" lang="zh-TW" altLang="en-US" smtClean="0"/>
              <a:t>2021/4/26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D4C29-21F7-AE4D-9AE5-4ADDDA12C6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9727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A2CECD2-7059-6E4D-B603-743E96A21FA1}"/>
              </a:ext>
            </a:extLst>
          </p:cNvPr>
          <p:cNvSpPr txBox="1"/>
          <p:nvPr/>
        </p:nvSpPr>
        <p:spPr>
          <a:xfrm>
            <a:off x="172501" y="1853085"/>
            <a:ext cx="752129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Program </a:t>
            </a:r>
          </a:p>
          <a:p>
            <a:r>
              <a:rPr kumimoji="1" lang="en-US" altLang="zh-TW" sz="1200" dirty="0"/>
              <a:t>executed</a:t>
            </a:r>
            <a:endParaRPr kumimoji="1" lang="zh-TW" altLang="en-US" sz="1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C8789DA-8DC6-0A40-B660-6D449400E34C}"/>
              </a:ext>
            </a:extLst>
          </p:cNvPr>
          <p:cNvSpPr txBox="1"/>
          <p:nvPr/>
        </p:nvSpPr>
        <p:spPr>
          <a:xfrm>
            <a:off x="3032487" y="1945419"/>
            <a:ext cx="1248932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Save file existed?</a:t>
            </a:r>
            <a:endParaRPr kumimoji="1" lang="zh-TW" altLang="en-US" sz="1200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B3509BC1-48C1-734C-B88A-3FAC1074DA87}"/>
              </a:ext>
            </a:extLst>
          </p:cNvPr>
          <p:cNvGrpSpPr/>
          <p:nvPr/>
        </p:nvGrpSpPr>
        <p:grpSpPr>
          <a:xfrm>
            <a:off x="1769079" y="1520025"/>
            <a:ext cx="891591" cy="1127787"/>
            <a:chOff x="1769079" y="1520025"/>
            <a:chExt cx="891591" cy="1127787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70179D4A-353F-7F46-96E1-18DEBFDD7E40}"/>
                </a:ext>
              </a:extLst>
            </p:cNvPr>
            <p:cNvSpPr txBox="1"/>
            <p:nvPr/>
          </p:nvSpPr>
          <p:spPr>
            <a:xfrm>
              <a:off x="1769079" y="1945419"/>
              <a:ext cx="891591" cy="2769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/>
                <a:t>Load Game</a:t>
              </a:r>
              <a:endParaRPr kumimoji="1" lang="zh-TW" altLang="en-US" sz="1200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553290CB-B9FF-2743-A3EE-DA0FACD98E5E}"/>
                </a:ext>
              </a:extLst>
            </p:cNvPr>
            <p:cNvSpPr txBox="1"/>
            <p:nvPr/>
          </p:nvSpPr>
          <p:spPr>
            <a:xfrm>
              <a:off x="1769079" y="1520025"/>
              <a:ext cx="877997" cy="2769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/>
                <a:t>New Game</a:t>
              </a:r>
              <a:endParaRPr kumimoji="1" lang="zh-TW" altLang="en-US" sz="1200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9423A1C2-14C8-5746-B14F-B1353E204985}"/>
                </a:ext>
              </a:extLst>
            </p:cNvPr>
            <p:cNvSpPr txBox="1"/>
            <p:nvPr/>
          </p:nvSpPr>
          <p:spPr>
            <a:xfrm>
              <a:off x="1769079" y="2370813"/>
              <a:ext cx="455574" cy="2769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/>
                <a:t>Quit</a:t>
              </a:r>
              <a:endParaRPr kumimoji="1" lang="zh-TW" altLang="en-US" sz="1200" dirty="0"/>
            </a:p>
          </p:txBody>
        </p:sp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12ADDB-64DF-6F44-9101-8F8CF8AD5922}"/>
              </a:ext>
            </a:extLst>
          </p:cNvPr>
          <p:cNvSpPr txBox="1"/>
          <p:nvPr/>
        </p:nvSpPr>
        <p:spPr>
          <a:xfrm>
            <a:off x="5171498" y="1945419"/>
            <a:ext cx="1308500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Load last progress</a:t>
            </a:r>
            <a:endParaRPr kumimoji="1" lang="zh-TW" altLang="en-US" sz="1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452B529-7E7B-2F47-AB1B-6F08CB0599B9}"/>
              </a:ext>
            </a:extLst>
          </p:cNvPr>
          <p:cNvSpPr txBox="1"/>
          <p:nvPr/>
        </p:nvSpPr>
        <p:spPr>
          <a:xfrm>
            <a:off x="5217184" y="1520024"/>
            <a:ext cx="1217128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Create new start</a:t>
            </a:r>
            <a:endParaRPr kumimoji="1" lang="zh-TW" altLang="en-US" sz="12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8E1FED9-A764-484A-9647-985B7B555246}"/>
              </a:ext>
            </a:extLst>
          </p:cNvPr>
          <p:cNvSpPr txBox="1"/>
          <p:nvPr/>
        </p:nvSpPr>
        <p:spPr>
          <a:xfrm>
            <a:off x="3032487" y="2370813"/>
            <a:ext cx="1448666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Program terminated</a:t>
            </a:r>
            <a:endParaRPr kumimoji="1" lang="zh-TW" altLang="en-US" sz="1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F8FEB92-46CC-E345-9F2B-9B8C670D67BF}"/>
              </a:ext>
            </a:extLst>
          </p:cNvPr>
          <p:cNvSpPr/>
          <p:nvPr/>
        </p:nvSpPr>
        <p:spPr>
          <a:xfrm>
            <a:off x="1664043" y="1416909"/>
            <a:ext cx="1161535" cy="13345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8A47A14-7E37-6A43-9CBA-55188F58404E}"/>
              </a:ext>
            </a:extLst>
          </p:cNvPr>
          <p:cNvSpPr/>
          <p:nvPr/>
        </p:nvSpPr>
        <p:spPr>
          <a:xfrm>
            <a:off x="4975654" y="1416908"/>
            <a:ext cx="1702844" cy="13345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80533A03-A0C9-7747-A4A0-DB47E9B685F6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924630" y="2083918"/>
            <a:ext cx="739413" cy="2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E6EC15C7-C545-D545-8170-164CB604864C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214874" y="2509312"/>
            <a:ext cx="817613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66438B7C-2568-6449-854B-07EB101E37F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647076" y="1658523"/>
            <a:ext cx="2570108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E7D88F4-3B58-634E-9CCB-37D537E01552}"/>
              </a:ext>
            </a:extLst>
          </p:cNvPr>
          <p:cNvSpPr txBox="1"/>
          <p:nvPr/>
        </p:nvSpPr>
        <p:spPr>
          <a:xfrm>
            <a:off x="4551461" y="1945419"/>
            <a:ext cx="386837" cy="27699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Yes</a:t>
            </a:r>
            <a:endParaRPr kumimoji="1" lang="zh-TW" altLang="en-US" sz="1200" dirty="0"/>
          </a:p>
        </p:txBody>
      </p:sp>
      <p:cxnSp>
        <p:nvCxnSpPr>
          <p:cNvPr id="28" name="直線箭頭接點 27">
            <a:extLst>
              <a:ext uri="{FF2B5EF4-FFF2-40B4-BE49-F238E27FC236}">
                <a16:creationId xmlns:a16="http://schemas.microsoft.com/office/drawing/2014/main" id="{75A8AB1E-E696-E642-8534-331D59C9B39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872394" y="2083919"/>
            <a:ext cx="29910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箭頭接點 29">
            <a:extLst>
              <a:ext uri="{FF2B5EF4-FFF2-40B4-BE49-F238E27FC236}">
                <a16:creationId xmlns:a16="http://schemas.microsoft.com/office/drawing/2014/main" id="{2A19265F-AF70-D64E-95E4-825F81CC6130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281419" y="2083919"/>
            <a:ext cx="311232" cy="271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D91CBF3-22CD-E044-9A55-7EF52A7FBBAA}"/>
              </a:ext>
            </a:extLst>
          </p:cNvPr>
          <p:cNvSpPr txBox="1"/>
          <p:nvPr/>
        </p:nvSpPr>
        <p:spPr>
          <a:xfrm>
            <a:off x="5142741" y="2273634"/>
            <a:ext cx="1428533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200" dirty="0"/>
              <a:t>Game environment </a:t>
            </a:r>
          </a:p>
          <a:p>
            <a:pPr algn="ctr"/>
            <a:r>
              <a:rPr kumimoji="1" lang="en-US" altLang="zh-TW" sz="1200" dirty="0"/>
              <a:t>generated</a:t>
            </a:r>
            <a:endParaRPr kumimoji="1" lang="zh-TW" altLang="en-US" sz="1200" dirty="0"/>
          </a:p>
        </p:txBody>
      </p:sp>
      <p:sp>
        <p:nvSpPr>
          <p:cNvPr id="2" name="弧線 1">
            <a:extLst>
              <a:ext uri="{FF2B5EF4-FFF2-40B4-BE49-F238E27FC236}">
                <a16:creationId xmlns:a16="http://schemas.microsoft.com/office/drawing/2014/main" id="{2D7B06D7-36F9-BB4B-90CC-1B55D7A31AE1}"/>
              </a:ext>
            </a:extLst>
          </p:cNvPr>
          <p:cNvSpPr/>
          <p:nvPr/>
        </p:nvSpPr>
        <p:spPr>
          <a:xfrm>
            <a:off x="3599480" y="1577675"/>
            <a:ext cx="157340" cy="157340"/>
          </a:xfrm>
          <a:prstGeom prst="arc">
            <a:avLst>
              <a:gd name="adj1" fmla="val 16200000"/>
              <a:gd name="adj2" fmla="val 540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1" name="直線箭頭接點 20">
            <a:extLst>
              <a:ext uri="{FF2B5EF4-FFF2-40B4-BE49-F238E27FC236}">
                <a16:creationId xmlns:a16="http://schemas.microsoft.com/office/drawing/2014/main" id="{CDEA2E09-73CA-6745-9A94-08CD7AB3E17B}"/>
              </a:ext>
            </a:extLst>
          </p:cNvPr>
          <p:cNvCxnSpPr>
            <a:cxnSpLocks/>
          </p:cNvCxnSpPr>
          <p:nvPr/>
        </p:nvCxnSpPr>
        <p:spPr>
          <a:xfrm>
            <a:off x="3678150" y="1735017"/>
            <a:ext cx="0" cy="20761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箭頭接點 22">
            <a:extLst>
              <a:ext uri="{FF2B5EF4-FFF2-40B4-BE49-F238E27FC236}">
                <a16:creationId xmlns:a16="http://schemas.microsoft.com/office/drawing/2014/main" id="{BEEB124D-2291-2945-979D-55C93BDAD8AC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3677697" y="1295728"/>
            <a:ext cx="453" cy="28194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箭頭接點 25">
            <a:extLst>
              <a:ext uri="{FF2B5EF4-FFF2-40B4-BE49-F238E27FC236}">
                <a16:creationId xmlns:a16="http://schemas.microsoft.com/office/drawing/2014/main" id="{236F9041-2E9C-FA45-AFB9-FE4967B5FBF7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244810" y="1154997"/>
            <a:ext cx="1249984" cy="223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箭頭接點 28">
            <a:extLst>
              <a:ext uri="{FF2B5EF4-FFF2-40B4-BE49-F238E27FC236}">
                <a16:creationId xmlns:a16="http://schemas.microsoft.com/office/drawing/2014/main" id="{75FDF8B9-2E49-B845-A368-74B13275E091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244811" y="1152280"/>
            <a:ext cx="0" cy="264629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8486EA86-9346-A846-A9BB-69452B9C4D02}"/>
              </a:ext>
            </a:extLst>
          </p:cNvPr>
          <p:cNvSpPr txBox="1"/>
          <p:nvPr/>
        </p:nvSpPr>
        <p:spPr>
          <a:xfrm>
            <a:off x="3494794" y="1018729"/>
            <a:ext cx="365806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200" dirty="0"/>
              <a:t>No</a:t>
            </a:r>
            <a:endParaRPr kumimoji="1"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5712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24</Words>
  <Application>Microsoft Macintosh PowerPoint</Application>
  <PresentationFormat>A4 紙張 (210x297 公釐)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Yi-Chang Lin</dc:creator>
  <cp:lastModifiedBy>Yi-Chang Lin</cp:lastModifiedBy>
  <cp:revision>5</cp:revision>
  <dcterms:created xsi:type="dcterms:W3CDTF">2021-04-26T10:30:06Z</dcterms:created>
  <dcterms:modified xsi:type="dcterms:W3CDTF">2021-04-26T11:07:16Z</dcterms:modified>
</cp:coreProperties>
</file>