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>
        <p:scale>
          <a:sx n="75" d="100"/>
          <a:sy n="75" d="100"/>
        </p:scale>
        <p:origin x="-101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2CD-A0C8-40E4-9EA0-3DE11726825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C25-42E3-48F1-ABCF-4990F44B5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19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2CD-A0C8-40E4-9EA0-3DE11726825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C25-42E3-48F1-ABCF-4990F44B5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00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2CD-A0C8-40E4-9EA0-3DE11726825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C25-42E3-48F1-ABCF-4990F44B5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11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2CD-A0C8-40E4-9EA0-3DE11726825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C25-42E3-48F1-ABCF-4990F44B5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70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2CD-A0C8-40E4-9EA0-3DE11726825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C25-42E3-48F1-ABCF-4990F44B5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2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2CD-A0C8-40E4-9EA0-3DE11726825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C25-42E3-48F1-ABCF-4990F44B5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8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2CD-A0C8-40E4-9EA0-3DE11726825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C25-42E3-48F1-ABCF-4990F44B5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4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2CD-A0C8-40E4-9EA0-3DE11726825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C25-42E3-48F1-ABCF-4990F44B5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5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2CD-A0C8-40E4-9EA0-3DE11726825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C25-42E3-48F1-ABCF-4990F44B5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67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2CD-A0C8-40E4-9EA0-3DE11726825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C25-42E3-48F1-ABCF-4990F44B5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00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2CD-A0C8-40E4-9EA0-3DE11726825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7C25-42E3-48F1-ABCF-4990F44B5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8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62CD-A0C8-40E4-9EA0-3DE11726825F}" type="datetimeFigureOut">
              <a:rPr lang="zh-TW" altLang="en-US" smtClean="0"/>
              <a:t>2020/12/20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E7C25-42E3-48F1-ABCF-4990F44B5C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04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4062706" y="821793"/>
            <a:ext cx="5254912" cy="4734047"/>
            <a:chOff x="4062706" y="821793"/>
            <a:chExt cx="5254912" cy="4734047"/>
          </a:xfrm>
        </p:grpSpPr>
        <p:sp>
          <p:nvSpPr>
            <p:cNvPr id="4" name="圓角矩形 3"/>
            <p:cNvSpPr/>
            <p:nvPr/>
          </p:nvSpPr>
          <p:spPr>
            <a:xfrm>
              <a:off x="8021253" y="3561134"/>
              <a:ext cx="1296365" cy="62503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Dong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6041980" y="2191464"/>
              <a:ext cx="1296364" cy="62503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Amy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4062706" y="2185672"/>
              <a:ext cx="1296365" cy="62503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Marguerite 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062706" y="3561134"/>
              <a:ext cx="1296365" cy="62503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Kronig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6041980" y="3561135"/>
              <a:ext cx="1296365" cy="62503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Candy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6041980" y="4930807"/>
              <a:ext cx="1296365" cy="62503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Jack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8021253" y="2185673"/>
              <a:ext cx="1296365" cy="62503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Bob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6041980" y="821793"/>
              <a:ext cx="1296365" cy="62503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Ada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線接點 12"/>
            <p:cNvCxnSpPr>
              <a:stCxn id="11" idx="2"/>
              <a:endCxn id="5" idx="0"/>
            </p:cNvCxnSpPr>
            <p:nvPr/>
          </p:nvCxnSpPr>
          <p:spPr>
            <a:xfrm flipH="1">
              <a:off x="6690162" y="1446826"/>
              <a:ext cx="1" cy="7446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5" idx="2"/>
              <a:endCxn id="8" idx="0"/>
            </p:cNvCxnSpPr>
            <p:nvPr/>
          </p:nvCxnSpPr>
          <p:spPr>
            <a:xfrm>
              <a:off x="6690162" y="2816497"/>
              <a:ext cx="1" cy="7446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6" idx="2"/>
              <a:endCxn id="7" idx="0"/>
            </p:cNvCxnSpPr>
            <p:nvPr/>
          </p:nvCxnSpPr>
          <p:spPr>
            <a:xfrm>
              <a:off x="4710889" y="2810705"/>
              <a:ext cx="0" cy="7504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8" idx="2"/>
              <a:endCxn id="9" idx="0"/>
            </p:cNvCxnSpPr>
            <p:nvPr/>
          </p:nvCxnSpPr>
          <p:spPr>
            <a:xfrm>
              <a:off x="6690163" y="4186168"/>
              <a:ext cx="0" cy="7446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5" idx="2"/>
              <a:endCxn id="4" idx="0"/>
            </p:cNvCxnSpPr>
            <p:nvPr/>
          </p:nvCxnSpPr>
          <p:spPr>
            <a:xfrm>
              <a:off x="6690162" y="2816497"/>
              <a:ext cx="1979274" cy="7446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0" idx="2"/>
              <a:endCxn id="4" idx="0"/>
            </p:cNvCxnSpPr>
            <p:nvPr/>
          </p:nvCxnSpPr>
          <p:spPr>
            <a:xfrm>
              <a:off x="8669436" y="2810706"/>
              <a:ext cx="0" cy="7504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56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94292" y="2573668"/>
            <a:ext cx="829056" cy="3997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328499" y="1697731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a02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062706" y="1694027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a01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062706" y="2573668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a00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328499" y="2573669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a05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328499" y="3449606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a06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594292" y="1694028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328499" y="821794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a03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接點 12"/>
          <p:cNvCxnSpPr>
            <a:stCxn id="11" idx="2"/>
            <a:endCxn id="5" idx="0"/>
          </p:cNvCxnSpPr>
          <p:nvPr/>
        </p:nvCxnSpPr>
        <p:spPr>
          <a:xfrm flipH="1">
            <a:off x="5743027" y="1221518"/>
            <a:ext cx="1" cy="476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5" idx="2"/>
            <a:endCxn id="8" idx="0"/>
          </p:cNvCxnSpPr>
          <p:nvPr/>
        </p:nvCxnSpPr>
        <p:spPr>
          <a:xfrm>
            <a:off x="5743027" y="2097455"/>
            <a:ext cx="1" cy="476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7" idx="0"/>
          </p:cNvCxnSpPr>
          <p:nvPr/>
        </p:nvCxnSpPr>
        <p:spPr>
          <a:xfrm>
            <a:off x="4477235" y="2093751"/>
            <a:ext cx="0" cy="4799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2"/>
            <a:endCxn id="9" idx="0"/>
          </p:cNvCxnSpPr>
          <p:nvPr/>
        </p:nvCxnSpPr>
        <p:spPr>
          <a:xfrm>
            <a:off x="5743028" y="2973392"/>
            <a:ext cx="0" cy="476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5" idx="2"/>
            <a:endCxn id="4" idx="0"/>
          </p:cNvCxnSpPr>
          <p:nvPr/>
        </p:nvCxnSpPr>
        <p:spPr>
          <a:xfrm>
            <a:off x="5743027" y="2097455"/>
            <a:ext cx="1265793" cy="476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0" idx="2"/>
            <a:endCxn id="4" idx="0"/>
          </p:cNvCxnSpPr>
          <p:nvPr/>
        </p:nvCxnSpPr>
        <p:spPr>
          <a:xfrm>
            <a:off x="7008820" y="2093751"/>
            <a:ext cx="0" cy="4799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4062706" y="3449606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a07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接點 21"/>
          <p:cNvCxnSpPr>
            <a:stCxn id="21" idx="0"/>
            <a:endCxn id="7" idx="2"/>
          </p:cNvCxnSpPr>
          <p:nvPr/>
        </p:nvCxnSpPr>
        <p:spPr>
          <a:xfrm flipV="1">
            <a:off x="4477234" y="2973392"/>
            <a:ext cx="0" cy="476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6594292" y="3449606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a08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接點 23"/>
          <p:cNvCxnSpPr>
            <a:stCxn id="23" idx="0"/>
            <a:endCxn id="4" idx="2"/>
          </p:cNvCxnSpPr>
          <p:nvPr/>
        </p:nvCxnSpPr>
        <p:spPr>
          <a:xfrm flipV="1">
            <a:off x="7008820" y="2973392"/>
            <a:ext cx="0" cy="476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7860083" y="1694027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7860083" y="2573668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a09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接點 26"/>
          <p:cNvCxnSpPr>
            <a:stCxn id="25" idx="2"/>
            <a:endCxn id="26" idx="0"/>
          </p:cNvCxnSpPr>
          <p:nvPr/>
        </p:nvCxnSpPr>
        <p:spPr>
          <a:xfrm>
            <a:off x="8274612" y="2093751"/>
            <a:ext cx="0" cy="4799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7860083" y="3449606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接點 29"/>
          <p:cNvCxnSpPr>
            <a:stCxn id="28" idx="0"/>
            <a:endCxn id="26" idx="2"/>
          </p:cNvCxnSpPr>
          <p:nvPr/>
        </p:nvCxnSpPr>
        <p:spPr>
          <a:xfrm flipV="1">
            <a:off x="8274611" y="2973392"/>
            <a:ext cx="0" cy="476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5" idx="2"/>
            <a:endCxn id="4" idx="0"/>
          </p:cNvCxnSpPr>
          <p:nvPr/>
        </p:nvCxnSpPr>
        <p:spPr>
          <a:xfrm flipH="1">
            <a:off x="7008820" y="2093751"/>
            <a:ext cx="1265791" cy="4799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7860222" y="814386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接點 36"/>
          <p:cNvCxnSpPr>
            <a:stCxn id="36" idx="2"/>
            <a:endCxn id="25" idx="0"/>
          </p:cNvCxnSpPr>
          <p:nvPr/>
        </p:nvCxnSpPr>
        <p:spPr>
          <a:xfrm flipH="1">
            <a:off x="8274611" y="1214110"/>
            <a:ext cx="139" cy="4799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圓角矩形 38"/>
          <p:cNvSpPr/>
          <p:nvPr/>
        </p:nvSpPr>
        <p:spPr>
          <a:xfrm>
            <a:off x="9103528" y="821794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線接點 39"/>
          <p:cNvCxnSpPr>
            <a:stCxn id="39" idx="2"/>
            <a:endCxn id="25" idx="0"/>
          </p:cNvCxnSpPr>
          <p:nvPr/>
        </p:nvCxnSpPr>
        <p:spPr>
          <a:xfrm flipH="1">
            <a:off x="8274611" y="1221518"/>
            <a:ext cx="1243445" cy="4725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9125874" y="2573668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線接點 42"/>
          <p:cNvCxnSpPr>
            <a:stCxn id="42" idx="2"/>
            <a:endCxn id="28" idx="0"/>
          </p:cNvCxnSpPr>
          <p:nvPr/>
        </p:nvCxnSpPr>
        <p:spPr>
          <a:xfrm flipH="1">
            <a:off x="8274611" y="2973392"/>
            <a:ext cx="1265791" cy="476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9125874" y="3449606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線接點 45"/>
          <p:cNvCxnSpPr>
            <a:stCxn id="45" idx="0"/>
            <a:endCxn id="26" idx="2"/>
          </p:cNvCxnSpPr>
          <p:nvPr/>
        </p:nvCxnSpPr>
        <p:spPr>
          <a:xfrm flipH="1" flipV="1">
            <a:off x="8274611" y="2973392"/>
            <a:ext cx="1265791" cy="476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45" idx="0"/>
            <a:endCxn id="42" idx="2"/>
          </p:cNvCxnSpPr>
          <p:nvPr/>
        </p:nvCxnSpPr>
        <p:spPr>
          <a:xfrm flipV="1">
            <a:off x="9540402" y="2973392"/>
            <a:ext cx="0" cy="476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圓角矩形 50"/>
          <p:cNvSpPr/>
          <p:nvPr/>
        </p:nvSpPr>
        <p:spPr>
          <a:xfrm>
            <a:off x="2796913" y="1694027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線接點 51"/>
          <p:cNvCxnSpPr>
            <a:stCxn id="51" idx="2"/>
            <a:endCxn id="7" idx="0"/>
          </p:cNvCxnSpPr>
          <p:nvPr/>
        </p:nvCxnSpPr>
        <p:spPr>
          <a:xfrm>
            <a:off x="3211441" y="2093751"/>
            <a:ext cx="1265793" cy="4799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7860083" y="4325544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接點 54"/>
          <p:cNvCxnSpPr>
            <a:stCxn id="54" idx="0"/>
            <a:endCxn id="28" idx="2"/>
          </p:cNvCxnSpPr>
          <p:nvPr/>
        </p:nvCxnSpPr>
        <p:spPr>
          <a:xfrm flipV="1">
            <a:off x="8274611" y="3849330"/>
            <a:ext cx="0" cy="476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6594292" y="4325544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接點 60"/>
          <p:cNvCxnSpPr>
            <a:stCxn id="60" idx="0"/>
            <a:endCxn id="23" idx="2"/>
          </p:cNvCxnSpPr>
          <p:nvPr/>
        </p:nvCxnSpPr>
        <p:spPr>
          <a:xfrm flipV="1">
            <a:off x="7008820" y="3849330"/>
            <a:ext cx="0" cy="476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60" idx="0"/>
            <a:endCxn id="28" idx="2"/>
          </p:cNvCxnSpPr>
          <p:nvPr/>
        </p:nvCxnSpPr>
        <p:spPr>
          <a:xfrm flipV="1">
            <a:off x="7008820" y="3849330"/>
            <a:ext cx="1265791" cy="476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54" idx="0"/>
            <a:endCxn id="23" idx="2"/>
          </p:cNvCxnSpPr>
          <p:nvPr/>
        </p:nvCxnSpPr>
        <p:spPr>
          <a:xfrm flipH="1" flipV="1">
            <a:off x="7008820" y="3849330"/>
            <a:ext cx="1265791" cy="476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5328499" y="4325543"/>
            <a:ext cx="829056" cy="3997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線接點 69"/>
          <p:cNvCxnSpPr>
            <a:stCxn id="23" idx="2"/>
            <a:endCxn id="69" idx="0"/>
          </p:cNvCxnSpPr>
          <p:nvPr/>
        </p:nvCxnSpPr>
        <p:spPr>
          <a:xfrm flipH="1">
            <a:off x="5743027" y="3849330"/>
            <a:ext cx="1265793" cy="476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</Words>
  <Application>Microsoft Office PowerPoint</Application>
  <PresentationFormat>寬螢幕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15</cp:revision>
  <dcterms:created xsi:type="dcterms:W3CDTF">2020-12-19T17:09:17Z</dcterms:created>
  <dcterms:modified xsi:type="dcterms:W3CDTF">2020-12-20T14:17:47Z</dcterms:modified>
</cp:coreProperties>
</file>