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EA"/>
    <a:srgbClr val="9AE5EB"/>
    <a:srgbClr val="00FD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9"/>
  </p:normalViewPr>
  <p:slideViewPr>
    <p:cSldViewPr snapToGrid="0" snapToObjects="1">
      <p:cViewPr>
        <p:scale>
          <a:sx n="110" d="100"/>
          <a:sy n="110" d="100"/>
        </p:scale>
        <p:origin x="3016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65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98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923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0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1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3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28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2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5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5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452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BC02-5073-E34F-A2C8-9336A4D50977}" type="datetimeFigureOut">
              <a:rPr kumimoji="1" lang="zh-TW" altLang="en-US" smtClean="0"/>
              <a:t>2021/4/9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8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623C347E-4B70-CB4A-8428-52573A4FCB77}"/>
              </a:ext>
            </a:extLst>
          </p:cNvPr>
          <p:cNvCxnSpPr>
            <a:cxnSpLocks/>
          </p:cNvCxnSpPr>
          <p:nvPr/>
        </p:nvCxnSpPr>
        <p:spPr>
          <a:xfrm flipV="1">
            <a:off x="5803758" y="2167457"/>
            <a:ext cx="0" cy="1016983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D52A868-D84E-1545-80E5-97B9ED2490EC}"/>
              </a:ext>
            </a:extLst>
          </p:cNvPr>
          <p:cNvCxnSpPr>
            <a:cxnSpLocks/>
          </p:cNvCxnSpPr>
          <p:nvPr/>
        </p:nvCxnSpPr>
        <p:spPr>
          <a:xfrm>
            <a:off x="3707596" y="1979753"/>
            <a:ext cx="0" cy="578737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A471BCB-1AB2-C44B-BE98-22C7E109F26A}"/>
              </a:ext>
            </a:extLst>
          </p:cNvPr>
          <p:cNvCxnSpPr>
            <a:cxnSpLocks/>
          </p:cNvCxnSpPr>
          <p:nvPr/>
        </p:nvCxnSpPr>
        <p:spPr>
          <a:xfrm flipH="1">
            <a:off x="4099528" y="1662738"/>
            <a:ext cx="1042225" cy="0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0A9CB79-B1F9-D947-88CE-9231405BC4D2}"/>
              </a:ext>
            </a:extLst>
          </p:cNvPr>
          <p:cNvCxnSpPr>
            <a:cxnSpLocks/>
          </p:cNvCxnSpPr>
          <p:nvPr/>
        </p:nvCxnSpPr>
        <p:spPr>
          <a:xfrm>
            <a:off x="2672187" y="3184440"/>
            <a:ext cx="638764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C971D835-15A6-EE43-8D4C-544E2B436E24}"/>
              </a:ext>
            </a:extLst>
          </p:cNvPr>
          <p:cNvGrpSpPr/>
          <p:nvPr/>
        </p:nvGrpSpPr>
        <p:grpSpPr>
          <a:xfrm>
            <a:off x="990145" y="940989"/>
            <a:ext cx="1342112" cy="1417361"/>
            <a:chOff x="698500" y="1910218"/>
            <a:chExt cx="1212850" cy="1417361"/>
          </a:xfrm>
          <a:solidFill>
            <a:srgbClr val="9AE5EB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0D21C2F-E2A0-3546-A5FE-5298506AEEA4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user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01FB3A-9A97-7947-A566-826D9EEEAA58}"/>
                </a:ext>
              </a:extLst>
            </p:cNvPr>
            <p:cNvSpPr/>
            <p:nvPr/>
          </p:nvSpPr>
          <p:spPr>
            <a:xfrm>
              <a:off x="698500" y="2127250"/>
              <a:ext cx="12128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UID</a:t>
              </a: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passward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full_name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D7C7C46-BA12-3D44-9470-6974DD55DC37}"/>
              </a:ext>
            </a:extLst>
          </p:cNvPr>
          <p:cNvGrpSpPr/>
          <p:nvPr/>
        </p:nvGrpSpPr>
        <p:grpSpPr>
          <a:xfrm>
            <a:off x="3310951" y="2558491"/>
            <a:ext cx="1145403" cy="1602027"/>
            <a:chOff x="698500" y="1910218"/>
            <a:chExt cx="1212850" cy="1602027"/>
          </a:xfrm>
          <a:solidFill>
            <a:srgbClr val="9AE5EB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2938E6-FDC5-EB49-8718-C2B7A1FC9053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shop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ACC9CB-9647-DF42-B54C-B55E9AD52638}"/>
                </a:ext>
              </a:extLst>
            </p:cNvPr>
            <p:cNvSpPr/>
            <p:nvPr/>
          </p:nvSpPr>
          <p:spPr>
            <a:xfrm>
              <a:off x="698500" y="2127250"/>
              <a:ext cx="121285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SID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b="1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mask_type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stock_quantity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ABD60F33-C1AB-6E48-8EAD-CC334EDD7214}"/>
              </a:ext>
            </a:extLst>
          </p:cNvPr>
          <p:cNvSpPr/>
          <p:nvPr/>
        </p:nvSpPr>
        <p:spPr>
          <a:xfrm>
            <a:off x="627803" y="2896341"/>
            <a:ext cx="1027136" cy="576198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shop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>
                <a:solidFill>
                  <a:schemeClr val="tx1"/>
                </a:solidFill>
              </a:rPr>
              <a:t>clerk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2F2D677-75A5-CB42-A802-29FCB8430FC7}"/>
              </a:ext>
            </a:extLst>
          </p:cNvPr>
          <p:cNvCxnSpPr>
            <a:cxnSpLocks/>
          </p:cNvCxnSpPr>
          <p:nvPr/>
        </p:nvCxnSpPr>
        <p:spPr>
          <a:xfrm>
            <a:off x="1141371" y="2358350"/>
            <a:ext cx="0" cy="53799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F60FB0C-653C-654C-8837-C865816D6D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141371" y="3472539"/>
            <a:ext cx="0" cy="3276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D0500F5D-AAE6-0447-B3CF-830A2F981D19}"/>
              </a:ext>
            </a:extLst>
          </p:cNvPr>
          <p:cNvSpPr/>
          <p:nvPr/>
        </p:nvSpPr>
        <p:spPr>
          <a:xfrm>
            <a:off x="3140470" y="1331822"/>
            <a:ext cx="1135010" cy="661832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customer_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 err="1">
                <a:solidFill>
                  <a:schemeClr val="tx1"/>
                </a:solidFill>
              </a:rPr>
              <a:t>vs_order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E75C57AD-5190-7449-9484-EFBB02B54384}"/>
              </a:ext>
            </a:extLst>
          </p:cNvPr>
          <p:cNvSpPr/>
          <p:nvPr/>
        </p:nvSpPr>
        <p:spPr>
          <a:xfrm>
            <a:off x="1711759" y="2896341"/>
            <a:ext cx="1027136" cy="576198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shop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>
                <a:solidFill>
                  <a:schemeClr val="tx1"/>
                </a:solidFill>
              </a:rPr>
              <a:t>master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45D7CB0-8109-9940-83D5-0160BC37BF4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225327" y="2358350"/>
            <a:ext cx="0" cy="53799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9A44D08-7EC1-D14B-A3A9-252C35959438}"/>
              </a:ext>
            </a:extLst>
          </p:cNvPr>
          <p:cNvGrpSpPr/>
          <p:nvPr/>
        </p:nvGrpSpPr>
        <p:grpSpPr>
          <a:xfrm>
            <a:off x="5132832" y="940989"/>
            <a:ext cx="1341853" cy="1243295"/>
            <a:chOff x="698500" y="1910218"/>
            <a:chExt cx="1212850" cy="1243295"/>
          </a:xfrm>
          <a:solidFill>
            <a:srgbClr val="9AE5EB"/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C46C11-6C1F-0B47-BE40-0AF62BD50DEC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order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465ABF5-E526-0B4B-B57D-48784E059A93}"/>
                </a:ext>
              </a:extLst>
            </p:cNvPr>
            <p:cNvSpPr/>
            <p:nvPr/>
          </p:nvSpPr>
          <p:spPr>
            <a:xfrm>
              <a:off x="698500" y="2127249"/>
              <a:ext cx="1212850" cy="102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OID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purchase_quantity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create_time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finish_time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order_status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0F90F5F-6316-1F44-B480-426BDC34994D}"/>
              </a:ext>
            </a:extLst>
          </p:cNvPr>
          <p:cNvCxnSpPr>
            <a:cxnSpLocks/>
          </p:cNvCxnSpPr>
          <p:nvPr/>
        </p:nvCxnSpPr>
        <p:spPr>
          <a:xfrm flipH="1">
            <a:off x="2332257" y="1662738"/>
            <a:ext cx="80821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AA1E7A67-D783-374F-AB72-33BD53C3C147}"/>
              </a:ext>
            </a:extLst>
          </p:cNvPr>
          <p:cNvSpPr/>
          <p:nvPr/>
        </p:nvSpPr>
        <p:spPr>
          <a:xfrm>
            <a:off x="5155271" y="3083233"/>
            <a:ext cx="1296974" cy="701026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administer_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 err="1">
                <a:solidFill>
                  <a:schemeClr val="tx1"/>
                </a:solidFill>
              </a:rPr>
              <a:t>vs_order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9C4312AC-764E-B948-BAC8-1F2ACC23D80B}"/>
              </a:ext>
            </a:extLst>
          </p:cNvPr>
          <p:cNvCxnSpPr>
            <a:cxnSpLocks/>
          </p:cNvCxnSpPr>
          <p:nvPr/>
        </p:nvCxnSpPr>
        <p:spPr>
          <a:xfrm>
            <a:off x="1141371" y="3800149"/>
            <a:ext cx="2169580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7D6B9717-2C35-4343-9DD0-2A3972EFB9E3}"/>
              </a:ext>
            </a:extLst>
          </p:cNvPr>
          <p:cNvCxnSpPr>
            <a:cxnSpLocks/>
          </p:cNvCxnSpPr>
          <p:nvPr/>
        </p:nvCxnSpPr>
        <p:spPr>
          <a:xfrm>
            <a:off x="384368" y="4407500"/>
            <a:ext cx="4374598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379518AE-3173-1849-90DF-F1BEAA67C18B}"/>
              </a:ext>
            </a:extLst>
          </p:cNvPr>
          <p:cNvCxnSpPr>
            <a:cxnSpLocks/>
          </p:cNvCxnSpPr>
          <p:nvPr/>
        </p:nvCxnSpPr>
        <p:spPr>
          <a:xfrm>
            <a:off x="2653123" y="2269121"/>
            <a:ext cx="2105843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A548BD5E-0159-F94C-85FF-EF223C7C3F15}"/>
              </a:ext>
            </a:extLst>
          </p:cNvPr>
          <p:cNvCxnSpPr>
            <a:cxnSpLocks/>
          </p:cNvCxnSpPr>
          <p:nvPr/>
        </p:nvCxnSpPr>
        <p:spPr>
          <a:xfrm>
            <a:off x="384368" y="674701"/>
            <a:ext cx="0" cy="37327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C5566462-9B64-7946-8197-24817A0CED73}"/>
              </a:ext>
            </a:extLst>
          </p:cNvPr>
          <p:cNvCxnSpPr>
            <a:cxnSpLocks/>
          </p:cNvCxnSpPr>
          <p:nvPr/>
        </p:nvCxnSpPr>
        <p:spPr>
          <a:xfrm>
            <a:off x="4758966" y="2269121"/>
            <a:ext cx="0" cy="21383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208954FB-6681-3A4C-87FE-DDC3DADEABCB}"/>
              </a:ext>
            </a:extLst>
          </p:cNvPr>
          <p:cNvCxnSpPr>
            <a:cxnSpLocks/>
          </p:cNvCxnSpPr>
          <p:nvPr/>
        </p:nvCxnSpPr>
        <p:spPr>
          <a:xfrm>
            <a:off x="384368" y="674701"/>
            <a:ext cx="2287819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47710450-CF91-5744-ABCF-B1104A7D6B63}"/>
              </a:ext>
            </a:extLst>
          </p:cNvPr>
          <p:cNvCxnSpPr>
            <a:cxnSpLocks/>
          </p:cNvCxnSpPr>
          <p:nvPr/>
        </p:nvCxnSpPr>
        <p:spPr>
          <a:xfrm>
            <a:off x="2656269" y="674701"/>
            <a:ext cx="0" cy="15944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5C778C0-D47B-0443-BAE7-CA480DD46078}"/>
              </a:ext>
            </a:extLst>
          </p:cNvPr>
          <p:cNvCxnSpPr>
            <a:cxnSpLocks/>
          </p:cNvCxnSpPr>
          <p:nvPr/>
        </p:nvCxnSpPr>
        <p:spPr>
          <a:xfrm flipH="1">
            <a:off x="4758966" y="3433746"/>
            <a:ext cx="3963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C131B14-9A5E-954C-B78D-E7C582D054E6}"/>
              </a:ext>
            </a:extLst>
          </p:cNvPr>
          <p:cNvSpPr txBox="1"/>
          <p:nvPr/>
        </p:nvSpPr>
        <p:spPr>
          <a:xfrm>
            <a:off x="294468" y="242697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E-R model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C431254-C26F-E248-A08B-045FB76C0F5E}"/>
              </a:ext>
            </a:extLst>
          </p:cNvPr>
          <p:cNvSpPr txBox="1"/>
          <p:nvPr/>
        </p:nvSpPr>
        <p:spPr>
          <a:xfrm>
            <a:off x="294468" y="4657121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Relational model</a:t>
            </a:r>
            <a:endParaRPr kumimoji="1"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DB2AB13-0DCF-0D48-B236-6633B8EF6D74}"/>
              </a:ext>
            </a:extLst>
          </p:cNvPr>
          <p:cNvGrpSpPr/>
          <p:nvPr/>
        </p:nvGrpSpPr>
        <p:grpSpPr>
          <a:xfrm>
            <a:off x="729854" y="5131314"/>
            <a:ext cx="1145403" cy="1417361"/>
            <a:chOff x="698500" y="1910218"/>
            <a:chExt cx="1212850" cy="1417361"/>
          </a:xfrm>
          <a:solidFill>
            <a:srgbClr val="9AE5EB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BD6658-ED50-8A40-9BD9-5179A512656A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user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01116C6-217A-3349-92B7-09D7529A0DF6}"/>
                </a:ext>
              </a:extLst>
            </p:cNvPr>
            <p:cNvSpPr/>
            <p:nvPr/>
          </p:nvSpPr>
          <p:spPr>
            <a:xfrm>
              <a:off x="698500" y="2127250"/>
              <a:ext cx="12128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UID</a:t>
              </a: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passward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full_name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19AB954-AF6B-D044-8109-3E425533E5C3}"/>
              </a:ext>
            </a:extLst>
          </p:cNvPr>
          <p:cNvGrpSpPr/>
          <p:nvPr/>
        </p:nvGrpSpPr>
        <p:grpSpPr>
          <a:xfrm>
            <a:off x="4615307" y="5139299"/>
            <a:ext cx="1341853" cy="2525355"/>
            <a:chOff x="698500" y="1910218"/>
            <a:chExt cx="1212850" cy="2525355"/>
          </a:xfrm>
          <a:solidFill>
            <a:srgbClr val="9AE5EB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7D55211-8A3D-5243-BFF0-BBAF34A01B3C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order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AC8A9C9-271B-3A4C-9DA2-CC366B5F5CC9}"/>
                </a:ext>
              </a:extLst>
            </p:cNvPr>
            <p:cNvSpPr/>
            <p:nvPr/>
          </p:nvSpPr>
          <p:spPr>
            <a:xfrm>
              <a:off x="698500" y="2127249"/>
              <a:ext cx="1212850" cy="230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OID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customer_ad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customer_phone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shop_ad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shop_phone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purchase_quantity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create_time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finish_time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order_status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578C763-7128-314F-8CF3-8F6268381161}"/>
              </a:ext>
            </a:extLst>
          </p:cNvPr>
          <p:cNvGrpSpPr/>
          <p:nvPr/>
        </p:nvGrpSpPr>
        <p:grpSpPr>
          <a:xfrm>
            <a:off x="1000961" y="8171752"/>
            <a:ext cx="874295" cy="863363"/>
            <a:chOff x="698500" y="1910218"/>
            <a:chExt cx="1212850" cy="863363"/>
          </a:xfrm>
          <a:solidFill>
            <a:srgbClr val="9AE5EB"/>
          </a:solidFill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E5D6321-8F93-D644-9476-02EE16BD227D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shop_staff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5966188-D7BD-504E-8940-C19E84902F74}"/>
                </a:ext>
              </a:extLst>
            </p:cNvPr>
            <p:cNvSpPr/>
            <p:nvPr/>
          </p:nvSpPr>
          <p:spPr>
            <a:xfrm>
              <a:off x="698500" y="2127250"/>
              <a:ext cx="121285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staff_id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shop_id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staff_type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2F8DFCF-93D6-A34F-8F9F-A1BDB4D31139}"/>
              </a:ext>
            </a:extLst>
          </p:cNvPr>
          <p:cNvGrpSpPr/>
          <p:nvPr/>
        </p:nvGrpSpPr>
        <p:grpSpPr>
          <a:xfrm>
            <a:off x="2232208" y="6585500"/>
            <a:ext cx="1145403" cy="1602027"/>
            <a:chOff x="698500" y="1910218"/>
            <a:chExt cx="1212850" cy="1602027"/>
          </a:xfrm>
          <a:solidFill>
            <a:srgbClr val="9AE5EB"/>
          </a:soli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098F33C-C21D-534F-82FA-4AFC40AFA2A6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shop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23A149-51F6-FA43-B4C2-03B48C5644A9}"/>
                </a:ext>
              </a:extLst>
            </p:cNvPr>
            <p:cNvSpPr/>
            <p:nvPr/>
          </p:nvSpPr>
          <p:spPr>
            <a:xfrm>
              <a:off x="698500" y="2127250"/>
              <a:ext cx="121285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SID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b="1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mask_type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stock_quantity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10586E4C-2728-7640-BA62-E78F3BCE4FDF}"/>
              </a:ext>
            </a:extLst>
          </p:cNvPr>
          <p:cNvGrpSpPr/>
          <p:nvPr/>
        </p:nvGrpSpPr>
        <p:grpSpPr>
          <a:xfrm>
            <a:off x="4457018" y="8171752"/>
            <a:ext cx="1091130" cy="1048029"/>
            <a:chOff x="698500" y="1910218"/>
            <a:chExt cx="1212850" cy="1048029"/>
          </a:xfrm>
          <a:solidFill>
            <a:srgbClr val="9AE5EB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D6C228-E618-AB4C-A5D3-54DC6DEE2743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order_admin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84421D-6221-7A44-8A64-0E8EAF6ACB07}"/>
                </a:ext>
              </a:extLst>
            </p:cNvPr>
            <p:cNvSpPr/>
            <p:nvPr/>
          </p:nvSpPr>
          <p:spPr>
            <a:xfrm>
              <a:off x="698500" y="2127250"/>
              <a:ext cx="121285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order_id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staff_id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order_shop_id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staff_shop_id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F44650C-A393-664F-A326-FB7832D7615B}"/>
              </a:ext>
            </a:extLst>
          </p:cNvPr>
          <p:cNvCxnSpPr>
            <a:cxnSpLocks/>
          </p:cNvCxnSpPr>
          <p:nvPr/>
        </p:nvCxnSpPr>
        <p:spPr>
          <a:xfrm flipH="1">
            <a:off x="5957161" y="5478420"/>
            <a:ext cx="266006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7B2F329-1452-CF41-A7CC-6A2121458D8D}"/>
              </a:ext>
            </a:extLst>
          </p:cNvPr>
          <p:cNvCxnSpPr>
            <a:cxnSpLocks/>
          </p:cNvCxnSpPr>
          <p:nvPr/>
        </p:nvCxnSpPr>
        <p:spPr>
          <a:xfrm>
            <a:off x="6223167" y="5478420"/>
            <a:ext cx="0" cy="30537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225CF6B-22D5-1443-89FB-9CFC072E2A08}"/>
              </a:ext>
            </a:extLst>
          </p:cNvPr>
          <p:cNvCxnSpPr>
            <a:cxnSpLocks/>
          </p:cNvCxnSpPr>
          <p:nvPr/>
        </p:nvCxnSpPr>
        <p:spPr>
          <a:xfrm flipH="1">
            <a:off x="5547785" y="8532152"/>
            <a:ext cx="6753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805CDCFA-A363-834B-ABB8-4A23B1401EA2}"/>
              </a:ext>
            </a:extLst>
          </p:cNvPr>
          <p:cNvCxnSpPr>
            <a:cxnSpLocks/>
          </p:cNvCxnSpPr>
          <p:nvPr/>
        </p:nvCxnSpPr>
        <p:spPr>
          <a:xfrm>
            <a:off x="384368" y="5478420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869A892-9E83-8A4C-AFE2-9E2541347AF9}"/>
              </a:ext>
            </a:extLst>
          </p:cNvPr>
          <p:cNvCxnSpPr>
            <a:cxnSpLocks/>
          </p:cNvCxnSpPr>
          <p:nvPr/>
        </p:nvCxnSpPr>
        <p:spPr>
          <a:xfrm>
            <a:off x="384368" y="5478420"/>
            <a:ext cx="0" cy="30537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506F80A-A5BB-2C4F-BC88-BD2EC9AC6C16}"/>
              </a:ext>
            </a:extLst>
          </p:cNvPr>
          <p:cNvCxnSpPr>
            <a:cxnSpLocks/>
          </p:cNvCxnSpPr>
          <p:nvPr/>
        </p:nvCxnSpPr>
        <p:spPr>
          <a:xfrm flipH="1">
            <a:off x="384368" y="8532152"/>
            <a:ext cx="61659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A4A9DD9E-3C74-6347-82E2-0AB685E9E6F5}"/>
              </a:ext>
            </a:extLst>
          </p:cNvPr>
          <p:cNvCxnSpPr>
            <a:cxnSpLocks/>
          </p:cNvCxnSpPr>
          <p:nvPr/>
        </p:nvCxnSpPr>
        <p:spPr>
          <a:xfrm>
            <a:off x="1873864" y="6945648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D114EC9-BA48-F14C-99AC-7A3BD947BFB9}"/>
              </a:ext>
            </a:extLst>
          </p:cNvPr>
          <p:cNvCxnSpPr>
            <a:cxnSpLocks/>
          </p:cNvCxnSpPr>
          <p:nvPr/>
        </p:nvCxnSpPr>
        <p:spPr>
          <a:xfrm flipH="1">
            <a:off x="670966" y="8711949"/>
            <a:ext cx="33438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C6D1F9C-9A71-9D40-B3E2-573A3887A635}"/>
              </a:ext>
            </a:extLst>
          </p:cNvPr>
          <p:cNvCxnSpPr>
            <a:cxnSpLocks/>
          </p:cNvCxnSpPr>
          <p:nvPr/>
        </p:nvCxnSpPr>
        <p:spPr>
          <a:xfrm>
            <a:off x="670966" y="8030428"/>
            <a:ext cx="0" cy="68152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0826B64-6E49-9B4F-8544-61794507F261}"/>
              </a:ext>
            </a:extLst>
          </p:cNvPr>
          <p:cNvCxnSpPr>
            <a:cxnSpLocks/>
          </p:cNvCxnSpPr>
          <p:nvPr/>
        </p:nvCxnSpPr>
        <p:spPr>
          <a:xfrm>
            <a:off x="1873864" y="6945648"/>
            <a:ext cx="0" cy="10847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0614FDA-DE46-EA46-8DC2-1DB7F3F65EF2}"/>
              </a:ext>
            </a:extLst>
          </p:cNvPr>
          <p:cNvCxnSpPr>
            <a:cxnSpLocks/>
          </p:cNvCxnSpPr>
          <p:nvPr/>
        </p:nvCxnSpPr>
        <p:spPr>
          <a:xfrm flipH="1">
            <a:off x="670966" y="8030428"/>
            <a:ext cx="120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E7503E5-281C-AB40-901C-B585ACF1BC79}"/>
              </a:ext>
            </a:extLst>
          </p:cNvPr>
          <p:cNvCxnSpPr>
            <a:cxnSpLocks/>
          </p:cNvCxnSpPr>
          <p:nvPr/>
        </p:nvCxnSpPr>
        <p:spPr>
          <a:xfrm flipH="1">
            <a:off x="5547785" y="8881287"/>
            <a:ext cx="94138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F65B6A7B-ED9F-3843-A2B2-A20D0409602B}"/>
              </a:ext>
            </a:extLst>
          </p:cNvPr>
          <p:cNvCxnSpPr>
            <a:cxnSpLocks/>
          </p:cNvCxnSpPr>
          <p:nvPr/>
        </p:nvCxnSpPr>
        <p:spPr>
          <a:xfrm flipH="1">
            <a:off x="5957160" y="6207385"/>
            <a:ext cx="53201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B069A7AB-9B29-8F4C-8559-192D960FBC6C}"/>
              </a:ext>
            </a:extLst>
          </p:cNvPr>
          <p:cNvCxnSpPr>
            <a:cxnSpLocks/>
          </p:cNvCxnSpPr>
          <p:nvPr/>
        </p:nvCxnSpPr>
        <p:spPr>
          <a:xfrm>
            <a:off x="6489174" y="6207385"/>
            <a:ext cx="0" cy="26739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D43B3EDA-AB72-AB49-9F20-F4174699137D}"/>
              </a:ext>
            </a:extLst>
          </p:cNvPr>
          <p:cNvCxnSpPr>
            <a:cxnSpLocks/>
          </p:cNvCxnSpPr>
          <p:nvPr/>
        </p:nvCxnSpPr>
        <p:spPr>
          <a:xfrm flipH="1">
            <a:off x="1875257" y="8711949"/>
            <a:ext cx="59552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85F098B8-C903-D748-AF72-25C635E654C2}"/>
              </a:ext>
            </a:extLst>
          </p:cNvPr>
          <p:cNvCxnSpPr>
            <a:cxnSpLocks/>
          </p:cNvCxnSpPr>
          <p:nvPr/>
        </p:nvCxnSpPr>
        <p:spPr>
          <a:xfrm flipH="1">
            <a:off x="2470781" y="9079640"/>
            <a:ext cx="1989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85ED2BF4-5818-4442-AF63-76B3EA8B9829}"/>
              </a:ext>
            </a:extLst>
          </p:cNvPr>
          <p:cNvCxnSpPr>
            <a:cxnSpLocks/>
          </p:cNvCxnSpPr>
          <p:nvPr/>
        </p:nvCxnSpPr>
        <p:spPr>
          <a:xfrm>
            <a:off x="2470781" y="8711949"/>
            <a:ext cx="0" cy="36769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3F58523E-BB8D-1748-AFF0-78CA7C6F33B8}"/>
              </a:ext>
            </a:extLst>
          </p:cNvPr>
          <p:cNvCxnSpPr>
            <a:cxnSpLocks/>
          </p:cNvCxnSpPr>
          <p:nvPr/>
        </p:nvCxnSpPr>
        <p:spPr>
          <a:xfrm flipH="1">
            <a:off x="1875257" y="8532152"/>
            <a:ext cx="750563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B535C3D-0BB3-1047-83F2-DEFC17E85927}"/>
              </a:ext>
            </a:extLst>
          </p:cNvPr>
          <p:cNvCxnSpPr>
            <a:cxnSpLocks/>
          </p:cNvCxnSpPr>
          <p:nvPr/>
        </p:nvCxnSpPr>
        <p:spPr>
          <a:xfrm>
            <a:off x="2625820" y="8532152"/>
            <a:ext cx="0" cy="19823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4DADB63-0055-674B-B20B-236684ABA681}"/>
              </a:ext>
            </a:extLst>
          </p:cNvPr>
          <p:cNvCxnSpPr>
            <a:cxnSpLocks/>
          </p:cNvCxnSpPr>
          <p:nvPr/>
        </p:nvCxnSpPr>
        <p:spPr>
          <a:xfrm flipH="1">
            <a:off x="2625820" y="8730383"/>
            <a:ext cx="183434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2824EDF0-612D-4345-8F32-A0FD90FE4A9C}"/>
              </a:ext>
            </a:extLst>
          </p:cNvPr>
          <p:cNvCxnSpPr>
            <a:cxnSpLocks/>
          </p:cNvCxnSpPr>
          <p:nvPr/>
        </p:nvCxnSpPr>
        <p:spPr>
          <a:xfrm flipH="1">
            <a:off x="1886225" y="5478420"/>
            <a:ext cx="151547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8DCCEB26-1CA4-3B4C-87BE-3CA940FF04D7}"/>
              </a:ext>
            </a:extLst>
          </p:cNvPr>
          <p:cNvCxnSpPr>
            <a:cxnSpLocks/>
          </p:cNvCxnSpPr>
          <p:nvPr/>
        </p:nvCxnSpPr>
        <p:spPr>
          <a:xfrm flipH="1">
            <a:off x="3401697" y="5686117"/>
            <a:ext cx="12135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C51C11C8-6086-D544-BC58-A0DC1D9DFBD4}"/>
              </a:ext>
            </a:extLst>
          </p:cNvPr>
          <p:cNvCxnSpPr>
            <a:cxnSpLocks/>
          </p:cNvCxnSpPr>
          <p:nvPr/>
        </p:nvCxnSpPr>
        <p:spPr>
          <a:xfrm flipH="1">
            <a:off x="1886225" y="6018748"/>
            <a:ext cx="151547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84946B7B-3E3A-1F49-AA53-6CC7521BD833}"/>
              </a:ext>
            </a:extLst>
          </p:cNvPr>
          <p:cNvCxnSpPr>
            <a:cxnSpLocks/>
          </p:cNvCxnSpPr>
          <p:nvPr/>
        </p:nvCxnSpPr>
        <p:spPr>
          <a:xfrm flipH="1">
            <a:off x="3401697" y="5860684"/>
            <a:ext cx="12135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FA7FDA84-F75A-B748-AAA8-5B411D8019D1}"/>
              </a:ext>
            </a:extLst>
          </p:cNvPr>
          <p:cNvCxnSpPr>
            <a:cxnSpLocks/>
          </p:cNvCxnSpPr>
          <p:nvPr/>
        </p:nvCxnSpPr>
        <p:spPr>
          <a:xfrm flipH="1">
            <a:off x="1886225" y="6207385"/>
            <a:ext cx="1702508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4D22A7B6-6ADC-A847-9EF2-00A8F0D11603}"/>
              </a:ext>
            </a:extLst>
          </p:cNvPr>
          <p:cNvCxnSpPr>
            <a:cxnSpLocks/>
          </p:cNvCxnSpPr>
          <p:nvPr/>
        </p:nvCxnSpPr>
        <p:spPr>
          <a:xfrm flipH="1">
            <a:off x="3588733" y="6051879"/>
            <a:ext cx="10265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4F7C6D76-073D-1E40-990D-544D2162686B}"/>
              </a:ext>
            </a:extLst>
          </p:cNvPr>
          <p:cNvCxnSpPr>
            <a:cxnSpLocks/>
          </p:cNvCxnSpPr>
          <p:nvPr/>
        </p:nvCxnSpPr>
        <p:spPr>
          <a:xfrm>
            <a:off x="3401697" y="5478420"/>
            <a:ext cx="0" cy="207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7629EA4-59A3-7145-BDAF-861FEBBA7B92}"/>
              </a:ext>
            </a:extLst>
          </p:cNvPr>
          <p:cNvCxnSpPr>
            <a:cxnSpLocks/>
          </p:cNvCxnSpPr>
          <p:nvPr/>
        </p:nvCxnSpPr>
        <p:spPr>
          <a:xfrm>
            <a:off x="3401697" y="5860684"/>
            <a:ext cx="0" cy="1580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29D6F93-87CB-6544-8311-BEF9F295A958}"/>
              </a:ext>
            </a:extLst>
          </p:cNvPr>
          <p:cNvCxnSpPr>
            <a:cxnSpLocks/>
          </p:cNvCxnSpPr>
          <p:nvPr/>
        </p:nvCxnSpPr>
        <p:spPr>
          <a:xfrm>
            <a:off x="3592889" y="6051879"/>
            <a:ext cx="0" cy="1555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BF62E712-3063-7643-88A2-AABF46069F25}"/>
              </a:ext>
            </a:extLst>
          </p:cNvPr>
          <p:cNvCxnSpPr/>
          <p:nvPr/>
        </p:nvCxnSpPr>
        <p:spPr>
          <a:xfrm flipH="1">
            <a:off x="3377611" y="6945648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FEB37A52-CE98-2243-9923-223F33DC36AC}"/>
              </a:ext>
            </a:extLst>
          </p:cNvPr>
          <p:cNvCxnSpPr>
            <a:cxnSpLocks/>
          </p:cNvCxnSpPr>
          <p:nvPr/>
        </p:nvCxnSpPr>
        <p:spPr>
          <a:xfrm flipH="1">
            <a:off x="3721680" y="6232324"/>
            <a:ext cx="89360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866ACECE-6285-EE4C-80DB-78BFD441D9FA}"/>
              </a:ext>
            </a:extLst>
          </p:cNvPr>
          <p:cNvCxnSpPr>
            <a:cxnSpLocks/>
          </p:cNvCxnSpPr>
          <p:nvPr/>
        </p:nvCxnSpPr>
        <p:spPr>
          <a:xfrm>
            <a:off x="3721680" y="6232324"/>
            <a:ext cx="0" cy="7133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C7ACF05D-7BB9-D542-BF1F-721FE2E07B6A}"/>
              </a:ext>
            </a:extLst>
          </p:cNvPr>
          <p:cNvCxnSpPr>
            <a:cxnSpLocks/>
          </p:cNvCxnSpPr>
          <p:nvPr/>
        </p:nvCxnSpPr>
        <p:spPr>
          <a:xfrm flipH="1">
            <a:off x="3377612" y="7303095"/>
            <a:ext cx="545993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AA4EE23E-E483-F049-8753-A4E71951DF3E}"/>
              </a:ext>
            </a:extLst>
          </p:cNvPr>
          <p:cNvCxnSpPr>
            <a:cxnSpLocks/>
          </p:cNvCxnSpPr>
          <p:nvPr/>
        </p:nvCxnSpPr>
        <p:spPr>
          <a:xfrm flipH="1">
            <a:off x="3377613" y="7494288"/>
            <a:ext cx="745179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1A82808F-F9D4-A644-A78D-617690AD81BD}"/>
              </a:ext>
            </a:extLst>
          </p:cNvPr>
          <p:cNvCxnSpPr>
            <a:cxnSpLocks/>
          </p:cNvCxnSpPr>
          <p:nvPr/>
        </p:nvCxnSpPr>
        <p:spPr>
          <a:xfrm flipH="1">
            <a:off x="3377612" y="7685467"/>
            <a:ext cx="945737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EE18CB0-BE76-3645-9A07-78FA8A1B1E3C}"/>
              </a:ext>
            </a:extLst>
          </p:cNvPr>
          <p:cNvCxnSpPr>
            <a:cxnSpLocks/>
          </p:cNvCxnSpPr>
          <p:nvPr/>
        </p:nvCxnSpPr>
        <p:spPr>
          <a:xfrm flipH="1">
            <a:off x="3923605" y="6423516"/>
            <a:ext cx="6916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5E3E1A87-32DA-9843-82AF-78C00FF864FB}"/>
              </a:ext>
            </a:extLst>
          </p:cNvPr>
          <p:cNvCxnSpPr>
            <a:cxnSpLocks/>
          </p:cNvCxnSpPr>
          <p:nvPr/>
        </p:nvCxnSpPr>
        <p:spPr>
          <a:xfrm flipH="1">
            <a:off x="4122792" y="6602126"/>
            <a:ext cx="4924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91DBD6F6-6D83-544B-8F4D-502263A24C9A}"/>
              </a:ext>
            </a:extLst>
          </p:cNvPr>
          <p:cNvCxnSpPr>
            <a:cxnSpLocks/>
          </p:cNvCxnSpPr>
          <p:nvPr/>
        </p:nvCxnSpPr>
        <p:spPr>
          <a:xfrm flipH="1">
            <a:off x="4323349" y="6794218"/>
            <a:ext cx="29193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902DD3BC-6DF6-1B4A-823A-0B785AF1574B}"/>
              </a:ext>
            </a:extLst>
          </p:cNvPr>
          <p:cNvCxnSpPr>
            <a:cxnSpLocks/>
          </p:cNvCxnSpPr>
          <p:nvPr/>
        </p:nvCxnSpPr>
        <p:spPr>
          <a:xfrm>
            <a:off x="3922234" y="6423516"/>
            <a:ext cx="0" cy="8795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F4AF013A-CFFC-4246-8658-36E9354F3482}"/>
              </a:ext>
            </a:extLst>
          </p:cNvPr>
          <p:cNvCxnSpPr>
            <a:cxnSpLocks/>
          </p:cNvCxnSpPr>
          <p:nvPr/>
        </p:nvCxnSpPr>
        <p:spPr>
          <a:xfrm>
            <a:off x="4122792" y="6602126"/>
            <a:ext cx="0" cy="892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E54A437F-2507-A644-A668-7C5263499DC5}"/>
              </a:ext>
            </a:extLst>
          </p:cNvPr>
          <p:cNvCxnSpPr>
            <a:cxnSpLocks/>
          </p:cNvCxnSpPr>
          <p:nvPr/>
        </p:nvCxnSpPr>
        <p:spPr>
          <a:xfrm>
            <a:off x="4323349" y="6793305"/>
            <a:ext cx="0" cy="892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A497D90B-51F2-5740-AA6F-AABC72BE640F}"/>
              </a:ext>
            </a:extLst>
          </p:cNvPr>
          <p:cNvSpPr txBox="1"/>
          <p:nvPr/>
        </p:nvSpPr>
        <p:spPr>
          <a:xfrm>
            <a:off x="3922234" y="9266633"/>
            <a:ext cx="249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“</a:t>
            </a:r>
            <a:r>
              <a:rPr kumimoji="1" lang="en-US" altLang="zh-TW" sz="1200" dirty="0" err="1"/>
              <a:t>order_shop_id</a:t>
            </a:r>
            <a:r>
              <a:rPr kumimoji="1" lang="en-US" altLang="zh-TW" sz="1200" dirty="0"/>
              <a:t>” and “</a:t>
            </a:r>
            <a:r>
              <a:rPr kumimoji="1" lang="en-US" altLang="zh-TW" sz="1200" dirty="0" err="1"/>
              <a:t>staff_shop_id</a:t>
            </a:r>
            <a:r>
              <a:rPr kumimoji="1" lang="en-US" altLang="zh-TW" sz="1200" dirty="0"/>
              <a:t>”</a:t>
            </a:r>
          </a:p>
          <a:p>
            <a:r>
              <a:rPr kumimoji="1" lang="en-US" altLang="zh-TW" sz="1200" dirty="0"/>
              <a:t>should be the same.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55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174</Words>
  <Application>Microsoft Macintosh PowerPoint</Application>
  <PresentationFormat>A4 紙張 (210x297 公釐)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51</cp:revision>
  <dcterms:created xsi:type="dcterms:W3CDTF">2021-04-08T08:19:08Z</dcterms:created>
  <dcterms:modified xsi:type="dcterms:W3CDTF">2021-04-09T07:12:01Z</dcterms:modified>
</cp:coreProperties>
</file>