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>
        <p:scale>
          <a:sx n="176" d="100"/>
          <a:sy n="176" d="100"/>
        </p:scale>
        <p:origin x="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4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5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1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38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1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8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7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A00-8293-3E44-B8FC-1344C5A2E5D4}" type="datetimeFigureOut">
              <a:rPr kumimoji="1" lang="zh-TW" altLang="en-US" smtClean="0"/>
              <a:t>2021/4/27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2CECD2-7059-6E4D-B603-743E96A21FA1}"/>
              </a:ext>
            </a:extLst>
          </p:cNvPr>
          <p:cNvSpPr txBox="1"/>
          <p:nvPr/>
        </p:nvSpPr>
        <p:spPr>
          <a:xfrm>
            <a:off x="172501" y="806950"/>
            <a:ext cx="752129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</a:t>
            </a:r>
          </a:p>
          <a:p>
            <a:r>
              <a:rPr kumimoji="1" lang="en-US" altLang="zh-TW" sz="1200" dirty="0"/>
              <a:t>executed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8789DA-8DC6-0A40-B660-6D449400E34C}"/>
              </a:ext>
            </a:extLst>
          </p:cNvPr>
          <p:cNvSpPr txBox="1"/>
          <p:nvPr/>
        </p:nvSpPr>
        <p:spPr>
          <a:xfrm>
            <a:off x="3036029" y="899284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509BC1-48C1-734C-B88A-3FAC1074DA87}"/>
              </a:ext>
            </a:extLst>
          </p:cNvPr>
          <p:cNvGrpSpPr/>
          <p:nvPr/>
        </p:nvGrpSpPr>
        <p:grpSpPr>
          <a:xfrm>
            <a:off x="1573035" y="473890"/>
            <a:ext cx="891591" cy="1127787"/>
            <a:chOff x="1769079" y="1520025"/>
            <a:chExt cx="891591" cy="11277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179D4A-353F-7F46-96E1-18DEBFDD7E40}"/>
                </a:ext>
              </a:extLst>
            </p:cNvPr>
            <p:cNvSpPr txBox="1"/>
            <p:nvPr/>
          </p:nvSpPr>
          <p:spPr>
            <a:xfrm>
              <a:off x="1769079" y="1945419"/>
              <a:ext cx="89159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Load Game</a:t>
              </a:r>
              <a:endParaRPr kumimoji="1"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53290CB-B9FF-2743-A3EE-DA0FACD98E5E}"/>
                </a:ext>
              </a:extLst>
            </p:cNvPr>
            <p:cNvSpPr txBox="1"/>
            <p:nvPr/>
          </p:nvSpPr>
          <p:spPr>
            <a:xfrm>
              <a:off x="1769079" y="1520025"/>
              <a:ext cx="877997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New Game</a:t>
              </a:r>
              <a:endParaRPr kumimoji="1" lang="zh-TW" altLang="en-US" sz="12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23A1C2-14C8-5746-B14F-B1353E204985}"/>
                </a:ext>
              </a:extLst>
            </p:cNvPr>
            <p:cNvSpPr txBox="1"/>
            <p:nvPr/>
          </p:nvSpPr>
          <p:spPr>
            <a:xfrm>
              <a:off x="1769079" y="2370813"/>
              <a:ext cx="45557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Quit</a:t>
              </a:r>
              <a:endParaRPr kumimoji="1" lang="zh-TW" altLang="en-US" sz="1200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12ADDB-64DF-6F44-9101-8F8CF8AD5922}"/>
              </a:ext>
            </a:extLst>
          </p:cNvPr>
          <p:cNvSpPr txBox="1"/>
          <p:nvPr/>
        </p:nvSpPr>
        <p:spPr>
          <a:xfrm>
            <a:off x="5171498" y="899284"/>
            <a:ext cx="13085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Load last progress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52B529-7E7B-2F47-AB1B-6F08CB0599B9}"/>
              </a:ext>
            </a:extLst>
          </p:cNvPr>
          <p:cNvSpPr txBox="1"/>
          <p:nvPr/>
        </p:nvSpPr>
        <p:spPr>
          <a:xfrm>
            <a:off x="5217184" y="473889"/>
            <a:ext cx="1217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Create new start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E1FED9-A764-484A-9647-985B7B555246}"/>
              </a:ext>
            </a:extLst>
          </p:cNvPr>
          <p:cNvSpPr txBox="1"/>
          <p:nvPr/>
        </p:nvSpPr>
        <p:spPr>
          <a:xfrm>
            <a:off x="3032487" y="1324678"/>
            <a:ext cx="1448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FEB92-46CC-E345-9F2B-9B8C670D67BF}"/>
              </a:ext>
            </a:extLst>
          </p:cNvPr>
          <p:cNvSpPr/>
          <p:nvPr/>
        </p:nvSpPr>
        <p:spPr>
          <a:xfrm>
            <a:off x="1468000" y="172194"/>
            <a:ext cx="1066822" cy="1533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47A14-7E37-6A43-9CBA-55188F58404E}"/>
              </a:ext>
            </a:extLst>
          </p:cNvPr>
          <p:cNvSpPr/>
          <p:nvPr/>
        </p:nvSpPr>
        <p:spPr>
          <a:xfrm>
            <a:off x="4975654" y="370773"/>
            <a:ext cx="1702844" cy="13345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0533A03-A0C9-7747-A4A0-DB47E9B685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24630" y="1037783"/>
            <a:ext cx="5433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6EC15C7-C545-D545-8170-164CB604864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28609" y="1463178"/>
            <a:ext cx="10038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6438B7C-2568-6449-854B-07EB101E37F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51032" y="612389"/>
            <a:ext cx="27661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7D88F4-3B58-634E-9CCB-37D537E01552}"/>
              </a:ext>
            </a:extLst>
          </p:cNvPr>
          <p:cNvSpPr txBox="1"/>
          <p:nvPr/>
        </p:nvSpPr>
        <p:spPr>
          <a:xfrm>
            <a:off x="4237961" y="899284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5A8AB1E-E696-E642-8534-331D59C9B3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72000" y="1037784"/>
            <a:ext cx="599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2A19265F-AF70-D64E-95E4-825F81CC6130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4063041" y="1037784"/>
            <a:ext cx="17492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1CBF3-22CD-E044-9A55-7EF52A7FBBAA}"/>
              </a:ext>
            </a:extLst>
          </p:cNvPr>
          <p:cNvSpPr txBox="1"/>
          <p:nvPr/>
        </p:nvSpPr>
        <p:spPr>
          <a:xfrm>
            <a:off x="5142741" y="1227499"/>
            <a:ext cx="1428533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environment </a:t>
            </a:r>
          </a:p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setting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弧線 1">
            <a:extLst>
              <a:ext uri="{FF2B5EF4-FFF2-40B4-BE49-F238E27FC236}">
                <a16:creationId xmlns:a16="http://schemas.microsoft.com/office/drawing/2014/main" id="{2D7B06D7-36F9-BB4B-90CC-1B55D7A31AE1}"/>
              </a:ext>
            </a:extLst>
          </p:cNvPr>
          <p:cNvSpPr/>
          <p:nvPr/>
        </p:nvSpPr>
        <p:spPr>
          <a:xfrm>
            <a:off x="3599480" y="531540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EA2E09-73CA-6745-9A94-08CD7AB3E17B}"/>
              </a:ext>
            </a:extLst>
          </p:cNvPr>
          <p:cNvCxnSpPr>
            <a:cxnSpLocks/>
          </p:cNvCxnSpPr>
          <p:nvPr/>
        </p:nvCxnSpPr>
        <p:spPr>
          <a:xfrm>
            <a:off x="3678150" y="688882"/>
            <a:ext cx="0" cy="2076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EB124D-2291-2945-979D-55C93BDAD8AC}"/>
              </a:ext>
            </a:extLst>
          </p:cNvPr>
          <p:cNvCxnSpPr>
            <a:cxnSpLocks/>
          </p:cNvCxnSpPr>
          <p:nvPr/>
        </p:nvCxnSpPr>
        <p:spPr>
          <a:xfrm>
            <a:off x="3678603" y="325494"/>
            <a:ext cx="0" cy="20604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86EA86-9346-A846-A9BB-69452B9C4D02}"/>
              </a:ext>
            </a:extLst>
          </p:cNvPr>
          <p:cNvSpPr txBox="1"/>
          <p:nvPr/>
        </p:nvSpPr>
        <p:spPr>
          <a:xfrm>
            <a:off x="2911824" y="18699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CFAE319-29BF-EB46-ABE7-E8749CE60BEA}"/>
              </a:ext>
            </a:extLst>
          </p:cNvPr>
          <p:cNvSpPr txBox="1"/>
          <p:nvPr/>
        </p:nvSpPr>
        <p:spPr>
          <a:xfrm>
            <a:off x="1567692" y="172194"/>
            <a:ext cx="8785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Start menu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DE8B1FC1-FA67-1746-A3A5-FCC51C6AA0D1}"/>
              </a:ext>
            </a:extLst>
          </p:cNvPr>
          <p:cNvCxnSpPr>
            <a:cxnSpLocks/>
          </p:cNvCxnSpPr>
          <p:nvPr/>
        </p:nvCxnSpPr>
        <p:spPr>
          <a:xfrm>
            <a:off x="3249003" y="325494"/>
            <a:ext cx="429147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D148250-1EC5-7046-A395-385CD5C774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530548" y="325495"/>
            <a:ext cx="3812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3DBF6-D732-4148-A345-52569912A30C}"/>
              </a:ext>
            </a:extLst>
          </p:cNvPr>
          <p:cNvSpPr txBox="1"/>
          <p:nvPr/>
        </p:nvSpPr>
        <p:spPr>
          <a:xfrm>
            <a:off x="5602546" y="2345511"/>
            <a:ext cx="102888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Current room has Object?</a:t>
            </a:r>
            <a:endParaRPr kumimoji="1"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879A480-3BF2-5448-9976-89DDFC39EFCC}"/>
              </a:ext>
            </a:extLst>
          </p:cNvPr>
          <p:cNvSpPr txBox="1"/>
          <p:nvPr/>
        </p:nvSpPr>
        <p:spPr>
          <a:xfrm>
            <a:off x="3056576" y="2345511"/>
            <a:ext cx="193803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Player interacts with Object &amp; Update game status </a:t>
            </a:r>
            <a:endParaRPr kumimoji="1" lang="zh-TW" altLang="en-US" sz="12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FAF463B-A948-1542-90CD-0C016EB73A3E}"/>
              </a:ext>
            </a:extLst>
          </p:cNvPr>
          <p:cNvGrpSpPr/>
          <p:nvPr/>
        </p:nvGrpSpPr>
        <p:grpSpPr>
          <a:xfrm flipH="1">
            <a:off x="4994612" y="2442682"/>
            <a:ext cx="614761" cy="276999"/>
            <a:chOff x="4381245" y="2108046"/>
            <a:chExt cx="614760" cy="276999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F5098D1-C409-7843-B065-77DD7567D8D9}"/>
                </a:ext>
              </a:extLst>
            </p:cNvPr>
            <p:cNvSpPr txBox="1"/>
            <p:nvPr/>
          </p:nvSpPr>
          <p:spPr>
            <a:xfrm>
              <a:off x="4470042" y="2108046"/>
              <a:ext cx="3868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Yes</a:t>
              </a:r>
              <a:endParaRPr kumimoji="1" lang="zh-TW" altLang="en-US" sz="1200" dirty="0"/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4EDB1807-1C53-264A-A97A-16EA0BB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764" y="2246546"/>
              <a:ext cx="1862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03382350-7049-7F4E-85FE-282B58FBE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81245" y="2249263"/>
              <a:ext cx="15143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CBBB626-D13C-A74B-89CA-2E3DE77B51A2}"/>
              </a:ext>
            </a:extLst>
          </p:cNvPr>
          <p:cNvSpPr txBox="1"/>
          <p:nvPr/>
        </p:nvSpPr>
        <p:spPr>
          <a:xfrm>
            <a:off x="1019707" y="4306026"/>
            <a:ext cx="106682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3F5D821-0A59-C04E-9E6A-AA479349DA54}"/>
              </a:ext>
            </a:extLst>
          </p:cNvPr>
          <p:cNvSpPr txBox="1"/>
          <p:nvPr/>
        </p:nvSpPr>
        <p:spPr>
          <a:xfrm>
            <a:off x="2601852" y="4306026"/>
            <a:ext cx="119916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at goal?</a:t>
            </a:r>
            <a:endParaRPr kumimoji="1" lang="zh-TW" altLang="en-US" sz="12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DA8E8B9-03CA-F641-8AFA-8BBC166D2C34}"/>
              </a:ext>
            </a:extLst>
          </p:cNvPr>
          <p:cNvSpPr txBox="1"/>
          <p:nvPr/>
        </p:nvSpPr>
        <p:spPr>
          <a:xfrm>
            <a:off x="4301756" y="4306026"/>
            <a:ext cx="94735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Is Boss dead?</a:t>
            </a:r>
            <a:endParaRPr kumimoji="1" lang="zh-TW" altLang="en-US" sz="1200" dirty="0"/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6C44608D-F4BA-F64F-9856-1AEF184A97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4626" y="1037784"/>
            <a:ext cx="567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5972C50-617B-3C48-A03E-C203FEB67448}"/>
              </a:ext>
            </a:extLst>
          </p:cNvPr>
          <p:cNvSpPr txBox="1"/>
          <p:nvPr/>
        </p:nvSpPr>
        <p:spPr>
          <a:xfrm flipH="1">
            <a:off x="5757071" y="4306026"/>
            <a:ext cx="89639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Game clear</a:t>
            </a:r>
            <a:endParaRPr kumimoji="1" lang="zh-TW" altLang="en-US" sz="12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B32D64E-1FBA-F14C-8199-5F88B5A2F4D2}"/>
              </a:ext>
            </a:extLst>
          </p:cNvPr>
          <p:cNvSpPr txBox="1"/>
          <p:nvPr/>
        </p:nvSpPr>
        <p:spPr>
          <a:xfrm flipH="1">
            <a:off x="4453855" y="5073554"/>
            <a:ext cx="1483163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A350CBA-5A1F-3E4D-863A-93AE13DE70CB}"/>
              </a:ext>
            </a:extLst>
          </p:cNvPr>
          <p:cNvSpPr txBox="1"/>
          <p:nvPr/>
        </p:nvSpPr>
        <p:spPr>
          <a:xfrm>
            <a:off x="3058324" y="3057416"/>
            <a:ext cx="47682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Map</a:t>
            </a:r>
            <a:endParaRPr kumimoji="1"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F385F03-D92E-9D4F-9A45-48229DE45AA4}"/>
              </a:ext>
            </a:extLst>
          </p:cNvPr>
          <p:cNvSpPr txBox="1"/>
          <p:nvPr/>
        </p:nvSpPr>
        <p:spPr>
          <a:xfrm>
            <a:off x="4165601" y="3057415"/>
            <a:ext cx="1066823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0D9DABB-7F16-264E-AEE0-3DE582BF11CD}"/>
              </a:ext>
            </a:extLst>
          </p:cNvPr>
          <p:cNvGrpSpPr/>
          <p:nvPr/>
        </p:nvGrpSpPr>
        <p:grpSpPr>
          <a:xfrm>
            <a:off x="1520627" y="2250740"/>
            <a:ext cx="1312122" cy="1533110"/>
            <a:chOff x="752369" y="1903373"/>
            <a:chExt cx="1312122" cy="153311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F8F7E1F-C3DD-A344-948E-6AD06FCC1872}"/>
                </a:ext>
              </a:extLst>
            </p:cNvPr>
            <p:cNvSpPr/>
            <p:nvPr/>
          </p:nvSpPr>
          <p:spPr>
            <a:xfrm>
              <a:off x="752369" y="1903373"/>
              <a:ext cx="1312122" cy="1533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0A59A68-9DE4-844D-8FB1-46E2FE96F9BF}"/>
                </a:ext>
              </a:extLst>
            </p:cNvPr>
            <p:cNvSpPr txBox="1"/>
            <p:nvPr/>
          </p:nvSpPr>
          <p:spPr>
            <a:xfrm>
              <a:off x="874481" y="1995571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Move</a:t>
              </a:r>
              <a:endParaRPr kumimoji="1"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10A1D40-3F7B-9D49-83AF-1D41537EE10A}"/>
                </a:ext>
              </a:extLst>
            </p:cNvPr>
            <p:cNvSpPr txBox="1"/>
            <p:nvPr/>
          </p:nvSpPr>
          <p:spPr>
            <a:xfrm>
              <a:off x="874480" y="2352810"/>
              <a:ext cx="1067899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Player’s status</a:t>
              </a:r>
              <a:endParaRPr kumimoji="1" lang="zh-TW" altLang="en-US" sz="12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ECE91B50-A443-6D46-B6E9-0FEB2209C8D6}"/>
                </a:ext>
              </a:extLst>
            </p:cNvPr>
            <p:cNvSpPr txBox="1"/>
            <p:nvPr/>
          </p:nvSpPr>
          <p:spPr>
            <a:xfrm>
              <a:off x="874481" y="2710049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Use backpack</a:t>
              </a:r>
              <a:endParaRPr kumimoji="1" lang="zh-TW" altLang="en-US" sz="12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5FAA631-08EE-034A-9777-D12DD0A4FDCD}"/>
                </a:ext>
              </a:extLst>
            </p:cNvPr>
            <p:cNvSpPr txBox="1"/>
            <p:nvPr/>
          </p:nvSpPr>
          <p:spPr>
            <a:xfrm>
              <a:off x="874481" y="3067287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Game options</a:t>
              </a:r>
              <a:endParaRPr kumimoji="1" lang="zh-TW" altLang="en-US" sz="1200" dirty="0"/>
            </a:p>
          </p:txBody>
        </p: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88DF03D-8710-534E-B351-17AF2FEF8273}"/>
              </a:ext>
            </a:extLst>
          </p:cNvPr>
          <p:cNvSpPr txBox="1"/>
          <p:nvPr/>
        </p:nvSpPr>
        <p:spPr>
          <a:xfrm>
            <a:off x="368628" y="305945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Save Game</a:t>
            </a:r>
            <a:endParaRPr kumimoji="1"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9D8E99A-CFC7-8F4A-88B2-4B4ED9969647}"/>
              </a:ext>
            </a:extLst>
          </p:cNvPr>
          <p:cNvSpPr txBox="1"/>
          <p:nvPr/>
        </p:nvSpPr>
        <p:spPr>
          <a:xfrm>
            <a:off x="368628" y="2700176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Load Game</a:t>
            </a:r>
            <a:endParaRPr kumimoji="1"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CB51AC-D261-BC40-BBB2-43624D78488A}"/>
              </a:ext>
            </a:extLst>
          </p:cNvPr>
          <p:cNvSpPr txBox="1"/>
          <p:nvPr/>
        </p:nvSpPr>
        <p:spPr>
          <a:xfrm>
            <a:off x="368628" y="342526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Quit</a:t>
            </a:r>
            <a:endParaRPr kumimoji="1"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C15C7DD-981D-4442-A7B3-664FD5515730}"/>
              </a:ext>
            </a:extLst>
          </p:cNvPr>
          <p:cNvSpPr txBox="1"/>
          <p:nvPr/>
        </p:nvSpPr>
        <p:spPr>
          <a:xfrm>
            <a:off x="698750" y="1767848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7AE03CE-98BA-3C4A-A601-B61BFA90F641}"/>
              </a:ext>
            </a:extLst>
          </p:cNvPr>
          <p:cNvSpPr/>
          <p:nvPr/>
        </p:nvSpPr>
        <p:spPr>
          <a:xfrm>
            <a:off x="296853" y="2619937"/>
            <a:ext cx="1036631" cy="11639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64D252C-02CC-144A-A58B-1A049F6C4832}"/>
              </a:ext>
            </a:extLst>
          </p:cNvPr>
          <p:cNvSpPr/>
          <p:nvPr/>
        </p:nvSpPr>
        <p:spPr>
          <a:xfrm>
            <a:off x="800099" y="4015733"/>
            <a:ext cx="5904301" cy="875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553EED2-0ADF-EB43-B617-FDFAC3839B08}"/>
              </a:ext>
            </a:extLst>
          </p:cNvPr>
          <p:cNvSpPr txBox="1"/>
          <p:nvPr/>
        </p:nvSpPr>
        <p:spPr>
          <a:xfrm>
            <a:off x="1984504" y="4023306"/>
            <a:ext cx="13594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status check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13D5A58-FD28-C648-BFCB-A0EFF4D2F40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16989" y="1705170"/>
            <a:ext cx="0" cy="64034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005A3B7-842E-2B44-8DEC-C9DC2C34E168}"/>
              </a:ext>
            </a:extLst>
          </p:cNvPr>
          <p:cNvSpPr txBox="1"/>
          <p:nvPr/>
        </p:nvSpPr>
        <p:spPr>
          <a:xfrm flipH="1">
            <a:off x="5937018" y="301145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A516114-4631-7048-B875-FEC6069BAB10}"/>
              </a:ext>
            </a:extLst>
          </p:cNvPr>
          <p:cNvCxnSpPr>
            <a:cxnSpLocks/>
          </p:cNvCxnSpPr>
          <p:nvPr/>
        </p:nvCxnSpPr>
        <p:spPr>
          <a:xfrm flipH="1">
            <a:off x="6116988" y="3310365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CCC264D-49F0-9A40-B755-D5EA493F9713}"/>
              </a:ext>
            </a:extLst>
          </p:cNvPr>
          <p:cNvCxnSpPr>
            <a:cxnSpLocks/>
          </p:cNvCxnSpPr>
          <p:nvPr/>
        </p:nvCxnSpPr>
        <p:spPr>
          <a:xfrm flipH="1">
            <a:off x="6116988" y="2816467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1D77ABB-C1C2-5F43-9AF3-27250A34D2FA}"/>
              </a:ext>
            </a:extLst>
          </p:cNvPr>
          <p:cNvCxnSpPr>
            <a:cxnSpLocks/>
          </p:cNvCxnSpPr>
          <p:nvPr/>
        </p:nvCxnSpPr>
        <p:spPr>
          <a:xfrm flipH="1">
            <a:off x="3296734" y="3542535"/>
            <a:ext cx="28202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E9FCC615-E631-3447-BE64-AB8D94438313}"/>
              </a:ext>
            </a:extLst>
          </p:cNvPr>
          <p:cNvCxnSpPr>
            <a:cxnSpLocks/>
          </p:cNvCxnSpPr>
          <p:nvPr/>
        </p:nvCxnSpPr>
        <p:spPr>
          <a:xfrm flipH="1">
            <a:off x="2832749" y="3195914"/>
            <a:ext cx="2238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2B9E25DE-E17A-9A49-9628-92B0225E235C}"/>
              </a:ext>
            </a:extLst>
          </p:cNvPr>
          <p:cNvCxnSpPr>
            <a:cxnSpLocks/>
          </p:cNvCxnSpPr>
          <p:nvPr/>
        </p:nvCxnSpPr>
        <p:spPr>
          <a:xfrm flipH="1">
            <a:off x="3535145" y="3195914"/>
            <a:ext cx="1746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B26BFEEE-81B9-1C46-8193-2CDDE1E0526A}"/>
              </a:ext>
            </a:extLst>
          </p:cNvPr>
          <p:cNvCxnSpPr>
            <a:cxnSpLocks/>
          </p:cNvCxnSpPr>
          <p:nvPr/>
        </p:nvCxnSpPr>
        <p:spPr>
          <a:xfrm>
            <a:off x="4671900" y="2807176"/>
            <a:ext cx="0" cy="250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線 117">
            <a:extLst>
              <a:ext uri="{FF2B5EF4-FFF2-40B4-BE49-F238E27FC236}">
                <a16:creationId xmlns:a16="http://schemas.microsoft.com/office/drawing/2014/main" id="{96CD8A2A-BC26-684F-989C-6FB1D84441A7}"/>
              </a:ext>
            </a:extLst>
          </p:cNvPr>
          <p:cNvSpPr/>
          <p:nvPr/>
        </p:nvSpPr>
        <p:spPr>
          <a:xfrm>
            <a:off x="4593230" y="3464332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EB5EAB7-3EA0-C14F-A430-068E7138F83B}"/>
              </a:ext>
            </a:extLst>
          </p:cNvPr>
          <p:cNvSpPr txBox="1"/>
          <p:nvPr/>
        </p:nvSpPr>
        <p:spPr>
          <a:xfrm flipH="1">
            <a:off x="3675686" y="3058523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22" name="直線箭頭接點 121">
            <a:extLst>
              <a:ext uri="{FF2B5EF4-FFF2-40B4-BE49-F238E27FC236}">
                <a16:creationId xmlns:a16="http://schemas.microsoft.com/office/drawing/2014/main" id="{7C03F38A-5D41-6543-A9E9-CC1E5C7343CB}"/>
              </a:ext>
            </a:extLst>
          </p:cNvPr>
          <p:cNvCxnSpPr>
            <a:cxnSpLocks/>
          </p:cNvCxnSpPr>
          <p:nvPr/>
        </p:nvCxnSpPr>
        <p:spPr>
          <a:xfrm flipH="1">
            <a:off x="3984941" y="3195915"/>
            <a:ext cx="17461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3F21E133-50D7-CE46-8C8E-55AE3ADD3D63}"/>
              </a:ext>
            </a:extLst>
          </p:cNvPr>
          <p:cNvCxnSpPr>
            <a:cxnSpLocks/>
          </p:cNvCxnSpPr>
          <p:nvPr/>
        </p:nvCxnSpPr>
        <p:spPr>
          <a:xfrm flipH="1">
            <a:off x="1319532" y="3546791"/>
            <a:ext cx="325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D5F33D1A-B59E-4845-96C1-4CEE98CDCB3A}"/>
              </a:ext>
            </a:extLst>
          </p:cNvPr>
          <p:cNvCxnSpPr>
            <a:cxnSpLocks/>
          </p:cNvCxnSpPr>
          <p:nvPr/>
        </p:nvCxnSpPr>
        <p:spPr>
          <a:xfrm>
            <a:off x="4671900" y="3334414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8E1AE3C5-632F-5D45-BC42-5627813B2A9C}"/>
              </a:ext>
            </a:extLst>
          </p:cNvPr>
          <p:cNvSpPr txBox="1"/>
          <p:nvPr/>
        </p:nvSpPr>
        <p:spPr>
          <a:xfrm flipH="1">
            <a:off x="3647960" y="360332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2F638686-1034-794F-98CF-A1D2E97F7BE3}"/>
              </a:ext>
            </a:extLst>
          </p:cNvPr>
          <p:cNvCxnSpPr>
            <a:cxnSpLocks/>
          </p:cNvCxnSpPr>
          <p:nvPr/>
        </p:nvCxnSpPr>
        <p:spPr>
          <a:xfrm flipH="1">
            <a:off x="3984941" y="3748497"/>
            <a:ext cx="68695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602B6212-05BF-0942-BF58-D68A0817CF3F}"/>
              </a:ext>
            </a:extLst>
          </p:cNvPr>
          <p:cNvCxnSpPr>
            <a:cxnSpLocks/>
          </p:cNvCxnSpPr>
          <p:nvPr/>
        </p:nvCxnSpPr>
        <p:spPr>
          <a:xfrm>
            <a:off x="4671900" y="3621672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DDF6D9C4-1C2A-1547-A088-6F091E03B55D}"/>
              </a:ext>
            </a:extLst>
          </p:cNvPr>
          <p:cNvCxnSpPr>
            <a:cxnSpLocks/>
          </p:cNvCxnSpPr>
          <p:nvPr/>
        </p:nvCxnSpPr>
        <p:spPr>
          <a:xfrm flipH="1">
            <a:off x="3122921" y="3748497"/>
            <a:ext cx="552766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A91A7E89-F4AD-7947-B8EA-E6822D45757B}"/>
              </a:ext>
            </a:extLst>
          </p:cNvPr>
          <p:cNvCxnSpPr>
            <a:cxnSpLocks/>
          </p:cNvCxnSpPr>
          <p:nvPr/>
        </p:nvCxnSpPr>
        <p:spPr>
          <a:xfrm>
            <a:off x="3122921" y="3748497"/>
            <a:ext cx="0" cy="1982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箭頭接點 139">
            <a:extLst>
              <a:ext uri="{FF2B5EF4-FFF2-40B4-BE49-F238E27FC236}">
                <a16:creationId xmlns:a16="http://schemas.microsoft.com/office/drawing/2014/main" id="{09AA336F-48D2-394C-8A87-9232FC5CDDDD}"/>
              </a:ext>
            </a:extLst>
          </p:cNvPr>
          <p:cNvCxnSpPr>
            <a:cxnSpLocks/>
          </p:cNvCxnSpPr>
          <p:nvPr/>
        </p:nvCxnSpPr>
        <p:spPr>
          <a:xfrm>
            <a:off x="1642738" y="3946717"/>
            <a:ext cx="0" cy="3593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140">
            <a:extLst>
              <a:ext uri="{FF2B5EF4-FFF2-40B4-BE49-F238E27FC236}">
                <a16:creationId xmlns:a16="http://schemas.microsoft.com/office/drawing/2014/main" id="{0399F69D-0438-9C45-A83A-6C27ACBEF014}"/>
              </a:ext>
            </a:extLst>
          </p:cNvPr>
          <p:cNvCxnSpPr>
            <a:cxnSpLocks/>
          </p:cNvCxnSpPr>
          <p:nvPr/>
        </p:nvCxnSpPr>
        <p:spPr>
          <a:xfrm flipH="1">
            <a:off x="1642738" y="3946717"/>
            <a:ext cx="1480184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>
            <a:extLst>
              <a:ext uri="{FF2B5EF4-FFF2-40B4-BE49-F238E27FC236}">
                <a16:creationId xmlns:a16="http://schemas.microsoft.com/office/drawing/2014/main" id="{BDF28F73-2E5F-E249-AC24-08891F5402C4}"/>
              </a:ext>
            </a:extLst>
          </p:cNvPr>
          <p:cNvCxnSpPr>
            <a:cxnSpLocks/>
          </p:cNvCxnSpPr>
          <p:nvPr/>
        </p:nvCxnSpPr>
        <p:spPr>
          <a:xfrm>
            <a:off x="554101" y="5212054"/>
            <a:ext cx="389975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E0412E8-FF17-EB49-ADBB-8822174119E9}"/>
              </a:ext>
            </a:extLst>
          </p:cNvPr>
          <p:cNvCxnSpPr>
            <a:cxnSpLocks/>
          </p:cNvCxnSpPr>
          <p:nvPr/>
        </p:nvCxnSpPr>
        <p:spPr>
          <a:xfrm flipV="1">
            <a:off x="990146" y="2043859"/>
            <a:ext cx="0" cy="34522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箭頭接點 160">
            <a:extLst>
              <a:ext uri="{FF2B5EF4-FFF2-40B4-BE49-F238E27FC236}">
                <a16:creationId xmlns:a16="http://schemas.microsoft.com/office/drawing/2014/main" id="{84245751-E9FC-EF43-9CFA-41602C567F7C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432600" y="1905360"/>
            <a:ext cx="228636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箭頭接點 162">
            <a:extLst>
              <a:ext uri="{FF2B5EF4-FFF2-40B4-BE49-F238E27FC236}">
                <a16:creationId xmlns:a16="http://schemas.microsoft.com/office/drawing/2014/main" id="{55C62108-17F4-C044-9945-2101CD94B934}"/>
              </a:ext>
            </a:extLst>
          </p:cNvPr>
          <p:cNvCxnSpPr>
            <a:cxnSpLocks/>
          </p:cNvCxnSpPr>
          <p:nvPr/>
        </p:nvCxnSpPr>
        <p:spPr>
          <a:xfrm flipV="1">
            <a:off x="4718965" y="1037784"/>
            <a:ext cx="0" cy="8675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1AA73294-B851-4641-B450-CF7366582B42}"/>
              </a:ext>
            </a:extLst>
          </p:cNvPr>
          <p:cNvSpPr txBox="1"/>
          <p:nvPr/>
        </p:nvSpPr>
        <p:spPr>
          <a:xfrm>
            <a:off x="2045763" y="1766860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71" name="直線箭頭接點 170">
            <a:extLst>
              <a:ext uri="{FF2B5EF4-FFF2-40B4-BE49-F238E27FC236}">
                <a16:creationId xmlns:a16="http://schemas.microsoft.com/office/drawing/2014/main" id="{CFE071AD-EFAC-0743-BB5A-34FA240F6252}"/>
              </a:ext>
            </a:extLst>
          </p:cNvPr>
          <p:cNvCxnSpPr>
            <a:cxnSpLocks/>
          </p:cNvCxnSpPr>
          <p:nvPr/>
        </p:nvCxnSpPr>
        <p:spPr>
          <a:xfrm flipV="1">
            <a:off x="1738889" y="1907901"/>
            <a:ext cx="296397" cy="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1250B900-53D6-E44C-8810-6DAAE6686429}"/>
              </a:ext>
            </a:extLst>
          </p:cNvPr>
          <p:cNvSpPr/>
          <p:nvPr/>
        </p:nvSpPr>
        <p:spPr>
          <a:xfrm>
            <a:off x="226568" y="2170142"/>
            <a:ext cx="6477832" cy="16915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57ABFC2-F720-B749-9D36-4320B4D69656}"/>
              </a:ext>
            </a:extLst>
          </p:cNvPr>
          <p:cNvSpPr txBox="1"/>
          <p:nvPr/>
        </p:nvSpPr>
        <p:spPr>
          <a:xfrm>
            <a:off x="5083042" y="3572663"/>
            <a:ext cx="10406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actions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BDFD1E1-6A46-3E4E-B4F6-588581B1ACFA}"/>
              </a:ext>
            </a:extLst>
          </p:cNvPr>
          <p:cNvCxnSpPr>
            <a:cxnSpLocks/>
          </p:cNvCxnSpPr>
          <p:nvPr/>
        </p:nvCxnSpPr>
        <p:spPr>
          <a:xfrm>
            <a:off x="111339" y="1907902"/>
            <a:ext cx="58041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404C98D-FBB2-3041-A4FD-A18E970D39FA}"/>
              </a:ext>
            </a:extLst>
          </p:cNvPr>
          <p:cNvSpPr txBox="1"/>
          <p:nvPr/>
        </p:nvSpPr>
        <p:spPr>
          <a:xfrm>
            <a:off x="318833" y="1766860"/>
            <a:ext cx="246518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0000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93" name="直線箭頭接點 192">
            <a:extLst>
              <a:ext uri="{FF2B5EF4-FFF2-40B4-BE49-F238E27FC236}">
                <a16:creationId xmlns:a16="http://schemas.microsoft.com/office/drawing/2014/main" id="{D33AB192-637F-FC4A-A7CE-ED0797AEB84D}"/>
              </a:ext>
            </a:extLst>
          </p:cNvPr>
          <p:cNvCxnSpPr>
            <a:cxnSpLocks/>
          </p:cNvCxnSpPr>
          <p:nvPr/>
        </p:nvCxnSpPr>
        <p:spPr>
          <a:xfrm>
            <a:off x="111339" y="2474717"/>
            <a:ext cx="140928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弧線 194">
            <a:extLst>
              <a:ext uri="{FF2B5EF4-FFF2-40B4-BE49-F238E27FC236}">
                <a16:creationId xmlns:a16="http://schemas.microsoft.com/office/drawing/2014/main" id="{2C35B400-ABCF-C244-BA6F-80247CDA5E47}"/>
              </a:ext>
            </a:extLst>
          </p:cNvPr>
          <p:cNvSpPr/>
          <p:nvPr/>
        </p:nvSpPr>
        <p:spPr>
          <a:xfrm>
            <a:off x="912896" y="2389087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8" name="直線箭頭接點 197">
            <a:extLst>
              <a:ext uri="{FF2B5EF4-FFF2-40B4-BE49-F238E27FC236}">
                <a16:creationId xmlns:a16="http://schemas.microsoft.com/office/drawing/2014/main" id="{7BCCCF47-F0A4-6E4F-B6E2-BC5C6FED7BB5}"/>
              </a:ext>
            </a:extLst>
          </p:cNvPr>
          <p:cNvCxnSpPr>
            <a:cxnSpLocks/>
          </p:cNvCxnSpPr>
          <p:nvPr/>
        </p:nvCxnSpPr>
        <p:spPr>
          <a:xfrm flipV="1">
            <a:off x="990146" y="2546427"/>
            <a:ext cx="0" cy="15374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4349E11F-81CB-964F-8770-77D8BF7617B7}"/>
              </a:ext>
            </a:extLst>
          </p:cNvPr>
          <p:cNvCxnSpPr>
            <a:cxnSpLocks/>
          </p:cNvCxnSpPr>
          <p:nvPr/>
        </p:nvCxnSpPr>
        <p:spPr>
          <a:xfrm>
            <a:off x="111339" y="1905360"/>
            <a:ext cx="0" cy="25478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箭頭接點 203">
            <a:extLst>
              <a:ext uri="{FF2B5EF4-FFF2-40B4-BE49-F238E27FC236}">
                <a16:creationId xmlns:a16="http://schemas.microsoft.com/office/drawing/2014/main" id="{4E728AA9-107C-504B-A885-AF998D4F0671}"/>
              </a:ext>
            </a:extLst>
          </p:cNvPr>
          <p:cNvCxnSpPr>
            <a:cxnSpLocks/>
          </p:cNvCxnSpPr>
          <p:nvPr/>
        </p:nvCxnSpPr>
        <p:spPr>
          <a:xfrm>
            <a:off x="111339" y="3203096"/>
            <a:ext cx="25728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3EE595AC-E119-8949-87D9-6E446523A0AB}"/>
              </a:ext>
            </a:extLst>
          </p:cNvPr>
          <p:cNvCxnSpPr>
            <a:cxnSpLocks/>
          </p:cNvCxnSpPr>
          <p:nvPr/>
        </p:nvCxnSpPr>
        <p:spPr>
          <a:xfrm>
            <a:off x="111339" y="4459985"/>
            <a:ext cx="9083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箭頭接點 210">
            <a:extLst>
              <a:ext uri="{FF2B5EF4-FFF2-40B4-BE49-F238E27FC236}">
                <a16:creationId xmlns:a16="http://schemas.microsoft.com/office/drawing/2014/main" id="{2BB09E6E-9BA7-9240-9AF7-FEE6C1156ADB}"/>
              </a:ext>
            </a:extLst>
          </p:cNvPr>
          <p:cNvCxnSpPr>
            <a:cxnSpLocks/>
          </p:cNvCxnSpPr>
          <p:nvPr/>
        </p:nvCxnSpPr>
        <p:spPr>
          <a:xfrm>
            <a:off x="554101" y="3705512"/>
            <a:ext cx="0" cy="15065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箭頭接點 213">
            <a:extLst>
              <a:ext uri="{FF2B5EF4-FFF2-40B4-BE49-F238E27FC236}">
                <a16:creationId xmlns:a16="http://schemas.microsoft.com/office/drawing/2014/main" id="{87F26EBF-F555-D64E-B78F-B7CC06120466}"/>
              </a:ext>
            </a:extLst>
          </p:cNvPr>
          <p:cNvCxnSpPr>
            <a:cxnSpLocks/>
          </p:cNvCxnSpPr>
          <p:nvPr/>
        </p:nvCxnSpPr>
        <p:spPr>
          <a:xfrm>
            <a:off x="1563165" y="4574820"/>
            <a:ext cx="0" cy="6372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D83F923-50BC-E147-9382-5AFDF68C513A}"/>
              </a:ext>
            </a:extLst>
          </p:cNvPr>
          <p:cNvSpPr txBox="1"/>
          <p:nvPr/>
        </p:nvSpPr>
        <p:spPr>
          <a:xfrm flipH="1">
            <a:off x="1372326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76203D2-50AC-BE4D-9194-B9E9CE017285}"/>
              </a:ext>
            </a:extLst>
          </p:cNvPr>
          <p:cNvCxnSpPr>
            <a:cxnSpLocks/>
          </p:cNvCxnSpPr>
          <p:nvPr/>
        </p:nvCxnSpPr>
        <p:spPr>
          <a:xfrm>
            <a:off x="6205272" y="4583025"/>
            <a:ext cx="0" cy="62902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箭頭接點 217">
            <a:extLst>
              <a:ext uri="{FF2B5EF4-FFF2-40B4-BE49-F238E27FC236}">
                <a16:creationId xmlns:a16="http://schemas.microsoft.com/office/drawing/2014/main" id="{F808038E-86A3-7C4E-B424-78DDE512A269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5937018" y="5212053"/>
            <a:ext cx="2647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7B7C078D-6AF3-1545-820B-00FD68EB06CB}"/>
              </a:ext>
            </a:extLst>
          </p:cNvPr>
          <p:cNvCxnSpPr>
            <a:cxnSpLocks/>
          </p:cNvCxnSpPr>
          <p:nvPr/>
        </p:nvCxnSpPr>
        <p:spPr>
          <a:xfrm>
            <a:off x="2089111" y="4446538"/>
            <a:ext cx="50878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E40505D-31E9-2443-AFB4-38E755BC7DB1}"/>
              </a:ext>
            </a:extLst>
          </p:cNvPr>
          <p:cNvSpPr txBox="1"/>
          <p:nvPr/>
        </p:nvSpPr>
        <p:spPr>
          <a:xfrm flipH="1">
            <a:off x="2225102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6CE13B00-81D4-714C-9883-708D268AE32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01013" y="4444526"/>
            <a:ext cx="292983" cy="20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FBE9236A-5CAE-4049-AA53-F30F5EF86F4D}"/>
              </a:ext>
            </a:extLst>
          </p:cNvPr>
          <p:cNvSpPr txBox="1"/>
          <p:nvPr/>
        </p:nvSpPr>
        <p:spPr>
          <a:xfrm flipH="1">
            <a:off x="3992084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6" name="直線箭頭接點 225">
            <a:extLst>
              <a:ext uri="{FF2B5EF4-FFF2-40B4-BE49-F238E27FC236}">
                <a16:creationId xmlns:a16="http://schemas.microsoft.com/office/drawing/2014/main" id="{43DD1150-E3E3-294D-88FD-C5B2A9F786BA}"/>
              </a:ext>
            </a:extLst>
          </p:cNvPr>
          <p:cNvCxnSpPr>
            <a:cxnSpLocks/>
          </p:cNvCxnSpPr>
          <p:nvPr/>
        </p:nvCxnSpPr>
        <p:spPr>
          <a:xfrm>
            <a:off x="5249947" y="4446538"/>
            <a:ext cx="30689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AFC07D51-B5C5-C341-96FB-74FFA7C53CFE}"/>
              </a:ext>
            </a:extLst>
          </p:cNvPr>
          <p:cNvSpPr txBox="1"/>
          <p:nvPr/>
        </p:nvSpPr>
        <p:spPr>
          <a:xfrm flipH="1">
            <a:off x="5421310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30" name="直線箭頭接點 229">
            <a:extLst>
              <a:ext uri="{FF2B5EF4-FFF2-40B4-BE49-F238E27FC236}">
                <a16:creationId xmlns:a16="http://schemas.microsoft.com/office/drawing/2014/main" id="{B9B782C3-76FC-664F-B239-93FDCB37E997}"/>
              </a:ext>
            </a:extLst>
          </p:cNvPr>
          <p:cNvCxnSpPr>
            <a:cxnSpLocks/>
          </p:cNvCxnSpPr>
          <p:nvPr/>
        </p:nvCxnSpPr>
        <p:spPr>
          <a:xfrm flipV="1">
            <a:off x="4087272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箭頭接點 231">
            <a:extLst>
              <a:ext uri="{FF2B5EF4-FFF2-40B4-BE49-F238E27FC236}">
                <a16:creationId xmlns:a16="http://schemas.microsoft.com/office/drawing/2014/main" id="{34F3F667-19FC-B345-8A61-18C168BD3703}"/>
              </a:ext>
            </a:extLst>
          </p:cNvPr>
          <p:cNvCxnSpPr>
            <a:cxnSpLocks/>
          </p:cNvCxnSpPr>
          <p:nvPr/>
        </p:nvCxnSpPr>
        <p:spPr>
          <a:xfrm flipV="1">
            <a:off x="5542761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16DFB653-F35B-BA49-A09D-C2D8296025DA}"/>
              </a:ext>
            </a:extLst>
          </p:cNvPr>
          <p:cNvCxnSpPr>
            <a:cxnSpLocks/>
          </p:cNvCxnSpPr>
          <p:nvPr/>
        </p:nvCxnSpPr>
        <p:spPr>
          <a:xfrm>
            <a:off x="3200798" y="4745467"/>
            <a:ext cx="139243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8D81386C-039C-4441-97A9-EA353D47905E}"/>
              </a:ext>
            </a:extLst>
          </p:cNvPr>
          <p:cNvSpPr txBox="1"/>
          <p:nvPr/>
        </p:nvSpPr>
        <p:spPr>
          <a:xfrm flipH="1">
            <a:off x="3878827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37" name="直線箭頭接點 236">
            <a:extLst>
              <a:ext uri="{FF2B5EF4-FFF2-40B4-BE49-F238E27FC236}">
                <a16:creationId xmlns:a16="http://schemas.microsoft.com/office/drawing/2014/main" id="{0DBE3C78-39E3-5545-8BA2-D676D321F1DC}"/>
              </a:ext>
            </a:extLst>
          </p:cNvPr>
          <p:cNvCxnSpPr>
            <a:cxnSpLocks/>
          </p:cNvCxnSpPr>
          <p:nvPr/>
        </p:nvCxnSpPr>
        <p:spPr>
          <a:xfrm>
            <a:off x="4084443" y="4126371"/>
            <a:ext cx="23955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D889164-5D2E-7948-B908-2AC8025703FA}"/>
              </a:ext>
            </a:extLst>
          </p:cNvPr>
          <p:cNvCxnSpPr>
            <a:cxnSpLocks/>
          </p:cNvCxnSpPr>
          <p:nvPr/>
        </p:nvCxnSpPr>
        <p:spPr>
          <a:xfrm flipV="1">
            <a:off x="6479998" y="2816467"/>
            <a:ext cx="0" cy="13099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8E832FC-C671-B245-BB3C-10BFDBDA23F8}"/>
              </a:ext>
            </a:extLst>
          </p:cNvPr>
          <p:cNvCxnSpPr>
            <a:cxnSpLocks/>
          </p:cNvCxnSpPr>
          <p:nvPr/>
        </p:nvCxnSpPr>
        <p:spPr>
          <a:xfrm flipV="1">
            <a:off x="3200798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箭頭接點 242">
            <a:extLst>
              <a:ext uri="{FF2B5EF4-FFF2-40B4-BE49-F238E27FC236}">
                <a16:creationId xmlns:a16="http://schemas.microsoft.com/office/drawing/2014/main" id="{28523E4A-7BEC-774D-A6AC-1CC8C04D4FE6}"/>
              </a:ext>
            </a:extLst>
          </p:cNvPr>
          <p:cNvCxnSpPr>
            <a:cxnSpLocks/>
          </p:cNvCxnSpPr>
          <p:nvPr/>
        </p:nvCxnSpPr>
        <p:spPr>
          <a:xfrm flipV="1">
            <a:off x="4593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15BADCC-7522-E34E-8E56-4C4D710684FD}"/>
              </a:ext>
            </a:extLst>
          </p:cNvPr>
          <p:cNvCxnSpPr>
            <a:cxnSpLocks/>
          </p:cNvCxnSpPr>
          <p:nvPr/>
        </p:nvCxnSpPr>
        <p:spPr>
          <a:xfrm>
            <a:off x="4814047" y="4745467"/>
            <a:ext cx="1203183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3739C213-1497-1942-B71F-61FAB007341D}"/>
              </a:ext>
            </a:extLst>
          </p:cNvPr>
          <p:cNvSpPr txBox="1"/>
          <p:nvPr/>
        </p:nvSpPr>
        <p:spPr>
          <a:xfrm flipH="1">
            <a:off x="5334659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111E0404-B1BB-C743-8A92-E1755BDD0764}"/>
              </a:ext>
            </a:extLst>
          </p:cNvPr>
          <p:cNvCxnSpPr>
            <a:cxnSpLocks/>
          </p:cNvCxnSpPr>
          <p:nvPr/>
        </p:nvCxnSpPr>
        <p:spPr>
          <a:xfrm flipV="1">
            <a:off x="4814047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箭頭接點 248">
            <a:extLst>
              <a:ext uri="{FF2B5EF4-FFF2-40B4-BE49-F238E27FC236}">
                <a16:creationId xmlns:a16="http://schemas.microsoft.com/office/drawing/2014/main" id="{D5B11895-899A-F947-979D-29B297CDA687}"/>
              </a:ext>
            </a:extLst>
          </p:cNvPr>
          <p:cNvCxnSpPr>
            <a:cxnSpLocks/>
          </p:cNvCxnSpPr>
          <p:nvPr/>
        </p:nvCxnSpPr>
        <p:spPr>
          <a:xfrm flipV="1">
            <a:off x="6017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箭頭接點 254">
            <a:extLst>
              <a:ext uri="{FF2B5EF4-FFF2-40B4-BE49-F238E27FC236}">
                <a16:creationId xmlns:a16="http://schemas.microsoft.com/office/drawing/2014/main" id="{94D1594E-EAD0-A047-A32E-C198F5E0FFBC}"/>
              </a:ext>
            </a:extLst>
          </p:cNvPr>
          <p:cNvCxnSpPr>
            <a:cxnSpLocks/>
          </p:cNvCxnSpPr>
          <p:nvPr/>
        </p:nvCxnSpPr>
        <p:spPr>
          <a:xfrm flipV="1">
            <a:off x="3296734" y="3339212"/>
            <a:ext cx="0" cy="213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3167755-8C3B-6640-B3E7-A54FFE7B7FB7}"/>
              </a:ext>
            </a:extLst>
          </p:cNvPr>
          <p:cNvGrpSpPr/>
          <p:nvPr/>
        </p:nvGrpSpPr>
        <p:grpSpPr>
          <a:xfrm>
            <a:off x="262218" y="363071"/>
            <a:ext cx="1875864" cy="1657819"/>
            <a:chOff x="262218" y="363071"/>
            <a:chExt cx="2171700" cy="16578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EBC76A-EA42-9649-A27A-EBA677C4D9EC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Object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D4CFA6-8C3B-D742-A21F-7768BD579F1A}"/>
                </a:ext>
              </a:extLst>
            </p:cNvPr>
            <p:cNvSpPr/>
            <p:nvPr/>
          </p:nvSpPr>
          <p:spPr>
            <a:xfrm>
              <a:off x="262800" y="605118"/>
              <a:ext cx="2171118" cy="55399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name: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Tag: string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F07684-2268-E54F-99A0-BEC1AB6371D7}"/>
                </a:ext>
              </a:extLst>
            </p:cNvPr>
            <p:cNvSpPr/>
            <p:nvPr/>
          </p:nvSpPr>
          <p:spPr>
            <a:xfrm>
              <a:off x="262800" y="1159116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triggerEvent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(Object*) = 0: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85004C-67B1-8B45-A601-127CEA4EE63F}"/>
              </a:ext>
            </a:extLst>
          </p:cNvPr>
          <p:cNvGrpSpPr/>
          <p:nvPr/>
        </p:nvGrpSpPr>
        <p:grpSpPr>
          <a:xfrm>
            <a:off x="262218" y="2293471"/>
            <a:ext cx="1875864" cy="1965595"/>
            <a:chOff x="262218" y="363071"/>
            <a:chExt cx="2171700" cy="19655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D06FFC-F4BD-A043-8D88-88E3F399DCC3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Item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B72096-A8C9-EB46-A9F4-E8DB91E7419F}"/>
                </a:ext>
              </a:extLst>
            </p:cNvPr>
            <p:cNvSpPr/>
            <p:nvPr/>
          </p:nvSpPr>
          <p:spPr>
            <a:xfrm>
              <a:off x="262800" y="605118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health: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52F46D-ADD5-2345-BCB6-38FFEE15EA94}"/>
                </a:ext>
              </a:extLst>
            </p:cNvPr>
            <p:cNvSpPr/>
            <p:nvPr/>
          </p:nvSpPr>
          <p:spPr>
            <a:xfrm>
              <a:off x="262800" y="1466892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triggerEvent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CBE261-DAEE-7340-AA1B-A19E2CA7FCA4}"/>
              </a:ext>
            </a:extLst>
          </p:cNvPr>
          <p:cNvGrpSpPr/>
          <p:nvPr/>
        </p:nvGrpSpPr>
        <p:grpSpPr>
          <a:xfrm>
            <a:off x="2491068" y="363071"/>
            <a:ext cx="1875864" cy="2273373"/>
            <a:chOff x="262218" y="363071"/>
            <a:chExt cx="2171700" cy="227337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34A9B3-84D7-D34B-A725-204EBA59E40F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err="1">
                  <a:solidFill>
                    <a:schemeClr val="tx1"/>
                  </a:solidFill>
                </a:rPr>
                <a:t>GameCharacter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D11157-DA8F-084B-821F-E02ECDCE854C}"/>
                </a:ext>
              </a:extLst>
            </p:cNvPr>
            <p:cNvSpPr/>
            <p:nvPr/>
          </p:nvSpPr>
          <p:spPr>
            <a:xfrm>
              <a:off x="262800" y="605118"/>
              <a:ext cx="2171118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BC20A2-0CE4-C845-BF50-2992E4FEF6EB}"/>
                </a:ext>
              </a:extLst>
            </p:cNvPr>
            <p:cNvSpPr/>
            <p:nvPr/>
          </p:nvSpPr>
          <p:spPr>
            <a:xfrm>
              <a:off x="262800" y="1620781"/>
              <a:ext cx="2171118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checkIsDead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takeDamage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4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184</Words>
  <Application>Microsoft Macintosh PowerPoint</Application>
  <PresentationFormat>A4 紙張 (210x297 公釐)</PresentationFormat>
  <Paragraphs>78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38</cp:revision>
  <dcterms:created xsi:type="dcterms:W3CDTF">2021-04-26T10:30:06Z</dcterms:created>
  <dcterms:modified xsi:type="dcterms:W3CDTF">2021-04-27T15:30:15Z</dcterms:modified>
</cp:coreProperties>
</file>