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159" d="100"/>
          <a:sy n="159" d="100"/>
        </p:scale>
        <p:origin x="1968" y="15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F4603-20EE-0B41-A8F2-3EA2A47D6A00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D37F9-5C24-BC4F-8AC7-81AFB66D17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352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D37F9-5C24-BC4F-8AC7-81AFB66D17B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28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590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917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944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74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38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92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0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30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27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9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865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1493-FFC0-5944-ADBC-527DB8B12AC5}" type="datetimeFigureOut">
              <a:rPr kumimoji="1" lang="zh-TW" altLang="en-US" smtClean="0"/>
              <a:t>2021/6/11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DF0F-F152-5C47-B1A7-421B2B02E8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42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0788989-91BA-9F42-B167-A891E42983B5}"/>
              </a:ext>
            </a:extLst>
          </p:cNvPr>
          <p:cNvSpPr txBox="1"/>
          <p:nvPr/>
        </p:nvSpPr>
        <p:spPr>
          <a:xfrm>
            <a:off x="405038" y="138287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u="sng" dirty="0"/>
              <a:t>Degree = 5</a:t>
            </a:r>
            <a:r>
              <a:rPr kumimoji="1" lang="en-US" altLang="zh-TW" sz="1200" dirty="0"/>
              <a:t>, Insert keys: 10, 15, 20, 25, 30, 35, 40, 45, </a:t>
            </a:r>
          </a:p>
          <a:p>
            <a:r>
              <a:rPr kumimoji="1" lang="en-US" altLang="zh-TW" sz="1200" dirty="0"/>
              <a:t>                                          50, 55, 60, 65, 70, 75, 80, 85, 90</a:t>
            </a:r>
            <a:endParaRPr kumimoji="1" lang="zh-TW" altLang="en-US" sz="12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F4EB93A-F6AD-304F-93F0-39A5E9CA75AE}"/>
              </a:ext>
            </a:extLst>
          </p:cNvPr>
          <p:cNvGrpSpPr/>
          <p:nvPr/>
        </p:nvGrpSpPr>
        <p:grpSpPr>
          <a:xfrm>
            <a:off x="5618675" y="214587"/>
            <a:ext cx="749397" cy="247506"/>
            <a:chOff x="831897" y="378136"/>
            <a:chExt cx="749397" cy="2475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6376A5-E255-7D4B-AEF0-C64BD81F73EF}"/>
                </a:ext>
              </a:extLst>
            </p:cNvPr>
            <p:cNvSpPr/>
            <p:nvPr/>
          </p:nvSpPr>
          <p:spPr>
            <a:xfrm>
              <a:off x="1065655" y="378136"/>
              <a:ext cx="398760" cy="247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key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499451-B0CA-7A43-AC2F-40B83AAC8382}"/>
                </a:ext>
              </a:extLst>
            </p:cNvPr>
            <p:cNvSpPr/>
            <p:nvPr/>
          </p:nvSpPr>
          <p:spPr>
            <a:xfrm>
              <a:off x="831897" y="378136"/>
              <a:ext cx="116879" cy="2475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6E355F-33DE-B14C-B0FD-72463D9CB891}"/>
                </a:ext>
              </a:extLst>
            </p:cNvPr>
            <p:cNvSpPr/>
            <p:nvPr/>
          </p:nvSpPr>
          <p:spPr>
            <a:xfrm>
              <a:off x="948776" y="378136"/>
              <a:ext cx="116879" cy="2475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9DB855F-16B4-684C-86B2-D66AB603B8D5}"/>
                </a:ext>
              </a:extLst>
            </p:cNvPr>
            <p:cNvSpPr/>
            <p:nvPr/>
          </p:nvSpPr>
          <p:spPr>
            <a:xfrm>
              <a:off x="1464415" y="378136"/>
              <a:ext cx="116879" cy="24750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58E1F5-7DD6-DC40-ACB9-335AA1971EE5}"/>
              </a:ext>
            </a:extLst>
          </p:cNvPr>
          <p:cNvSpPr txBox="1"/>
          <p:nvPr/>
        </p:nvSpPr>
        <p:spPr>
          <a:xfrm>
            <a:off x="4765856" y="443871"/>
            <a:ext cx="67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Child pointer</a:t>
            </a:r>
            <a:endParaRPr kumimoji="1"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A099BD-019F-7043-9297-AF5E230D10A7}"/>
              </a:ext>
            </a:extLst>
          </p:cNvPr>
          <p:cNvSpPr txBox="1"/>
          <p:nvPr/>
        </p:nvSpPr>
        <p:spPr>
          <a:xfrm>
            <a:off x="5419295" y="597621"/>
            <a:ext cx="67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Record pointer</a:t>
            </a:r>
            <a:endParaRPr kumimoji="1"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0B60D1-C0A8-8C43-BFB6-4768EA3926A6}"/>
              </a:ext>
            </a:extLst>
          </p:cNvPr>
          <p:cNvSpPr txBox="1"/>
          <p:nvPr/>
        </p:nvSpPr>
        <p:spPr>
          <a:xfrm>
            <a:off x="5993374" y="597621"/>
            <a:ext cx="67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200" dirty="0"/>
              <a:t>Next pointer</a:t>
            </a:r>
            <a:endParaRPr kumimoji="1" lang="zh-TW" altLang="en-US" sz="1200" dirty="0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B262546E-3932-944B-A9AF-41B08AF63B84}"/>
              </a:ext>
            </a:extLst>
          </p:cNvPr>
          <p:cNvCxnSpPr>
            <a:cxnSpLocks/>
          </p:cNvCxnSpPr>
          <p:nvPr/>
        </p:nvCxnSpPr>
        <p:spPr>
          <a:xfrm flipH="1">
            <a:off x="5336794" y="352090"/>
            <a:ext cx="340322" cy="302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39E9C5F8-1FD3-5049-A851-319A4430966D}"/>
              </a:ext>
            </a:extLst>
          </p:cNvPr>
          <p:cNvCxnSpPr>
            <a:cxnSpLocks/>
          </p:cNvCxnSpPr>
          <p:nvPr/>
        </p:nvCxnSpPr>
        <p:spPr>
          <a:xfrm flipH="1">
            <a:off x="5749304" y="365840"/>
            <a:ext cx="55004" cy="27990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7ED1E4AF-2E90-B749-A92A-C70EC7B62601}"/>
              </a:ext>
            </a:extLst>
          </p:cNvPr>
          <p:cNvCxnSpPr/>
          <p:nvPr/>
        </p:nvCxnSpPr>
        <p:spPr>
          <a:xfrm>
            <a:off x="6307093" y="331465"/>
            <a:ext cx="0" cy="31625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8C754E9-180A-5A44-8164-BA08484662DF}"/>
              </a:ext>
            </a:extLst>
          </p:cNvPr>
          <p:cNvGrpSpPr/>
          <p:nvPr/>
        </p:nvGrpSpPr>
        <p:grpSpPr>
          <a:xfrm>
            <a:off x="3177585" y="901316"/>
            <a:ext cx="502831" cy="233759"/>
            <a:chOff x="831896" y="378136"/>
            <a:chExt cx="623123" cy="24750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7EAA7C-0F6E-2B4B-A750-B97AAB2B9D9F}"/>
                </a:ext>
              </a:extLst>
            </p:cNvPr>
            <p:cNvSpPr/>
            <p:nvPr/>
          </p:nvSpPr>
          <p:spPr>
            <a:xfrm>
              <a:off x="1065655" y="378136"/>
              <a:ext cx="272484" cy="247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50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35A5F09-0867-E343-A09F-6C6DF040DB81}"/>
                </a:ext>
              </a:extLst>
            </p:cNvPr>
            <p:cNvSpPr/>
            <p:nvPr/>
          </p:nvSpPr>
          <p:spPr>
            <a:xfrm>
              <a:off x="831896" y="378136"/>
              <a:ext cx="116878" cy="2475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1A00E7-E5E3-2F4E-9D9B-02D94A5C540E}"/>
                </a:ext>
              </a:extLst>
            </p:cNvPr>
            <p:cNvSpPr/>
            <p:nvPr/>
          </p:nvSpPr>
          <p:spPr>
            <a:xfrm>
              <a:off x="948776" y="378136"/>
              <a:ext cx="116879" cy="2475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581BEBE-633F-BB4E-8635-A3DF8D6E1A92}"/>
                </a:ext>
              </a:extLst>
            </p:cNvPr>
            <p:cNvSpPr/>
            <p:nvPr/>
          </p:nvSpPr>
          <p:spPr>
            <a:xfrm>
              <a:off x="1338141" y="378136"/>
              <a:ext cx="116878" cy="24750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FC5DF622-8167-2544-8A9E-6C81578F05BA}"/>
              </a:ext>
            </a:extLst>
          </p:cNvPr>
          <p:cNvGrpSpPr/>
          <p:nvPr/>
        </p:nvGrpSpPr>
        <p:grpSpPr>
          <a:xfrm>
            <a:off x="1308467" y="1473952"/>
            <a:ext cx="911345" cy="233759"/>
            <a:chOff x="738856" y="1891010"/>
            <a:chExt cx="911345" cy="233759"/>
          </a:xfrm>
        </p:grpSpPr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E21126CF-5370-3342-9B9A-CB8EB2ECBBD2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373D8931-FCED-1B44-BC01-1224F6DCB046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20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182114CA-B222-1A4B-A2DF-A11D19CFB402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2986A73A-59DD-0F47-9002-9B4E3C550EAE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群組 177">
              <a:extLst>
                <a:ext uri="{FF2B5EF4-FFF2-40B4-BE49-F238E27FC236}">
                  <a16:creationId xmlns:a16="http://schemas.microsoft.com/office/drawing/2014/main" id="{7B056007-277E-EF4A-A5C0-A2C563B1F5C4}"/>
                </a:ext>
              </a:extLst>
            </p:cNvPr>
            <p:cNvGrpSpPr/>
            <p:nvPr/>
          </p:nvGrpSpPr>
          <p:grpSpPr>
            <a:xfrm>
              <a:off x="1147370" y="1891010"/>
              <a:ext cx="502831" cy="233759"/>
              <a:chOff x="831896" y="378136"/>
              <a:chExt cx="623123" cy="247506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7FDC7F69-F240-E64E-A65C-0A8A4CE662B6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35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D3FCF7BD-FCAA-5F43-B76D-A60BD70EEF16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CC0F6584-D0E5-E441-AD88-765EDF8B141C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70B77898-0063-394E-80A4-ED400B22FCAF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4" name="群組 183">
            <a:extLst>
              <a:ext uri="{FF2B5EF4-FFF2-40B4-BE49-F238E27FC236}">
                <a16:creationId xmlns:a16="http://schemas.microsoft.com/office/drawing/2014/main" id="{B58D1FF0-468F-6B48-A014-2C9579A4CF2B}"/>
              </a:ext>
            </a:extLst>
          </p:cNvPr>
          <p:cNvGrpSpPr/>
          <p:nvPr/>
        </p:nvGrpSpPr>
        <p:grpSpPr>
          <a:xfrm>
            <a:off x="4638183" y="1473952"/>
            <a:ext cx="911345" cy="233759"/>
            <a:chOff x="738856" y="1891010"/>
            <a:chExt cx="911345" cy="233759"/>
          </a:xfrm>
        </p:grpSpPr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07C562C0-1B34-9F49-9C83-9CF950D85935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3FD4E2D2-3227-954A-B008-00E1176268EE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65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1E7CBA6B-DB5D-1B4F-8968-6D60CE2C00C7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225AF287-E507-234A-9046-962AF191CD17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EA50347C-EA16-DA4F-AEC0-417CAD2CD347}"/>
                </a:ext>
              </a:extLst>
            </p:cNvPr>
            <p:cNvGrpSpPr/>
            <p:nvPr/>
          </p:nvGrpSpPr>
          <p:grpSpPr>
            <a:xfrm>
              <a:off x="1147370" y="1891010"/>
              <a:ext cx="502831" cy="233759"/>
              <a:chOff x="831896" y="378136"/>
              <a:chExt cx="623123" cy="247506"/>
            </a:xfrm>
          </p:grpSpPr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A7658205-855C-844E-BA3F-C8E017DF8881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80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B6B40558-B515-124B-A3EE-9F54E9D753EE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76DA8716-0743-0C43-80C3-0A6837AAF099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45C105F7-0D06-6346-842E-CB47FA8A8B55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9361F15B-B885-1D4B-A3C9-E12F58C41A5C}"/>
              </a:ext>
            </a:extLst>
          </p:cNvPr>
          <p:cNvGrpSpPr/>
          <p:nvPr/>
        </p:nvGrpSpPr>
        <p:grpSpPr>
          <a:xfrm>
            <a:off x="198561" y="2173093"/>
            <a:ext cx="911345" cy="233759"/>
            <a:chOff x="738856" y="1891010"/>
            <a:chExt cx="911345" cy="233759"/>
          </a:xfrm>
        </p:grpSpPr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54DCAB95-FC1F-FB4E-90CE-7DF3BA9B7E13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EEAE6FE6-C1C6-1244-A508-1FC97A121DCD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10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706E6FF8-F11E-684C-B4DD-E0859FA07097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AC3579BF-DC32-C043-8DE0-941A8B0EFAD9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6" name="群組 195">
              <a:extLst>
                <a:ext uri="{FF2B5EF4-FFF2-40B4-BE49-F238E27FC236}">
                  <a16:creationId xmlns:a16="http://schemas.microsoft.com/office/drawing/2014/main" id="{49372324-D70D-1841-98DB-36D9F0BA0046}"/>
                </a:ext>
              </a:extLst>
            </p:cNvPr>
            <p:cNvGrpSpPr/>
            <p:nvPr/>
          </p:nvGrpSpPr>
          <p:grpSpPr>
            <a:xfrm>
              <a:off x="1147370" y="1891010"/>
              <a:ext cx="502831" cy="233759"/>
              <a:chOff x="831896" y="378136"/>
              <a:chExt cx="623123" cy="247506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B552331C-74BB-5449-B94F-524638723787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15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2E69F40E-64AB-354E-AE62-65076D4F9761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86A02B5-1CBF-244C-B80D-93CF084E2869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8399FA26-A113-974C-B0C4-D618E6AEB110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E49E2EE0-0372-6D4D-9965-E26AF1E01725}"/>
              </a:ext>
            </a:extLst>
          </p:cNvPr>
          <p:cNvGrpSpPr/>
          <p:nvPr/>
        </p:nvGrpSpPr>
        <p:grpSpPr>
          <a:xfrm>
            <a:off x="1308467" y="2173093"/>
            <a:ext cx="911345" cy="233759"/>
            <a:chOff x="738856" y="1891010"/>
            <a:chExt cx="911345" cy="233759"/>
          </a:xfrm>
        </p:grpSpPr>
        <p:grpSp>
          <p:nvGrpSpPr>
            <p:cNvPr id="205" name="群組 204">
              <a:extLst>
                <a:ext uri="{FF2B5EF4-FFF2-40B4-BE49-F238E27FC236}">
                  <a16:creationId xmlns:a16="http://schemas.microsoft.com/office/drawing/2014/main" id="{F452CAE0-14FD-0346-BB91-1955BDB44E02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B1625BEB-8310-F54F-932D-EE448499E16D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25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04AE1B81-776B-3148-A1C3-02F72090783B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60F33C90-0679-0A42-A0FD-126FD31AA543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id="{7515259E-CA74-514F-AA1D-F5A349FC69BA}"/>
                </a:ext>
              </a:extLst>
            </p:cNvPr>
            <p:cNvGrpSpPr/>
            <p:nvPr/>
          </p:nvGrpSpPr>
          <p:grpSpPr>
            <a:xfrm>
              <a:off x="1147370" y="1891010"/>
              <a:ext cx="502831" cy="233759"/>
              <a:chOff x="831896" y="378136"/>
              <a:chExt cx="623123" cy="247506"/>
            </a:xfrm>
          </p:grpSpPr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877D5DA-E9B6-A849-B666-239AE3E377C2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30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159B0328-74C5-EF4C-B17D-817FA3DD26CF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ACC9E42B-7EAE-DF4F-ABEF-522C600C3B61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F8D2ABAE-7408-494F-95D1-9D7583AF673B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CA937892-B4BC-9C42-947A-FE37AC91B3C1}"/>
              </a:ext>
            </a:extLst>
          </p:cNvPr>
          <p:cNvGrpSpPr/>
          <p:nvPr/>
        </p:nvGrpSpPr>
        <p:grpSpPr>
          <a:xfrm>
            <a:off x="2418373" y="2173093"/>
            <a:ext cx="911345" cy="233759"/>
            <a:chOff x="738856" y="1891010"/>
            <a:chExt cx="911345" cy="233759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FB403BBE-FC91-B947-9F89-CBDC200128D4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D4FAFB6B-B28E-B847-85D9-AC76A78A14F1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40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CD937BAA-30C0-2E4E-878B-93ABD124C598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79B9D2D0-D936-1348-BD71-58754B91D318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6" name="群組 215">
              <a:extLst>
                <a:ext uri="{FF2B5EF4-FFF2-40B4-BE49-F238E27FC236}">
                  <a16:creationId xmlns:a16="http://schemas.microsoft.com/office/drawing/2014/main" id="{A1BA4CB7-40F2-ED43-A2B9-288202DE3082}"/>
                </a:ext>
              </a:extLst>
            </p:cNvPr>
            <p:cNvGrpSpPr/>
            <p:nvPr/>
          </p:nvGrpSpPr>
          <p:grpSpPr>
            <a:xfrm>
              <a:off x="1147370" y="1891010"/>
              <a:ext cx="502831" cy="233759"/>
              <a:chOff x="831896" y="378136"/>
              <a:chExt cx="623123" cy="247506"/>
            </a:xfrm>
          </p:grpSpPr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C740DEF1-1EFA-DB43-AE2A-A73E4F07357A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45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8765731F-FD2D-A744-AA42-ADFB946EF209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9D2D3BC5-934D-1441-927F-E8BFC69C1C87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888997F9-DA4E-8040-BE63-5DA6DEEA0998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4" name="群組 223">
            <a:extLst>
              <a:ext uri="{FF2B5EF4-FFF2-40B4-BE49-F238E27FC236}">
                <a16:creationId xmlns:a16="http://schemas.microsoft.com/office/drawing/2014/main" id="{0D4BE163-914D-C14A-855C-CA1ED6935E7C}"/>
              </a:ext>
            </a:extLst>
          </p:cNvPr>
          <p:cNvGrpSpPr/>
          <p:nvPr/>
        </p:nvGrpSpPr>
        <p:grpSpPr>
          <a:xfrm>
            <a:off x="3528279" y="2173093"/>
            <a:ext cx="911345" cy="233759"/>
            <a:chOff x="738856" y="1891010"/>
            <a:chExt cx="911345" cy="233759"/>
          </a:xfrm>
        </p:grpSpPr>
        <p:grpSp>
          <p:nvGrpSpPr>
            <p:cNvPr id="225" name="群組 224">
              <a:extLst>
                <a:ext uri="{FF2B5EF4-FFF2-40B4-BE49-F238E27FC236}">
                  <a16:creationId xmlns:a16="http://schemas.microsoft.com/office/drawing/2014/main" id="{6DB96F80-2B2F-B040-BAE1-21DC2E3F582A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F2070846-8DF9-2448-8584-11BD57D67691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55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AEC77F76-029C-F54B-8284-8E093E99A989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D1567480-7F9E-7B42-A00B-02FD7928AF0B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群組 225">
              <a:extLst>
                <a:ext uri="{FF2B5EF4-FFF2-40B4-BE49-F238E27FC236}">
                  <a16:creationId xmlns:a16="http://schemas.microsoft.com/office/drawing/2014/main" id="{D25CC0EC-CFFA-CF49-AC25-DC0450FF7DFE}"/>
                </a:ext>
              </a:extLst>
            </p:cNvPr>
            <p:cNvGrpSpPr/>
            <p:nvPr/>
          </p:nvGrpSpPr>
          <p:grpSpPr>
            <a:xfrm>
              <a:off x="1147370" y="1891010"/>
              <a:ext cx="502831" cy="233759"/>
              <a:chOff x="831896" y="378136"/>
              <a:chExt cx="623123" cy="247506"/>
            </a:xfrm>
          </p:grpSpPr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EB581F4E-5E43-5F4E-B07A-659A608DADDF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60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5FD0FE19-402E-8A45-B942-02CA28967915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9D98E239-9211-7241-BF43-7AC830FE7205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0F7DADFA-8851-424F-88AD-5989715C3448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4" name="群組 233">
            <a:extLst>
              <a:ext uri="{FF2B5EF4-FFF2-40B4-BE49-F238E27FC236}">
                <a16:creationId xmlns:a16="http://schemas.microsoft.com/office/drawing/2014/main" id="{DC55800E-5EE1-F043-9C24-490DD06DBD20}"/>
              </a:ext>
            </a:extLst>
          </p:cNvPr>
          <p:cNvGrpSpPr/>
          <p:nvPr/>
        </p:nvGrpSpPr>
        <p:grpSpPr>
          <a:xfrm>
            <a:off x="4638185" y="2173093"/>
            <a:ext cx="911345" cy="233759"/>
            <a:chOff x="738856" y="1891010"/>
            <a:chExt cx="911345" cy="233759"/>
          </a:xfrm>
        </p:grpSpPr>
        <p:grpSp>
          <p:nvGrpSpPr>
            <p:cNvPr id="235" name="群組 234">
              <a:extLst>
                <a:ext uri="{FF2B5EF4-FFF2-40B4-BE49-F238E27FC236}">
                  <a16:creationId xmlns:a16="http://schemas.microsoft.com/office/drawing/2014/main" id="{FE95626F-2972-E548-8B06-1AC4EEFEDB61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1C310444-2D08-1140-8584-1140B4A15B1C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70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9D5F8BFA-BAEB-6D4A-8174-7231FB20CA64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93F301DA-AAAB-044E-965D-0415E26511BC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6" name="群組 235">
              <a:extLst>
                <a:ext uri="{FF2B5EF4-FFF2-40B4-BE49-F238E27FC236}">
                  <a16:creationId xmlns:a16="http://schemas.microsoft.com/office/drawing/2014/main" id="{0CC002D1-4ADA-004C-AB84-F4F99B432C0C}"/>
                </a:ext>
              </a:extLst>
            </p:cNvPr>
            <p:cNvGrpSpPr/>
            <p:nvPr/>
          </p:nvGrpSpPr>
          <p:grpSpPr>
            <a:xfrm>
              <a:off x="1147370" y="1891010"/>
              <a:ext cx="502831" cy="233759"/>
              <a:chOff x="831896" y="378136"/>
              <a:chExt cx="623123" cy="247506"/>
            </a:xfrm>
          </p:grpSpPr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5F4F2B7D-5EB5-544F-BCBF-3493A4F197E0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75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B9FD09B5-7285-B842-88CC-74EB5E6FD249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2386598-C42B-3F42-9CD1-B5BD061E8160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EE7EF31E-D369-4543-8151-8437D21B289B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4" name="群組 243">
            <a:extLst>
              <a:ext uri="{FF2B5EF4-FFF2-40B4-BE49-F238E27FC236}">
                <a16:creationId xmlns:a16="http://schemas.microsoft.com/office/drawing/2014/main" id="{4BA11530-752C-594D-A989-DF226B299EC2}"/>
              </a:ext>
            </a:extLst>
          </p:cNvPr>
          <p:cNvGrpSpPr/>
          <p:nvPr/>
        </p:nvGrpSpPr>
        <p:grpSpPr>
          <a:xfrm>
            <a:off x="5748091" y="2173093"/>
            <a:ext cx="911345" cy="233759"/>
            <a:chOff x="738856" y="1891010"/>
            <a:chExt cx="911345" cy="233759"/>
          </a:xfrm>
        </p:grpSpPr>
        <p:grpSp>
          <p:nvGrpSpPr>
            <p:cNvPr id="245" name="群組 244">
              <a:extLst>
                <a:ext uri="{FF2B5EF4-FFF2-40B4-BE49-F238E27FC236}">
                  <a16:creationId xmlns:a16="http://schemas.microsoft.com/office/drawing/2014/main" id="{E53160D6-0A8B-0949-9A95-3BCB678CDD21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4267660A-0EF1-7042-A3A6-256B0E804708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85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0FDA02D-216E-8B45-900C-4C4ABD467CCC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DE1E83C0-4FC1-3544-8F16-D09B53F2D372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群組 245">
              <a:extLst>
                <a:ext uri="{FF2B5EF4-FFF2-40B4-BE49-F238E27FC236}">
                  <a16:creationId xmlns:a16="http://schemas.microsoft.com/office/drawing/2014/main" id="{A6BEF93E-209D-2C48-8DA4-274612D4E0C9}"/>
                </a:ext>
              </a:extLst>
            </p:cNvPr>
            <p:cNvGrpSpPr/>
            <p:nvPr/>
          </p:nvGrpSpPr>
          <p:grpSpPr>
            <a:xfrm>
              <a:off x="1147370" y="1891010"/>
              <a:ext cx="502831" cy="233759"/>
              <a:chOff x="831896" y="378136"/>
              <a:chExt cx="623123" cy="247506"/>
            </a:xfrm>
          </p:grpSpPr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6C48E3C4-A876-CC4F-BA21-94D5A07B7CFC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90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E8EFCB7F-5264-E040-94C1-35AB977B0B99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8C112568-6988-104E-BD57-9B5C1C6B287E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C2FD9C1A-0AEF-0B41-B9FC-0E6684394C72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1559C7D5-BF3D-8746-99CC-AAF45B59EA6F}"/>
              </a:ext>
            </a:extLst>
          </p:cNvPr>
          <p:cNvCxnSpPr>
            <a:cxnSpLocks/>
          </p:cNvCxnSpPr>
          <p:nvPr/>
        </p:nvCxnSpPr>
        <p:spPr>
          <a:xfrm flipH="1">
            <a:off x="1811296" y="1018196"/>
            <a:ext cx="141074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箭頭接點 273">
            <a:extLst>
              <a:ext uri="{FF2B5EF4-FFF2-40B4-BE49-F238E27FC236}">
                <a16:creationId xmlns:a16="http://schemas.microsoft.com/office/drawing/2014/main" id="{1EF4114A-F30D-6C48-969C-CB25418D88C1}"/>
              </a:ext>
            </a:extLst>
          </p:cNvPr>
          <p:cNvCxnSpPr>
            <a:cxnSpLocks/>
          </p:cNvCxnSpPr>
          <p:nvPr/>
        </p:nvCxnSpPr>
        <p:spPr>
          <a:xfrm>
            <a:off x="1812925" y="1018195"/>
            <a:ext cx="0" cy="4489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EBFB14DA-0EA5-FE4C-B3C2-0BA558675B71}"/>
              </a:ext>
            </a:extLst>
          </p:cNvPr>
          <p:cNvCxnSpPr>
            <a:cxnSpLocks/>
          </p:cNvCxnSpPr>
          <p:nvPr/>
        </p:nvCxnSpPr>
        <p:spPr>
          <a:xfrm flipH="1">
            <a:off x="701390" y="1591633"/>
            <a:ext cx="65568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箭頭接點 283">
            <a:extLst>
              <a:ext uri="{FF2B5EF4-FFF2-40B4-BE49-F238E27FC236}">
                <a16:creationId xmlns:a16="http://schemas.microsoft.com/office/drawing/2014/main" id="{6D0A0D44-2022-504C-AEEE-B00033BD9EE4}"/>
              </a:ext>
            </a:extLst>
          </p:cNvPr>
          <p:cNvCxnSpPr>
            <a:cxnSpLocks/>
          </p:cNvCxnSpPr>
          <p:nvPr/>
        </p:nvCxnSpPr>
        <p:spPr>
          <a:xfrm>
            <a:off x="701390" y="1591633"/>
            <a:ext cx="0" cy="5712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箭頭接點 286">
            <a:extLst>
              <a:ext uri="{FF2B5EF4-FFF2-40B4-BE49-F238E27FC236}">
                <a16:creationId xmlns:a16="http://schemas.microsoft.com/office/drawing/2014/main" id="{CC7337E3-9A55-E948-8306-C79CF96B35C2}"/>
              </a:ext>
            </a:extLst>
          </p:cNvPr>
          <p:cNvCxnSpPr>
            <a:cxnSpLocks/>
          </p:cNvCxnSpPr>
          <p:nvPr/>
        </p:nvCxnSpPr>
        <p:spPr>
          <a:xfrm>
            <a:off x="1761431" y="1606707"/>
            <a:ext cx="41969" cy="5529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51047CF6-A019-9545-B172-B5C4FCBADE46}"/>
              </a:ext>
            </a:extLst>
          </p:cNvPr>
          <p:cNvCxnSpPr>
            <a:cxnSpLocks/>
          </p:cNvCxnSpPr>
          <p:nvPr/>
        </p:nvCxnSpPr>
        <p:spPr>
          <a:xfrm flipH="1">
            <a:off x="2169504" y="1591633"/>
            <a:ext cx="75169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>
            <a:extLst>
              <a:ext uri="{FF2B5EF4-FFF2-40B4-BE49-F238E27FC236}">
                <a16:creationId xmlns:a16="http://schemas.microsoft.com/office/drawing/2014/main" id="{537BB176-031D-B942-86B1-CBE6B583C334}"/>
              </a:ext>
            </a:extLst>
          </p:cNvPr>
          <p:cNvCxnSpPr>
            <a:cxnSpLocks/>
          </p:cNvCxnSpPr>
          <p:nvPr/>
        </p:nvCxnSpPr>
        <p:spPr>
          <a:xfrm flipH="1">
            <a:off x="4031108" y="1591633"/>
            <a:ext cx="65568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985F76B7-BE2D-CC4E-8773-B0CDB150F13F}"/>
              </a:ext>
            </a:extLst>
          </p:cNvPr>
          <p:cNvCxnSpPr>
            <a:cxnSpLocks/>
          </p:cNvCxnSpPr>
          <p:nvPr/>
        </p:nvCxnSpPr>
        <p:spPr>
          <a:xfrm flipH="1">
            <a:off x="5499222" y="1591633"/>
            <a:ext cx="75169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>
            <a:extLst>
              <a:ext uri="{FF2B5EF4-FFF2-40B4-BE49-F238E27FC236}">
                <a16:creationId xmlns:a16="http://schemas.microsoft.com/office/drawing/2014/main" id="{92C24307-CDF5-A642-90AB-B8E362ABFA6E}"/>
              </a:ext>
            </a:extLst>
          </p:cNvPr>
          <p:cNvCxnSpPr>
            <a:cxnSpLocks/>
          </p:cNvCxnSpPr>
          <p:nvPr/>
        </p:nvCxnSpPr>
        <p:spPr>
          <a:xfrm flipH="1">
            <a:off x="3622594" y="1018196"/>
            <a:ext cx="151841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箭頭接點 297">
            <a:extLst>
              <a:ext uri="{FF2B5EF4-FFF2-40B4-BE49-F238E27FC236}">
                <a16:creationId xmlns:a16="http://schemas.microsoft.com/office/drawing/2014/main" id="{7734DD74-F86D-D744-B746-1783766A5BD8}"/>
              </a:ext>
            </a:extLst>
          </p:cNvPr>
          <p:cNvCxnSpPr>
            <a:cxnSpLocks/>
          </p:cNvCxnSpPr>
          <p:nvPr/>
        </p:nvCxnSpPr>
        <p:spPr>
          <a:xfrm>
            <a:off x="5141012" y="1018195"/>
            <a:ext cx="0" cy="4489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>
            <a:extLst>
              <a:ext uri="{FF2B5EF4-FFF2-40B4-BE49-F238E27FC236}">
                <a16:creationId xmlns:a16="http://schemas.microsoft.com/office/drawing/2014/main" id="{B862E8B2-C581-D249-8132-85E46145CB59}"/>
              </a:ext>
            </a:extLst>
          </p:cNvPr>
          <p:cNvSpPr/>
          <p:nvPr/>
        </p:nvSpPr>
        <p:spPr>
          <a:xfrm>
            <a:off x="387193" y="622788"/>
            <a:ext cx="655678" cy="282844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b="1" dirty="0"/>
              <a:t>B tree</a:t>
            </a:r>
            <a:endParaRPr kumimoji="1" lang="zh-TW" altLang="en-US" sz="1200" b="1" dirty="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C11BE177-4C2F-664F-A340-8C9F9EA01A44}"/>
              </a:ext>
            </a:extLst>
          </p:cNvPr>
          <p:cNvSpPr/>
          <p:nvPr/>
        </p:nvSpPr>
        <p:spPr>
          <a:xfrm>
            <a:off x="387193" y="3184474"/>
            <a:ext cx="655678" cy="2828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b="1" dirty="0"/>
              <a:t>B+ tree</a:t>
            </a:r>
            <a:endParaRPr kumimoji="1" lang="zh-TW" altLang="en-US" sz="1200" b="1" dirty="0"/>
          </a:p>
        </p:txBody>
      </p: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E78E136B-12D5-6D4A-94D0-DD8B5A466395}"/>
              </a:ext>
            </a:extLst>
          </p:cNvPr>
          <p:cNvGrpSpPr/>
          <p:nvPr/>
        </p:nvGrpSpPr>
        <p:grpSpPr>
          <a:xfrm>
            <a:off x="3177585" y="3262035"/>
            <a:ext cx="408513" cy="233759"/>
            <a:chOff x="3177585" y="3146060"/>
            <a:chExt cx="408513" cy="233759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3A9DD62B-65F7-C649-AFB7-B456E7AFA02D}"/>
                </a:ext>
              </a:extLst>
            </p:cNvPr>
            <p:cNvSpPr/>
            <p:nvPr/>
          </p:nvSpPr>
          <p:spPr>
            <a:xfrm>
              <a:off x="3271900" y="3146060"/>
              <a:ext cx="219882" cy="233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775A80D9-FA6F-B84E-ADE3-86191409D40D}"/>
                </a:ext>
              </a:extLst>
            </p:cNvPr>
            <p:cNvSpPr/>
            <p:nvPr/>
          </p:nvSpPr>
          <p:spPr>
            <a:xfrm>
              <a:off x="3177585" y="3146060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3A894ACB-1694-ED48-B1F3-CE1867A96F46}"/>
                </a:ext>
              </a:extLst>
            </p:cNvPr>
            <p:cNvSpPr/>
            <p:nvPr/>
          </p:nvSpPr>
          <p:spPr>
            <a:xfrm>
              <a:off x="3491783" y="3146060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1" name="群組 410">
            <a:extLst>
              <a:ext uri="{FF2B5EF4-FFF2-40B4-BE49-F238E27FC236}">
                <a16:creationId xmlns:a16="http://schemas.microsoft.com/office/drawing/2014/main" id="{D2FED4A9-50DF-8642-8FFF-ABCFCB60B31D}"/>
              </a:ext>
            </a:extLst>
          </p:cNvPr>
          <p:cNvGrpSpPr/>
          <p:nvPr/>
        </p:nvGrpSpPr>
        <p:grpSpPr>
          <a:xfrm>
            <a:off x="1553002" y="3771895"/>
            <a:ext cx="730117" cy="233759"/>
            <a:chOff x="1111214" y="3936707"/>
            <a:chExt cx="730117" cy="233759"/>
          </a:xfrm>
        </p:grpSpPr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AED1CF15-221F-BD4A-B328-020ABEAA9865}"/>
                </a:ext>
              </a:extLst>
            </p:cNvPr>
            <p:cNvSpPr/>
            <p:nvPr/>
          </p:nvSpPr>
          <p:spPr>
            <a:xfrm>
              <a:off x="1205529" y="3936707"/>
              <a:ext cx="219882" cy="233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20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0728ED49-6CC2-AC43-BACB-FAAFFF26FA21}"/>
                </a:ext>
              </a:extLst>
            </p:cNvPr>
            <p:cNvSpPr/>
            <p:nvPr/>
          </p:nvSpPr>
          <p:spPr>
            <a:xfrm>
              <a:off x="1111214" y="3936707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DF79AC9A-A2BF-8543-B720-2FF647163942}"/>
                </a:ext>
              </a:extLst>
            </p:cNvPr>
            <p:cNvSpPr/>
            <p:nvPr/>
          </p:nvSpPr>
          <p:spPr>
            <a:xfrm>
              <a:off x="1747016" y="3936707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B1DEC55-BC42-3B42-BC29-50DA5A7661FC}"/>
                </a:ext>
              </a:extLst>
            </p:cNvPr>
            <p:cNvSpPr/>
            <p:nvPr/>
          </p:nvSpPr>
          <p:spPr>
            <a:xfrm>
              <a:off x="1523430" y="3936707"/>
              <a:ext cx="219882" cy="233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30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AC81139F-8B50-3047-B13E-03BE9856D85A}"/>
                </a:ext>
              </a:extLst>
            </p:cNvPr>
            <p:cNvSpPr/>
            <p:nvPr/>
          </p:nvSpPr>
          <p:spPr>
            <a:xfrm>
              <a:off x="1425411" y="3936707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2" name="群組 411">
            <a:extLst>
              <a:ext uri="{FF2B5EF4-FFF2-40B4-BE49-F238E27FC236}">
                <a16:creationId xmlns:a16="http://schemas.microsoft.com/office/drawing/2014/main" id="{F3B80AE9-3444-AD45-8C97-ADF402CF1007}"/>
              </a:ext>
            </a:extLst>
          </p:cNvPr>
          <p:cNvGrpSpPr/>
          <p:nvPr/>
        </p:nvGrpSpPr>
        <p:grpSpPr>
          <a:xfrm>
            <a:off x="4795072" y="3771895"/>
            <a:ext cx="1352843" cy="233759"/>
            <a:chOff x="3603269" y="3936707"/>
            <a:chExt cx="1352843" cy="233759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FF5370C1-08AD-0647-89CC-75AC967D7BAE}"/>
                </a:ext>
              </a:extLst>
            </p:cNvPr>
            <p:cNvSpPr/>
            <p:nvPr/>
          </p:nvSpPr>
          <p:spPr>
            <a:xfrm>
              <a:off x="3697584" y="3936707"/>
              <a:ext cx="219882" cy="233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50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C7F1E6E2-AA86-5A4A-BB58-2B8314A46A65}"/>
                </a:ext>
              </a:extLst>
            </p:cNvPr>
            <p:cNvSpPr/>
            <p:nvPr/>
          </p:nvSpPr>
          <p:spPr>
            <a:xfrm>
              <a:off x="3603269" y="3936707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64D7F58-DF70-B649-90A6-C5874808D3A7}"/>
                </a:ext>
              </a:extLst>
            </p:cNvPr>
            <p:cNvSpPr/>
            <p:nvPr/>
          </p:nvSpPr>
          <p:spPr>
            <a:xfrm>
              <a:off x="4015485" y="3936707"/>
              <a:ext cx="219882" cy="233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60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37DEEDCA-5F6E-8340-B34D-C5B0ECD16C75}"/>
                </a:ext>
              </a:extLst>
            </p:cNvPr>
            <p:cNvSpPr/>
            <p:nvPr/>
          </p:nvSpPr>
          <p:spPr>
            <a:xfrm>
              <a:off x="3917466" y="3936707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198FB86D-9638-9C49-B551-5EAF10AC83CA}"/>
                </a:ext>
              </a:extLst>
            </p:cNvPr>
            <p:cNvSpPr/>
            <p:nvPr/>
          </p:nvSpPr>
          <p:spPr>
            <a:xfrm>
              <a:off x="4325978" y="3936707"/>
              <a:ext cx="219882" cy="233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70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34ED2EF9-0893-D14B-8580-7E2D41B2FF32}"/>
                </a:ext>
              </a:extLst>
            </p:cNvPr>
            <p:cNvSpPr/>
            <p:nvPr/>
          </p:nvSpPr>
          <p:spPr>
            <a:xfrm>
              <a:off x="4231663" y="3936707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831F7D5C-55D7-6F4E-9B31-48B41A9EFF40}"/>
                </a:ext>
              </a:extLst>
            </p:cNvPr>
            <p:cNvSpPr/>
            <p:nvPr/>
          </p:nvSpPr>
          <p:spPr>
            <a:xfrm>
              <a:off x="4643879" y="3936707"/>
              <a:ext cx="219882" cy="233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80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6D42F29B-AFDE-FB43-9BB4-B9510946FC8D}"/>
                </a:ext>
              </a:extLst>
            </p:cNvPr>
            <p:cNvSpPr/>
            <p:nvPr/>
          </p:nvSpPr>
          <p:spPr>
            <a:xfrm>
              <a:off x="4545860" y="3936707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96681E19-B0EE-0240-A33B-0D63404C5996}"/>
                </a:ext>
              </a:extLst>
            </p:cNvPr>
            <p:cNvSpPr/>
            <p:nvPr/>
          </p:nvSpPr>
          <p:spPr>
            <a:xfrm>
              <a:off x="4861797" y="3936707"/>
              <a:ext cx="94315" cy="23375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2" name="群組 321">
            <a:extLst>
              <a:ext uri="{FF2B5EF4-FFF2-40B4-BE49-F238E27FC236}">
                <a16:creationId xmlns:a16="http://schemas.microsoft.com/office/drawing/2014/main" id="{461B0920-0468-334D-8F0F-5BE33BEE9B39}"/>
              </a:ext>
            </a:extLst>
          </p:cNvPr>
          <p:cNvGrpSpPr/>
          <p:nvPr/>
        </p:nvGrpSpPr>
        <p:grpSpPr>
          <a:xfrm>
            <a:off x="115542" y="4482362"/>
            <a:ext cx="1001216" cy="233759"/>
            <a:chOff x="738856" y="1891010"/>
            <a:chExt cx="1001216" cy="233759"/>
          </a:xfrm>
        </p:grpSpPr>
        <p:grpSp>
          <p:nvGrpSpPr>
            <p:cNvPr id="323" name="群組 322">
              <a:extLst>
                <a:ext uri="{FF2B5EF4-FFF2-40B4-BE49-F238E27FC236}">
                  <a16:creationId xmlns:a16="http://schemas.microsoft.com/office/drawing/2014/main" id="{304A7EF9-AE72-DF46-9534-8EAD8A5CC99E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62664C45-1317-414C-95D1-1E791E4497FE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10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00B7EA6A-59B6-3A4F-B876-2D6CE24FAEEE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3D890FB9-B5C7-3D43-99D7-B8521F864AB7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4" name="群組 323">
              <a:extLst>
                <a:ext uri="{FF2B5EF4-FFF2-40B4-BE49-F238E27FC236}">
                  <a16:creationId xmlns:a16="http://schemas.microsoft.com/office/drawing/2014/main" id="{7839EEFB-B834-FC43-9EBA-88278F139B09}"/>
                </a:ext>
              </a:extLst>
            </p:cNvPr>
            <p:cNvGrpSpPr/>
            <p:nvPr/>
          </p:nvGrpSpPr>
          <p:grpSpPr>
            <a:xfrm>
              <a:off x="1147370" y="1891010"/>
              <a:ext cx="592702" cy="233759"/>
              <a:chOff x="831896" y="378136"/>
              <a:chExt cx="734494" cy="247506"/>
            </a:xfrm>
          </p:grpSpPr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58985145-2E07-714D-94F1-46CF4A9B01DB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15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74D8AAA6-600E-BC4A-95A8-33527D51E0A0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E07CDCD4-433B-4E4C-9E68-2DD066966B1D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5CFD8304-9056-1146-8806-83C85E4ACBDE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D2A9753B-4F0D-6440-9B80-3335FC9D7275}"/>
                  </a:ext>
                </a:extLst>
              </p:cNvPr>
              <p:cNvSpPr/>
              <p:nvPr/>
            </p:nvSpPr>
            <p:spPr>
              <a:xfrm>
                <a:off x="1449512" y="378136"/>
                <a:ext cx="116878" cy="24750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3" name="群組 332">
            <a:extLst>
              <a:ext uri="{FF2B5EF4-FFF2-40B4-BE49-F238E27FC236}">
                <a16:creationId xmlns:a16="http://schemas.microsoft.com/office/drawing/2014/main" id="{66CE5F8C-D407-2B43-9E04-3AC1CFCBC986}"/>
              </a:ext>
            </a:extLst>
          </p:cNvPr>
          <p:cNvGrpSpPr/>
          <p:nvPr/>
        </p:nvGrpSpPr>
        <p:grpSpPr>
          <a:xfrm>
            <a:off x="1404749" y="4482362"/>
            <a:ext cx="1001216" cy="233759"/>
            <a:chOff x="738856" y="1891010"/>
            <a:chExt cx="1001216" cy="233759"/>
          </a:xfrm>
        </p:grpSpPr>
        <p:grpSp>
          <p:nvGrpSpPr>
            <p:cNvPr id="334" name="群組 333">
              <a:extLst>
                <a:ext uri="{FF2B5EF4-FFF2-40B4-BE49-F238E27FC236}">
                  <a16:creationId xmlns:a16="http://schemas.microsoft.com/office/drawing/2014/main" id="{1220F2EA-3DE5-0B49-99D0-5E2610DDBEC5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478AC1F4-9FDE-DE42-88DF-07F3A90B6B18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20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185F3236-2800-FF41-BFDA-AE9D48AA93D4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49454E8A-4474-AC48-8857-A2F1796E8DE2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5" name="群組 334">
              <a:extLst>
                <a:ext uri="{FF2B5EF4-FFF2-40B4-BE49-F238E27FC236}">
                  <a16:creationId xmlns:a16="http://schemas.microsoft.com/office/drawing/2014/main" id="{C044D4A6-A335-8B40-95AF-B7B0E1664F62}"/>
                </a:ext>
              </a:extLst>
            </p:cNvPr>
            <p:cNvGrpSpPr/>
            <p:nvPr/>
          </p:nvGrpSpPr>
          <p:grpSpPr>
            <a:xfrm>
              <a:off x="1147370" y="1891010"/>
              <a:ext cx="592702" cy="233759"/>
              <a:chOff x="831896" y="378136"/>
              <a:chExt cx="734494" cy="247506"/>
            </a:xfrm>
          </p:grpSpPr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19081DDB-1848-8342-A640-612B80D862A6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25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893788A7-DC9F-AE48-9020-B4BCB6A63558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4C7E3A71-D82C-5F46-B1D6-7E6F3102F186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C2E13CF9-6EB0-734D-B003-1CC4D7D3B665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94FEF86E-52D6-D44E-9544-9784747F9552}"/>
                  </a:ext>
                </a:extLst>
              </p:cNvPr>
              <p:cNvSpPr/>
              <p:nvPr/>
            </p:nvSpPr>
            <p:spPr>
              <a:xfrm>
                <a:off x="1449512" y="378136"/>
                <a:ext cx="116878" cy="24750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4" name="群組 343">
            <a:extLst>
              <a:ext uri="{FF2B5EF4-FFF2-40B4-BE49-F238E27FC236}">
                <a16:creationId xmlns:a16="http://schemas.microsoft.com/office/drawing/2014/main" id="{50961CD2-2D23-AA41-B21B-87510DB8A8DD}"/>
              </a:ext>
            </a:extLst>
          </p:cNvPr>
          <p:cNvGrpSpPr/>
          <p:nvPr/>
        </p:nvGrpSpPr>
        <p:grpSpPr>
          <a:xfrm>
            <a:off x="2693956" y="4482362"/>
            <a:ext cx="1001216" cy="233759"/>
            <a:chOff x="738856" y="1891010"/>
            <a:chExt cx="1001216" cy="233759"/>
          </a:xfrm>
        </p:grpSpPr>
        <p:grpSp>
          <p:nvGrpSpPr>
            <p:cNvPr id="345" name="群組 344">
              <a:extLst>
                <a:ext uri="{FF2B5EF4-FFF2-40B4-BE49-F238E27FC236}">
                  <a16:creationId xmlns:a16="http://schemas.microsoft.com/office/drawing/2014/main" id="{68737DCD-C5A1-EF45-8E1F-5923B8B0A0AA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5E553D79-B84B-834A-BFD2-FF43376B69DC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30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A38A9337-C6FC-9844-8D55-D3565CA0F927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0334E82D-087F-B54F-88EF-DCCDD29671D7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6" name="群組 345">
              <a:extLst>
                <a:ext uri="{FF2B5EF4-FFF2-40B4-BE49-F238E27FC236}">
                  <a16:creationId xmlns:a16="http://schemas.microsoft.com/office/drawing/2014/main" id="{9FBE7D6E-2450-C447-81B9-5E46107C86D1}"/>
                </a:ext>
              </a:extLst>
            </p:cNvPr>
            <p:cNvGrpSpPr/>
            <p:nvPr/>
          </p:nvGrpSpPr>
          <p:grpSpPr>
            <a:xfrm>
              <a:off x="1147370" y="1891010"/>
              <a:ext cx="592702" cy="233759"/>
              <a:chOff x="831896" y="378136"/>
              <a:chExt cx="734494" cy="247506"/>
            </a:xfrm>
          </p:grpSpPr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1378F99B-D08A-0047-8EEA-76867A7784F4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35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D5891349-9D33-494E-95AC-42B0E88CF235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E8263F59-AA9A-9242-8FD4-8558C3E94394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306BA04A-5206-464E-B3C0-BBB0C94DD417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030D7CE5-3CBF-054E-A4CE-DEDF8E473611}"/>
                  </a:ext>
                </a:extLst>
              </p:cNvPr>
              <p:cNvSpPr/>
              <p:nvPr/>
            </p:nvSpPr>
            <p:spPr>
              <a:xfrm>
                <a:off x="1449512" y="378136"/>
                <a:ext cx="116878" cy="24750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5" name="群組 354">
            <a:extLst>
              <a:ext uri="{FF2B5EF4-FFF2-40B4-BE49-F238E27FC236}">
                <a16:creationId xmlns:a16="http://schemas.microsoft.com/office/drawing/2014/main" id="{2F5DA421-02F7-A940-AB55-53D73ECEEC54}"/>
              </a:ext>
            </a:extLst>
          </p:cNvPr>
          <p:cNvGrpSpPr/>
          <p:nvPr/>
        </p:nvGrpSpPr>
        <p:grpSpPr>
          <a:xfrm>
            <a:off x="3983163" y="4482362"/>
            <a:ext cx="1001216" cy="233759"/>
            <a:chOff x="738856" y="1891010"/>
            <a:chExt cx="1001216" cy="233759"/>
          </a:xfrm>
        </p:grpSpPr>
        <p:grpSp>
          <p:nvGrpSpPr>
            <p:cNvPr id="356" name="群組 355">
              <a:extLst>
                <a:ext uri="{FF2B5EF4-FFF2-40B4-BE49-F238E27FC236}">
                  <a16:creationId xmlns:a16="http://schemas.microsoft.com/office/drawing/2014/main" id="{BA10EA5B-F02D-C046-86D6-DA4919B9117B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FC2D2F30-0A01-794F-868C-014331858B7C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40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3884BB02-ABEE-5248-A434-751A1B6ADE10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41DCA24D-DA55-EA49-B4A7-FDA67A5BFA56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7" name="群組 356">
              <a:extLst>
                <a:ext uri="{FF2B5EF4-FFF2-40B4-BE49-F238E27FC236}">
                  <a16:creationId xmlns:a16="http://schemas.microsoft.com/office/drawing/2014/main" id="{EBE26380-026E-8646-B38A-F0EC38A88451}"/>
                </a:ext>
              </a:extLst>
            </p:cNvPr>
            <p:cNvGrpSpPr/>
            <p:nvPr/>
          </p:nvGrpSpPr>
          <p:grpSpPr>
            <a:xfrm>
              <a:off x="1147370" y="1891010"/>
              <a:ext cx="592702" cy="233759"/>
              <a:chOff x="831896" y="378136"/>
              <a:chExt cx="734494" cy="247506"/>
            </a:xfrm>
          </p:grpSpPr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67BDEADD-3DDD-F841-8E2A-A4E81AB8B68C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45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722BA513-6FE7-A144-A0F7-CE739F884043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244D8198-545F-2546-A551-5B5BDAC2ACA0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F37BF322-44A9-C146-B913-C5E0FD03B774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8B75E2B0-D246-8243-9CEA-54D578C8E55A}"/>
                  </a:ext>
                </a:extLst>
              </p:cNvPr>
              <p:cNvSpPr/>
              <p:nvPr/>
            </p:nvSpPr>
            <p:spPr>
              <a:xfrm>
                <a:off x="1449512" y="378136"/>
                <a:ext cx="116878" cy="24750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6" name="群組 365">
            <a:extLst>
              <a:ext uri="{FF2B5EF4-FFF2-40B4-BE49-F238E27FC236}">
                <a16:creationId xmlns:a16="http://schemas.microsoft.com/office/drawing/2014/main" id="{6F43B0F2-718D-A543-9555-AD204A6A4E0F}"/>
              </a:ext>
            </a:extLst>
          </p:cNvPr>
          <p:cNvGrpSpPr/>
          <p:nvPr/>
        </p:nvGrpSpPr>
        <p:grpSpPr>
          <a:xfrm>
            <a:off x="1367431" y="5747029"/>
            <a:ext cx="1001216" cy="233759"/>
            <a:chOff x="738856" y="1891010"/>
            <a:chExt cx="1001216" cy="233759"/>
          </a:xfrm>
        </p:grpSpPr>
        <p:grpSp>
          <p:nvGrpSpPr>
            <p:cNvPr id="367" name="群組 366">
              <a:extLst>
                <a:ext uri="{FF2B5EF4-FFF2-40B4-BE49-F238E27FC236}">
                  <a16:creationId xmlns:a16="http://schemas.microsoft.com/office/drawing/2014/main" id="{3BACACFF-C538-5A4E-8207-0BAC6613CE41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5695D12E-4962-9645-A1F7-6D3FDEED59A0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50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E1E2FFCB-35FC-E540-9FC5-5AF8F6B4E49A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2E01AB11-3188-CB4B-83A3-F5635ED6016D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8" name="群組 367">
              <a:extLst>
                <a:ext uri="{FF2B5EF4-FFF2-40B4-BE49-F238E27FC236}">
                  <a16:creationId xmlns:a16="http://schemas.microsoft.com/office/drawing/2014/main" id="{11AC2E26-181C-B548-912F-F48A5DB9B435}"/>
                </a:ext>
              </a:extLst>
            </p:cNvPr>
            <p:cNvGrpSpPr/>
            <p:nvPr/>
          </p:nvGrpSpPr>
          <p:grpSpPr>
            <a:xfrm>
              <a:off x="1147370" y="1891010"/>
              <a:ext cx="592702" cy="233759"/>
              <a:chOff x="831896" y="378136"/>
              <a:chExt cx="734494" cy="247506"/>
            </a:xfrm>
          </p:grpSpPr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5F82A6A0-F496-7147-B855-EECD008F19F3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55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0C4C1D8F-AA22-0C40-A8BD-7D571940460A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55E5DAA2-43C3-1849-B91A-FA5568234990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C05268A-6A48-3741-A227-2B579AC06BA0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8966AC06-CC66-CC4F-B2BE-FF3629C50948}"/>
                  </a:ext>
                </a:extLst>
              </p:cNvPr>
              <p:cNvSpPr/>
              <p:nvPr/>
            </p:nvSpPr>
            <p:spPr>
              <a:xfrm>
                <a:off x="1449512" y="378136"/>
                <a:ext cx="116878" cy="24750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7" name="群組 376">
            <a:extLst>
              <a:ext uri="{FF2B5EF4-FFF2-40B4-BE49-F238E27FC236}">
                <a16:creationId xmlns:a16="http://schemas.microsoft.com/office/drawing/2014/main" id="{CDF4F17A-5F44-2747-822D-CB967AEC5ECD}"/>
              </a:ext>
            </a:extLst>
          </p:cNvPr>
          <p:cNvGrpSpPr/>
          <p:nvPr/>
        </p:nvGrpSpPr>
        <p:grpSpPr>
          <a:xfrm>
            <a:off x="2661087" y="5747029"/>
            <a:ext cx="1001216" cy="233759"/>
            <a:chOff x="738856" y="1891010"/>
            <a:chExt cx="1001216" cy="233759"/>
          </a:xfrm>
        </p:grpSpPr>
        <p:grpSp>
          <p:nvGrpSpPr>
            <p:cNvPr id="378" name="群組 377">
              <a:extLst>
                <a:ext uri="{FF2B5EF4-FFF2-40B4-BE49-F238E27FC236}">
                  <a16:creationId xmlns:a16="http://schemas.microsoft.com/office/drawing/2014/main" id="{48785556-EE6B-8442-AEA0-BA0669E6B64B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0B95987A-0C71-354D-A8DA-A73107D374B8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60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5A686F40-9895-0B42-982E-1EF57FD0A4D5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1ADBA09A-613D-EC43-9AE5-DCE5D7407641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9" name="群組 378">
              <a:extLst>
                <a:ext uri="{FF2B5EF4-FFF2-40B4-BE49-F238E27FC236}">
                  <a16:creationId xmlns:a16="http://schemas.microsoft.com/office/drawing/2014/main" id="{1F71313D-F536-784F-8E8C-06B2EC7DD269}"/>
                </a:ext>
              </a:extLst>
            </p:cNvPr>
            <p:cNvGrpSpPr/>
            <p:nvPr/>
          </p:nvGrpSpPr>
          <p:grpSpPr>
            <a:xfrm>
              <a:off x="1147370" y="1891010"/>
              <a:ext cx="592702" cy="233759"/>
              <a:chOff x="831896" y="378136"/>
              <a:chExt cx="734494" cy="247506"/>
            </a:xfrm>
          </p:grpSpPr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78D5C882-103A-7C4C-8D0A-939CA4A95DAA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65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538972AF-6FC5-AF4A-9AEF-AB7B62F66CA5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B8183D9F-4C16-FA4C-9183-EDDFDF723D5B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0EC3F3DE-5901-3D42-A509-833A6DE9562B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30248256-CBD1-C44D-B4D7-D945B9F5736D}"/>
                  </a:ext>
                </a:extLst>
              </p:cNvPr>
              <p:cNvSpPr/>
              <p:nvPr/>
            </p:nvSpPr>
            <p:spPr>
              <a:xfrm>
                <a:off x="1449512" y="378136"/>
                <a:ext cx="116878" cy="24750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4317A91B-0C71-2743-8945-03DA40E63A97}"/>
              </a:ext>
            </a:extLst>
          </p:cNvPr>
          <p:cNvGrpSpPr/>
          <p:nvPr/>
        </p:nvGrpSpPr>
        <p:grpSpPr>
          <a:xfrm>
            <a:off x="3959925" y="5747029"/>
            <a:ext cx="1001216" cy="233759"/>
            <a:chOff x="738856" y="1891010"/>
            <a:chExt cx="1001216" cy="233759"/>
          </a:xfrm>
        </p:grpSpPr>
        <p:grpSp>
          <p:nvGrpSpPr>
            <p:cNvPr id="389" name="群組 388">
              <a:extLst>
                <a:ext uri="{FF2B5EF4-FFF2-40B4-BE49-F238E27FC236}">
                  <a16:creationId xmlns:a16="http://schemas.microsoft.com/office/drawing/2014/main" id="{931E3C73-FB97-A54A-BB4F-92C7A324C225}"/>
                </a:ext>
              </a:extLst>
            </p:cNvPr>
            <p:cNvGrpSpPr/>
            <p:nvPr/>
          </p:nvGrpSpPr>
          <p:grpSpPr>
            <a:xfrm>
              <a:off x="738856" y="1891010"/>
              <a:ext cx="408514" cy="233759"/>
              <a:chOff x="831896" y="378136"/>
              <a:chExt cx="506243" cy="247506"/>
            </a:xfrm>
          </p:grpSpPr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FA117D43-FFBC-104C-B3A7-830BB452572E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70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FDE73BA7-08AB-C54C-9918-6A6B57CFE3B2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FDA63C29-F663-1449-BFA5-8ED194E4AE0B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0" name="群組 389">
              <a:extLst>
                <a:ext uri="{FF2B5EF4-FFF2-40B4-BE49-F238E27FC236}">
                  <a16:creationId xmlns:a16="http://schemas.microsoft.com/office/drawing/2014/main" id="{624E5BD3-1EEE-DA48-BF69-C4C8B42612E7}"/>
                </a:ext>
              </a:extLst>
            </p:cNvPr>
            <p:cNvGrpSpPr/>
            <p:nvPr/>
          </p:nvGrpSpPr>
          <p:grpSpPr>
            <a:xfrm>
              <a:off x="1147370" y="1891010"/>
              <a:ext cx="592702" cy="233759"/>
              <a:chOff x="831896" y="378136"/>
              <a:chExt cx="734494" cy="247506"/>
            </a:xfrm>
          </p:grpSpPr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DDEC1D82-1017-D144-9A2E-35E79363EB27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75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BCE4DAC9-F4B7-EF40-8515-0ECD498A953A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B95B7C3B-19FE-4F42-BAF8-A4EFE1E426B5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40616B33-68F9-104C-8E58-5CCBFAA08174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BD16A836-56EF-9D4C-9B9E-E116AD9B45F1}"/>
                  </a:ext>
                </a:extLst>
              </p:cNvPr>
              <p:cNvSpPr/>
              <p:nvPr/>
            </p:nvSpPr>
            <p:spPr>
              <a:xfrm>
                <a:off x="1449512" y="378136"/>
                <a:ext cx="116878" cy="24750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7" name="群組 416">
            <a:extLst>
              <a:ext uri="{FF2B5EF4-FFF2-40B4-BE49-F238E27FC236}">
                <a16:creationId xmlns:a16="http://schemas.microsoft.com/office/drawing/2014/main" id="{3B6DCBDD-960A-B947-BD0C-DFE1027E6FCA}"/>
              </a:ext>
            </a:extLst>
          </p:cNvPr>
          <p:cNvGrpSpPr/>
          <p:nvPr/>
        </p:nvGrpSpPr>
        <p:grpSpPr>
          <a:xfrm>
            <a:off x="5262333" y="5747029"/>
            <a:ext cx="1406041" cy="233759"/>
            <a:chOff x="5383185" y="4781888"/>
            <a:chExt cx="1406041" cy="233759"/>
          </a:xfrm>
        </p:grpSpPr>
        <p:grpSp>
          <p:nvGrpSpPr>
            <p:cNvPr id="400" name="群組 399">
              <a:extLst>
                <a:ext uri="{FF2B5EF4-FFF2-40B4-BE49-F238E27FC236}">
                  <a16:creationId xmlns:a16="http://schemas.microsoft.com/office/drawing/2014/main" id="{5994DD27-D5FC-F34E-A804-6B538A1E485B}"/>
                </a:ext>
              </a:extLst>
            </p:cNvPr>
            <p:cNvGrpSpPr/>
            <p:nvPr/>
          </p:nvGrpSpPr>
          <p:grpSpPr>
            <a:xfrm>
              <a:off x="5788010" y="4781888"/>
              <a:ext cx="408514" cy="233759"/>
              <a:chOff x="831896" y="378136"/>
              <a:chExt cx="506243" cy="247506"/>
            </a:xfrm>
          </p:grpSpPr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421B1B3E-ED7A-F942-89AD-4415715BF52B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85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1A03EDA4-E5F1-3B46-BFD4-02AD2947AB41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274F902C-7CD5-4D46-B324-3DA7D9E8A9A8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1" name="群組 400">
              <a:extLst>
                <a:ext uri="{FF2B5EF4-FFF2-40B4-BE49-F238E27FC236}">
                  <a16:creationId xmlns:a16="http://schemas.microsoft.com/office/drawing/2014/main" id="{CA56B3FC-5650-D94C-B95A-EC4249014437}"/>
                </a:ext>
              </a:extLst>
            </p:cNvPr>
            <p:cNvGrpSpPr/>
            <p:nvPr/>
          </p:nvGrpSpPr>
          <p:grpSpPr>
            <a:xfrm>
              <a:off x="6196524" y="4781888"/>
              <a:ext cx="592702" cy="233759"/>
              <a:chOff x="831896" y="378136"/>
              <a:chExt cx="734494" cy="247506"/>
            </a:xfrm>
          </p:grpSpPr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F0AC69FD-EB75-1B47-86E5-967C80B3583E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90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315156DD-9294-294B-974E-11B6C6219F0A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DB12CABE-7853-C04A-AFDC-7A5E341D45C0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8B6E11F7-1AB3-FB4B-B783-51F28420F1DC}"/>
                  </a:ext>
                </a:extLst>
              </p:cNvPr>
              <p:cNvSpPr/>
              <p:nvPr/>
            </p:nvSpPr>
            <p:spPr>
              <a:xfrm>
                <a:off x="1338141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5E4DC0F8-6FD8-7147-B274-8D735A69505E}"/>
                  </a:ext>
                </a:extLst>
              </p:cNvPr>
              <p:cNvSpPr/>
              <p:nvPr/>
            </p:nvSpPr>
            <p:spPr>
              <a:xfrm>
                <a:off x="1449512" y="378136"/>
                <a:ext cx="116878" cy="24750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3" name="群組 412">
              <a:extLst>
                <a:ext uri="{FF2B5EF4-FFF2-40B4-BE49-F238E27FC236}">
                  <a16:creationId xmlns:a16="http://schemas.microsoft.com/office/drawing/2014/main" id="{B6F9B459-5B06-AE47-8DBE-F91CA7796B21}"/>
                </a:ext>
              </a:extLst>
            </p:cNvPr>
            <p:cNvGrpSpPr/>
            <p:nvPr/>
          </p:nvGrpSpPr>
          <p:grpSpPr>
            <a:xfrm>
              <a:off x="5383185" y="4781888"/>
              <a:ext cx="408514" cy="233759"/>
              <a:chOff x="831896" y="378136"/>
              <a:chExt cx="506243" cy="247506"/>
            </a:xfrm>
          </p:grpSpPr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C44C0C6A-A291-4845-9875-42A0947ED349}"/>
                  </a:ext>
                </a:extLst>
              </p:cNvPr>
              <p:cNvSpPr/>
              <p:nvPr/>
            </p:nvSpPr>
            <p:spPr>
              <a:xfrm>
                <a:off x="1065655" y="378136"/>
                <a:ext cx="272484" cy="2475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80</a:t>
                </a:r>
                <a:endParaRPr kumimoji="1"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FA80625C-8CB1-834F-AA7C-7A9FF8928582}"/>
                  </a:ext>
                </a:extLst>
              </p:cNvPr>
              <p:cNvSpPr/>
              <p:nvPr/>
            </p:nvSpPr>
            <p:spPr>
              <a:xfrm>
                <a:off x="831896" y="378136"/>
                <a:ext cx="116878" cy="24750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4812EFF4-8860-DA42-8F05-30FB8FD82971}"/>
                  </a:ext>
                </a:extLst>
              </p:cNvPr>
              <p:cNvSpPr/>
              <p:nvPr/>
            </p:nvSpPr>
            <p:spPr>
              <a:xfrm>
                <a:off x="948776" y="378136"/>
                <a:ext cx="116879" cy="24750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19" name="直線箭頭接點 418">
            <a:extLst>
              <a:ext uri="{FF2B5EF4-FFF2-40B4-BE49-F238E27FC236}">
                <a16:creationId xmlns:a16="http://schemas.microsoft.com/office/drawing/2014/main" id="{66A69704-7E6F-F541-8F86-7A49AADF5216}"/>
              </a:ext>
            </a:extLst>
          </p:cNvPr>
          <p:cNvCxnSpPr>
            <a:cxnSpLocks/>
          </p:cNvCxnSpPr>
          <p:nvPr/>
        </p:nvCxnSpPr>
        <p:spPr>
          <a:xfrm>
            <a:off x="3319060" y="1043713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矩形 420">
            <a:extLst>
              <a:ext uri="{FF2B5EF4-FFF2-40B4-BE49-F238E27FC236}">
                <a16:creationId xmlns:a16="http://schemas.microsoft.com/office/drawing/2014/main" id="{45A23E57-F862-1945-85CB-F7EE9259E79F}"/>
              </a:ext>
            </a:extLst>
          </p:cNvPr>
          <p:cNvSpPr/>
          <p:nvPr/>
        </p:nvSpPr>
        <p:spPr>
          <a:xfrm>
            <a:off x="3177588" y="1247138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R50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422" name="直線箭頭接點 421">
            <a:extLst>
              <a:ext uri="{FF2B5EF4-FFF2-40B4-BE49-F238E27FC236}">
                <a16:creationId xmlns:a16="http://schemas.microsoft.com/office/drawing/2014/main" id="{68517F37-3E37-9A46-A1CE-2993E630876D}"/>
              </a:ext>
            </a:extLst>
          </p:cNvPr>
          <p:cNvCxnSpPr>
            <a:cxnSpLocks/>
          </p:cNvCxnSpPr>
          <p:nvPr/>
        </p:nvCxnSpPr>
        <p:spPr>
          <a:xfrm>
            <a:off x="1447356" y="1597743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箭頭接點 422">
            <a:extLst>
              <a:ext uri="{FF2B5EF4-FFF2-40B4-BE49-F238E27FC236}">
                <a16:creationId xmlns:a16="http://schemas.microsoft.com/office/drawing/2014/main" id="{411BC075-ACDF-CA45-BBB2-273E0883565F}"/>
              </a:ext>
            </a:extLst>
          </p:cNvPr>
          <p:cNvCxnSpPr>
            <a:cxnSpLocks/>
          </p:cNvCxnSpPr>
          <p:nvPr/>
        </p:nvCxnSpPr>
        <p:spPr>
          <a:xfrm>
            <a:off x="1855961" y="1591633"/>
            <a:ext cx="89882" cy="2500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箭頭接點 424">
            <a:extLst>
              <a:ext uri="{FF2B5EF4-FFF2-40B4-BE49-F238E27FC236}">
                <a16:creationId xmlns:a16="http://schemas.microsoft.com/office/drawing/2014/main" id="{77F80F86-9B42-5345-A260-663888E4B152}"/>
              </a:ext>
            </a:extLst>
          </p:cNvPr>
          <p:cNvCxnSpPr>
            <a:cxnSpLocks/>
          </p:cNvCxnSpPr>
          <p:nvPr/>
        </p:nvCxnSpPr>
        <p:spPr>
          <a:xfrm>
            <a:off x="4780486" y="1597743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箭頭接點 426">
            <a:extLst>
              <a:ext uri="{FF2B5EF4-FFF2-40B4-BE49-F238E27FC236}">
                <a16:creationId xmlns:a16="http://schemas.microsoft.com/office/drawing/2014/main" id="{159AC354-07E3-584B-97F1-D0544C54CF11}"/>
              </a:ext>
            </a:extLst>
          </p:cNvPr>
          <p:cNvCxnSpPr>
            <a:cxnSpLocks/>
          </p:cNvCxnSpPr>
          <p:nvPr/>
        </p:nvCxnSpPr>
        <p:spPr>
          <a:xfrm>
            <a:off x="5176041" y="1591633"/>
            <a:ext cx="89882" cy="2500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箭頭接點 427">
            <a:extLst>
              <a:ext uri="{FF2B5EF4-FFF2-40B4-BE49-F238E27FC236}">
                <a16:creationId xmlns:a16="http://schemas.microsoft.com/office/drawing/2014/main" id="{43FEEE9B-0161-7C47-A418-679AEC5039F1}"/>
              </a:ext>
            </a:extLst>
          </p:cNvPr>
          <p:cNvCxnSpPr>
            <a:cxnSpLocks/>
          </p:cNvCxnSpPr>
          <p:nvPr/>
        </p:nvCxnSpPr>
        <p:spPr>
          <a:xfrm>
            <a:off x="342761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箭頭接點 429">
            <a:extLst>
              <a:ext uri="{FF2B5EF4-FFF2-40B4-BE49-F238E27FC236}">
                <a16:creationId xmlns:a16="http://schemas.microsoft.com/office/drawing/2014/main" id="{80777976-9B3C-A340-8849-AE2F89D81A79}"/>
              </a:ext>
            </a:extLst>
          </p:cNvPr>
          <p:cNvCxnSpPr>
            <a:cxnSpLocks/>
          </p:cNvCxnSpPr>
          <p:nvPr/>
        </p:nvCxnSpPr>
        <p:spPr>
          <a:xfrm>
            <a:off x="752413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箭頭接點 430">
            <a:extLst>
              <a:ext uri="{FF2B5EF4-FFF2-40B4-BE49-F238E27FC236}">
                <a16:creationId xmlns:a16="http://schemas.microsoft.com/office/drawing/2014/main" id="{02D1B5D1-A74F-A84B-9A6F-AB2C6F497E74}"/>
              </a:ext>
            </a:extLst>
          </p:cNvPr>
          <p:cNvCxnSpPr>
            <a:cxnSpLocks/>
          </p:cNvCxnSpPr>
          <p:nvPr/>
        </p:nvCxnSpPr>
        <p:spPr>
          <a:xfrm>
            <a:off x="1447356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箭頭接點 431">
            <a:extLst>
              <a:ext uri="{FF2B5EF4-FFF2-40B4-BE49-F238E27FC236}">
                <a16:creationId xmlns:a16="http://schemas.microsoft.com/office/drawing/2014/main" id="{562D41DC-F224-DD42-B3CC-0094824F2923}"/>
              </a:ext>
            </a:extLst>
          </p:cNvPr>
          <p:cNvCxnSpPr>
            <a:cxnSpLocks/>
          </p:cNvCxnSpPr>
          <p:nvPr/>
        </p:nvCxnSpPr>
        <p:spPr>
          <a:xfrm>
            <a:off x="1857008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箭頭接點 432">
            <a:extLst>
              <a:ext uri="{FF2B5EF4-FFF2-40B4-BE49-F238E27FC236}">
                <a16:creationId xmlns:a16="http://schemas.microsoft.com/office/drawing/2014/main" id="{6A209BAF-20E9-FD41-9B54-559A3C45FD97}"/>
              </a:ext>
            </a:extLst>
          </p:cNvPr>
          <p:cNvCxnSpPr>
            <a:cxnSpLocks/>
          </p:cNvCxnSpPr>
          <p:nvPr/>
        </p:nvCxnSpPr>
        <p:spPr>
          <a:xfrm>
            <a:off x="2559266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箭頭接點 433">
            <a:extLst>
              <a:ext uri="{FF2B5EF4-FFF2-40B4-BE49-F238E27FC236}">
                <a16:creationId xmlns:a16="http://schemas.microsoft.com/office/drawing/2014/main" id="{B5A8995D-E697-EE49-B631-C125E8E437EA}"/>
              </a:ext>
            </a:extLst>
          </p:cNvPr>
          <p:cNvCxnSpPr>
            <a:cxnSpLocks/>
          </p:cNvCxnSpPr>
          <p:nvPr/>
        </p:nvCxnSpPr>
        <p:spPr>
          <a:xfrm>
            <a:off x="2968918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箭頭接點 436">
            <a:extLst>
              <a:ext uri="{FF2B5EF4-FFF2-40B4-BE49-F238E27FC236}">
                <a16:creationId xmlns:a16="http://schemas.microsoft.com/office/drawing/2014/main" id="{4752028F-8C22-174A-9925-BE564FCB1A1A}"/>
              </a:ext>
            </a:extLst>
          </p:cNvPr>
          <p:cNvCxnSpPr>
            <a:cxnSpLocks/>
          </p:cNvCxnSpPr>
          <p:nvPr/>
        </p:nvCxnSpPr>
        <p:spPr>
          <a:xfrm>
            <a:off x="3672047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箭頭接點 437">
            <a:extLst>
              <a:ext uri="{FF2B5EF4-FFF2-40B4-BE49-F238E27FC236}">
                <a16:creationId xmlns:a16="http://schemas.microsoft.com/office/drawing/2014/main" id="{DA94A813-B20B-E841-8E38-F7FF25BE49F9}"/>
              </a:ext>
            </a:extLst>
          </p:cNvPr>
          <p:cNvCxnSpPr>
            <a:cxnSpLocks/>
          </p:cNvCxnSpPr>
          <p:nvPr/>
        </p:nvCxnSpPr>
        <p:spPr>
          <a:xfrm>
            <a:off x="4081699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箭頭接點 438">
            <a:extLst>
              <a:ext uri="{FF2B5EF4-FFF2-40B4-BE49-F238E27FC236}">
                <a16:creationId xmlns:a16="http://schemas.microsoft.com/office/drawing/2014/main" id="{4D6F1F6A-9C2A-0649-9586-7161C5422455}"/>
              </a:ext>
            </a:extLst>
          </p:cNvPr>
          <p:cNvCxnSpPr>
            <a:cxnSpLocks/>
          </p:cNvCxnSpPr>
          <p:nvPr/>
        </p:nvCxnSpPr>
        <p:spPr>
          <a:xfrm>
            <a:off x="4780486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箭頭接點 439">
            <a:extLst>
              <a:ext uri="{FF2B5EF4-FFF2-40B4-BE49-F238E27FC236}">
                <a16:creationId xmlns:a16="http://schemas.microsoft.com/office/drawing/2014/main" id="{8AB0169D-4616-2045-BD51-C022B3702379}"/>
              </a:ext>
            </a:extLst>
          </p:cNvPr>
          <p:cNvCxnSpPr>
            <a:cxnSpLocks/>
          </p:cNvCxnSpPr>
          <p:nvPr/>
        </p:nvCxnSpPr>
        <p:spPr>
          <a:xfrm>
            <a:off x="5190138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箭頭接點 440">
            <a:extLst>
              <a:ext uri="{FF2B5EF4-FFF2-40B4-BE49-F238E27FC236}">
                <a16:creationId xmlns:a16="http://schemas.microsoft.com/office/drawing/2014/main" id="{32E71C94-9E13-FB41-A714-30210DFD389E}"/>
              </a:ext>
            </a:extLst>
          </p:cNvPr>
          <p:cNvCxnSpPr>
            <a:cxnSpLocks/>
          </p:cNvCxnSpPr>
          <p:nvPr/>
        </p:nvCxnSpPr>
        <p:spPr>
          <a:xfrm>
            <a:off x="5889008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箭頭接點 441">
            <a:extLst>
              <a:ext uri="{FF2B5EF4-FFF2-40B4-BE49-F238E27FC236}">
                <a16:creationId xmlns:a16="http://schemas.microsoft.com/office/drawing/2014/main" id="{59BD793C-19F8-1B4C-884A-8000256E0C3A}"/>
              </a:ext>
            </a:extLst>
          </p:cNvPr>
          <p:cNvCxnSpPr>
            <a:cxnSpLocks/>
          </p:cNvCxnSpPr>
          <p:nvPr/>
        </p:nvCxnSpPr>
        <p:spPr>
          <a:xfrm>
            <a:off x="6298660" y="2304664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矩形 442">
            <a:extLst>
              <a:ext uri="{FF2B5EF4-FFF2-40B4-BE49-F238E27FC236}">
                <a16:creationId xmlns:a16="http://schemas.microsoft.com/office/drawing/2014/main" id="{506F3B61-5F2B-EB4A-AC1F-43E3C021DAB1}"/>
              </a:ext>
            </a:extLst>
          </p:cNvPr>
          <p:cNvSpPr/>
          <p:nvPr/>
        </p:nvSpPr>
        <p:spPr>
          <a:xfrm>
            <a:off x="1292323" y="179602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R20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C20293A8-0267-A04A-BF45-1E735410621B}"/>
              </a:ext>
            </a:extLst>
          </p:cNvPr>
          <p:cNvSpPr/>
          <p:nvPr/>
        </p:nvSpPr>
        <p:spPr>
          <a:xfrm>
            <a:off x="1880704" y="179602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R35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878B9DA5-9621-564E-882E-36F9A48BF9D4}"/>
              </a:ext>
            </a:extLst>
          </p:cNvPr>
          <p:cNvSpPr/>
          <p:nvPr/>
        </p:nvSpPr>
        <p:spPr>
          <a:xfrm>
            <a:off x="4638802" y="179602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R65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04486421-650C-004A-9E85-64EE67F79C02}"/>
              </a:ext>
            </a:extLst>
          </p:cNvPr>
          <p:cNvSpPr/>
          <p:nvPr/>
        </p:nvSpPr>
        <p:spPr>
          <a:xfrm>
            <a:off x="5243382" y="179602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R80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47" name="矩形 446">
            <a:extLst>
              <a:ext uri="{FF2B5EF4-FFF2-40B4-BE49-F238E27FC236}">
                <a16:creationId xmlns:a16="http://schemas.microsoft.com/office/drawing/2014/main" id="{708D3D59-3453-7947-B22C-144EDBC5FC47}"/>
              </a:ext>
            </a:extLst>
          </p:cNvPr>
          <p:cNvSpPr/>
          <p:nvPr/>
        </p:nvSpPr>
        <p:spPr>
          <a:xfrm>
            <a:off x="192979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R10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9088DFD0-A5BB-BF48-AFD7-4CFD48665203}"/>
              </a:ext>
            </a:extLst>
          </p:cNvPr>
          <p:cNvSpPr/>
          <p:nvPr/>
        </p:nvSpPr>
        <p:spPr>
          <a:xfrm>
            <a:off x="625537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R15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17D22E81-6343-BA43-A9C3-3B03313B2345}"/>
              </a:ext>
            </a:extLst>
          </p:cNvPr>
          <p:cNvSpPr/>
          <p:nvPr/>
        </p:nvSpPr>
        <p:spPr>
          <a:xfrm>
            <a:off x="1308569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R25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20DC33CF-7D7D-1D44-8AD4-479E9A58CCFD}"/>
              </a:ext>
            </a:extLst>
          </p:cNvPr>
          <p:cNvSpPr/>
          <p:nvPr/>
        </p:nvSpPr>
        <p:spPr>
          <a:xfrm>
            <a:off x="1741127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R30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EBD8C17F-C34F-C649-9EB3-CB7E9465F7BA}"/>
              </a:ext>
            </a:extLst>
          </p:cNvPr>
          <p:cNvSpPr/>
          <p:nvPr/>
        </p:nvSpPr>
        <p:spPr>
          <a:xfrm>
            <a:off x="2423218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R40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4FA92C8E-1D3B-B242-86A8-1E44D4CD807B}"/>
              </a:ext>
            </a:extLst>
          </p:cNvPr>
          <p:cNvSpPr/>
          <p:nvPr/>
        </p:nvSpPr>
        <p:spPr>
          <a:xfrm>
            <a:off x="2855776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R30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762E92D5-BB73-CB44-B0EF-D97237AEFC37}"/>
              </a:ext>
            </a:extLst>
          </p:cNvPr>
          <p:cNvSpPr/>
          <p:nvPr/>
        </p:nvSpPr>
        <p:spPr>
          <a:xfrm>
            <a:off x="3537353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R25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BB492C01-8DAF-2C4A-9294-EFDBCFC6A17C}"/>
              </a:ext>
            </a:extLst>
          </p:cNvPr>
          <p:cNvSpPr/>
          <p:nvPr/>
        </p:nvSpPr>
        <p:spPr>
          <a:xfrm>
            <a:off x="3969911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R30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732C63A8-D639-A94E-9CBC-EC6417C3A21A}"/>
              </a:ext>
            </a:extLst>
          </p:cNvPr>
          <p:cNvSpPr/>
          <p:nvPr/>
        </p:nvSpPr>
        <p:spPr>
          <a:xfrm>
            <a:off x="4634965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R25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E95BA790-7A54-3848-B214-23999CDE04FA}"/>
              </a:ext>
            </a:extLst>
          </p:cNvPr>
          <p:cNvSpPr/>
          <p:nvPr/>
        </p:nvSpPr>
        <p:spPr>
          <a:xfrm>
            <a:off x="5067523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R30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8" name="矩形 457">
            <a:extLst>
              <a:ext uri="{FF2B5EF4-FFF2-40B4-BE49-F238E27FC236}">
                <a16:creationId xmlns:a16="http://schemas.microsoft.com/office/drawing/2014/main" id="{6230C1E2-866A-1440-8793-0B625D5464E5}"/>
              </a:ext>
            </a:extLst>
          </p:cNvPr>
          <p:cNvSpPr/>
          <p:nvPr/>
        </p:nvSpPr>
        <p:spPr>
          <a:xfrm>
            <a:off x="5746002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R25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59" name="矩形 458">
            <a:extLst>
              <a:ext uri="{FF2B5EF4-FFF2-40B4-BE49-F238E27FC236}">
                <a16:creationId xmlns:a16="http://schemas.microsoft.com/office/drawing/2014/main" id="{F3179BB6-FEE0-CE41-934B-E80A068D8620}"/>
              </a:ext>
            </a:extLst>
          </p:cNvPr>
          <p:cNvSpPr/>
          <p:nvPr/>
        </p:nvSpPr>
        <p:spPr>
          <a:xfrm>
            <a:off x="6178560" y="2526640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R30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E360A6FA-C28D-7844-A0CC-17A4EA418E4A}"/>
              </a:ext>
            </a:extLst>
          </p:cNvPr>
          <p:cNvSpPr/>
          <p:nvPr/>
        </p:nvSpPr>
        <p:spPr>
          <a:xfrm>
            <a:off x="2913413" y="821733"/>
            <a:ext cx="1061690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C2348A39-B71B-5F49-921D-3F75EA31B9D8}"/>
              </a:ext>
            </a:extLst>
          </p:cNvPr>
          <p:cNvSpPr/>
          <p:nvPr/>
        </p:nvSpPr>
        <p:spPr>
          <a:xfrm>
            <a:off x="1228501" y="1362589"/>
            <a:ext cx="1061690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BF6B6C85-66F0-AA48-AA10-A0D3F2340F6B}"/>
              </a:ext>
            </a:extLst>
          </p:cNvPr>
          <p:cNvSpPr/>
          <p:nvPr/>
        </p:nvSpPr>
        <p:spPr>
          <a:xfrm>
            <a:off x="4556985" y="1362589"/>
            <a:ext cx="1061690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9" name="直線箭頭接點 468">
            <a:extLst>
              <a:ext uri="{FF2B5EF4-FFF2-40B4-BE49-F238E27FC236}">
                <a16:creationId xmlns:a16="http://schemas.microsoft.com/office/drawing/2014/main" id="{17163B7C-B022-9A40-B4EF-CCBEEBC2B383}"/>
              </a:ext>
            </a:extLst>
          </p:cNvPr>
          <p:cNvCxnSpPr>
            <a:cxnSpLocks/>
          </p:cNvCxnSpPr>
          <p:nvPr/>
        </p:nvCxnSpPr>
        <p:spPr>
          <a:xfrm>
            <a:off x="2916732" y="1591633"/>
            <a:ext cx="0" cy="5712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箭頭接點 469">
            <a:extLst>
              <a:ext uri="{FF2B5EF4-FFF2-40B4-BE49-F238E27FC236}">
                <a16:creationId xmlns:a16="http://schemas.microsoft.com/office/drawing/2014/main" id="{777F13DA-C821-F741-AEC0-5C6D147A6BBB}"/>
              </a:ext>
            </a:extLst>
          </p:cNvPr>
          <p:cNvCxnSpPr>
            <a:cxnSpLocks/>
          </p:cNvCxnSpPr>
          <p:nvPr/>
        </p:nvCxnSpPr>
        <p:spPr>
          <a:xfrm>
            <a:off x="5090678" y="1606707"/>
            <a:ext cx="41969" cy="5529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箭頭接點 470">
            <a:extLst>
              <a:ext uri="{FF2B5EF4-FFF2-40B4-BE49-F238E27FC236}">
                <a16:creationId xmlns:a16="http://schemas.microsoft.com/office/drawing/2014/main" id="{DCCA813F-C969-9F4D-8E7D-A99D15776599}"/>
              </a:ext>
            </a:extLst>
          </p:cNvPr>
          <p:cNvCxnSpPr>
            <a:cxnSpLocks/>
          </p:cNvCxnSpPr>
          <p:nvPr/>
        </p:nvCxnSpPr>
        <p:spPr>
          <a:xfrm>
            <a:off x="4030637" y="1591633"/>
            <a:ext cx="0" cy="5712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箭頭接點 471">
            <a:extLst>
              <a:ext uri="{FF2B5EF4-FFF2-40B4-BE49-F238E27FC236}">
                <a16:creationId xmlns:a16="http://schemas.microsoft.com/office/drawing/2014/main" id="{EA9740CB-F8E1-A740-9ABA-6A1FB887F275}"/>
              </a:ext>
            </a:extLst>
          </p:cNvPr>
          <p:cNvCxnSpPr>
            <a:cxnSpLocks/>
          </p:cNvCxnSpPr>
          <p:nvPr/>
        </p:nvCxnSpPr>
        <p:spPr>
          <a:xfrm>
            <a:off x="6250136" y="1591633"/>
            <a:ext cx="0" cy="5712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矩形 472">
            <a:extLst>
              <a:ext uri="{FF2B5EF4-FFF2-40B4-BE49-F238E27FC236}">
                <a16:creationId xmlns:a16="http://schemas.microsoft.com/office/drawing/2014/main" id="{15777CA8-9D69-0445-B3B2-3CD07F431726}"/>
              </a:ext>
            </a:extLst>
          </p:cNvPr>
          <p:cNvSpPr/>
          <p:nvPr/>
        </p:nvSpPr>
        <p:spPr>
          <a:xfrm>
            <a:off x="118608" y="2113028"/>
            <a:ext cx="1061690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1B05316A-4AE5-1E46-A2CD-BF3095B029CC}"/>
              </a:ext>
            </a:extLst>
          </p:cNvPr>
          <p:cNvSpPr/>
          <p:nvPr/>
        </p:nvSpPr>
        <p:spPr>
          <a:xfrm>
            <a:off x="1234807" y="2113028"/>
            <a:ext cx="1061690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57C11A2B-D3DD-E747-9137-1125075B824A}"/>
              </a:ext>
            </a:extLst>
          </p:cNvPr>
          <p:cNvSpPr/>
          <p:nvPr/>
        </p:nvSpPr>
        <p:spPr>
          <a:xfrm>
            <a:off x="2338393" y="2113028"/>
            <a:ext cx="1061690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E21BAB63-CFFF-F449-AC50-8DBDAA0BAAA9}"/>
              </a:ext>
            </a:extLst>
          </p:cNvPr>
          <p:cNvSpPr/>
          <p:nvPr/>
        </p:nvSpPr>
        <p:spPr>
          <a:xfrm>
            <a:off x="3454591" y="2113028"/>
            <a:ext cx="1061690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E8B1360F-CDDC-7649-AB76-0B03D57A6279}"/>
              </a:ext>
            </a:extLst>
          </p:cNvPr>
          <p:cNvSpPr/>
          <p:nvPr/>
        </p:nvSpPr>
        <p:spPr>
          <a:xfrm>
            <a:off x="4570790" y="2113028"/>
            <a:ext cx="1061690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7387387E-EF87-DA4C-A94C-E5B87F0DD2ED}"/>
              </a:ext>
            </a:extLst>
          </p:cNvPr>
          <p:cNvSpPr/>
          <p:nvPr/>
        </p:nvSpPr>
        <p:spPr>
          <a:xfrm>
            <a:off x="5680682" y="2113028"/>
            <a:ext cx="1061690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FFBD1F1A-863F-474C-B2EB-394D6A6C647A}"/>
              </a:ext>
            </a:extLst>
          </p:cNvPr>
          <p:cNvSpPr/>
          <p:nvPr/>
        </p:nvSpPr>
        <p:spPr>
          <a:xfrm>
            <a:off x="3473980" y="584986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#1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80BB2464-87C0-DC4D-B29B-4C107BE1699E}"/>
              </a:ext>
            </a:extLst>
          </p:cNvPr>
          <p:cNvSpPr/>
          <p:nvPr/>
        </p:nvSpPr>
        <p:spPr>
          <a:xfrm>
            <a:off x="1191132" y="1121014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#2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22DA17FD-C6C6-9943-B9C2-EDBA271514CA}"/>
              </a:ext>
            </a:extLst>
          </p:cNvPr>
          <p:cNvSpPr/>
          <p:nvPr/>
        </p:nvSpPr>
        <p:spPr>
          <a:xfrm>
            <a:off x="4527116" y="1121014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#3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7E9D6AF3-CAE9-2B4D-9D29-1B6EA3AB121F}"/>
              </a:ext>
            </a:extLst>
          </p:cNvPr>
          <p:cNvSpPr/>
          <p:nvPr/>
        </p:nvSpPr>
        <p:spPr>
          <a:xfrm>
            <a:off x="358713" y="2741709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#4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4DB44106-6A55-CB40-964E-7EA4A9C75DB7}"/>
              </a:ext>
            </a:extLst>
          </p:cNvPr>
          <p:cNvSpPr/>
          <p:nvPr/>
        </p:nvSpPr>
        <p:spPr>
          <a:xfrm>
            <a:off x="1531668" y="2741709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#5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C1056E56-5058-1041-A752-1596C2E7E47E}"/>
              </a:ext>
            </a:extLst>
          </p:cNvPr>
          <p:cNvSpPr/>
          <p:nvPr/>
        </p:nvSpPr>
        <p:spPr>
          <a:xfrm>
            <a:off x="2628948" y="2741709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#6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9A42AB62-4A39-0B42-934D-3B44B66A6CD4}"/>
              </a:ext>
            </a:extLst>
          </p:cNvPr>
          <p:cNvSpPr/>
          <p:nvPr/>
        </p:nvSpPr>
        <p:spPr>
          <a:xfrm>
            <a:off x="3751453" y="2741709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#7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579465BA-16F5-ED4D-ACF8-823C574EF6BB}"/>
              </a:ext>
            </a:extLst>
          </p:cNvPr>
          <p:cNvSpPr/>
          <p:nvPr/>
        </p:nvSpPr>
        <p:spPr>
          <a:xfrm>
            <a:off x="4873958" y="2741709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#8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B24F4FA9-2546-9D4B-9C08-4D2CD8525B02}"/>
              </a:ext>
            </a:extLst>
          </p:cNvPr>
          <p:cNvSpPr/>
          <p:nvPr/>
        </p:nvSpPr>
        <p:spPr>
          <a:xfrm>
            <a:off x="5996463" y="2741709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#9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488" name="直線箭頭接點 487">
            <a:extLst>
              <a:ext uri="{FF2B5EF4-FFF2-40B4-BE49-F238E27FC236}">
                <a16:creationId xmlns:a16="http://schemas.microsoft.com/office/drawing/2014/main" id="{D9877ECE-5069-B243-9C35-6144A799E80B}"/>
              </a:ext>
            </a:extLst>
          </p:cNvPr>
          <p:cNvCxnSpPr>
            <a:cxnSpLocks/>
          </p:cNvCxnSpPr>
          <p:nvPr/>
        </p:nvCxnSpPr>
        <p:spPr>
          <a:xfrm>
            <a:off x="250293" y="4601939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矩形 488">
            <a:extLst>
              <a:ext uri="{FF2B5EF4-FFF2-40B4-BE49-F238E27FC236}">
                <a16:creationId xmlns:a16="http://schemas.microsoft.com/office/drawing/2014/main" id="{57B0CA9A-211D-C04A-80DB-1CC835F0FB76}"/>
              </a:ext>
            </a:extLst>
          </p:cNvPr>
          <p:cNvSpPr/>
          <p:nvPr/>
        </p:nvSpPr>
        <p:spPr>
          <a:xfrm>
            <a:off x="100511" y="4823915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R10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490" name="直線箭頭接點 489">
            <a:extLst>
              <a:ext uri="{FF2B5EF4-FFF2-40B4-BE49-F238E27FC236}">
                <a16:creationId xmlns:a16="http://schemas.microsoft.com/office/drawing/2014/main" id="{E5C7F2F6-4FC1-8B42-AFDA-26A02FC874AC}"/>
              </a:ext>
            </a:extLst>
          </p:cNvPr>
          <p:cNvCxnSpPr>
            <a:cxnSpLocks/>
          </p:cNvCxnSpPr>
          <p:nvPr/>
        </p:nvCxnSpPr>
        <p:spPr>
          <a:xfrm>
            <a:off x="665159" y="4601939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矩形 490">
            <a:extLst>
              <a:ext uri="{FF2B5EF4-FFF2-40B4-BE49-F238E27FC236}">
                <a16:creationId xmlns:a16="http://schemas.microsoft.com/office/drawing/2014/main" id="{47EC4D32-7F60-E442-9C35-BFFD4CE3D48C}"/>
              </a:ext>
            </a:extLst>
          </p:cNvPr>
          <p:cNvSpPr/>
          <p:nvPr/>
        </p:nvSpPr>
        <p:spPr>
          <a:xfrm>
            <a:off x="515377" y="4823915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R15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492" name="直線箭頭接點 491">
            <a:extLst>
              <a:ext uri="{FF2B5EF4-FFF2-40B4-BE49-F238E27FC236}">
                <a16:creationId xmlns:a16="http://schemas.microsoft.com/office/drawing/2014/main" id="{73D4069F-1A9C-C344-B655-1241722A0619}"/>
              </a:ext>
            </a:extLst>
          </p:cNvPr>
          <p:cNvCxnSpPr>
            <a:cxnSpLocks/>
          </p:cNvCxnSpPr>
          <p:nvPr/>
        </p:nvCxnSpPr>
        <p:spPr>
          <a:xfrm>
            <a:off x="1545693" y="4601939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矩形 492">
            <a:extLst>
              <a:ext uri="{FF2B5EF4-FFF2-40B4-BE49-F238E27FC236}">
                <a16:creationId xmlns:a16="http://schemas.microsoft.com/office/drawing/2014/main" id="{73424FBD-FB11-704C-9070-D6C0C39A177E}"/>
              </a:ext>
            </a:extLst>
          </p:cNvPr>
          <p:cNvSpPr/>
          <p:nvPr/>
        </p:nvSpPr>
        <p:spPr>
          <a:xfrm>
            <a:off x="1395911" y="4823915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R20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494" name="直線箭頭接點 493">
            <a:extLst>
              <a:ext uri="{FF2B5EF4-FFF2-40B4-BE49-F238E27FC236}">
                <a16:creationId xmlns:a16="http://schemas.microsoft.com/office/drawing/2014/main" id="{A1DC10BA-9418-F54A-BB6A-8EC78F47F5C5}"/>
              </a:ext>
            </a:extLst>
          </p:cNvPr>
          <p:cNvCxnSpPr>
            <a:cxnSpLocks/>
          </p:cNvCxnSpPr>
          <p:nvPr/>
        </p:nvCxnSpPr>
        <p:spPr>
          <a:xfrm>
            <a:off x="1960559" y="4601939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矩形 494">
            <a:extLst>
              <a:ext uri="{FF2B5EF4-FFF2-40B4-BE49-F238E27FC236}">
                <a16:creationId xmlns:a16="http://schemas.microsoft.com/office/drawing/2014/main" id="{A1E5CB3F-4409-6B4A-A861-E2ECDD6D4BC6}"/>
              </a:ext>
            </a:extLst>
          </p:cNvPr>
          <p:cNvSpPr/>
          <p:nvPr/>
        </p:nvSpPr>
        <p:spPr>
          <a:xfrm>
            <a:off x="1810777" y="4823915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R25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496" name="直線箭頭接點 495">
            <a:extLst>
              <a:ext uri="{FF2B5EF4-FFF2-40B4-BE49-F238E27FC236}">
                <a16:creationId xmlns:a16="http://schemas.microsoft.com/office/drawing/2014/main" id="{832D8FD7-1DF7-1843-8E9C-14AC0C1FCAEE}"/>
              </a:ext>
            </a:extLst>
          </p:cNvPr>
          <p:cNvCxnSpPr>
            <a:cxnSpLocks/>
          </p:cNvCxnSpPr>
          <p:nvPr/>
        </p:nvCxnSpPr>
        <p:spPr>
          <a:xfrm>
            <a:off x="2832626" y="4601939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矩形 496">
            <a:extLst>
              <a:ext uri="{FF2B5EF4-FFF2-40B4-BE49-F238E27FC236}">
                <a16:creationId xmlns:a16="http://schemas.microsoft.com/office/drawing/2014/main" id="{11D456C0-362F-9F48-99F0-441D37020096}"/>
              </a:ext>
            </a:extLst>
          </p:cNvPr>
          <p:cNvSpPr/>
          <p:nvPr/>
        </p:nvSpPr>
        <p:spPr>
          <a:xfrm>
            <a:off x="2682844" y="4823915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R30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498" name="直線箭頭接點 497">
            <a:extLst>
              <a:ext uri="{FF2B5EF4-FFF2-40B4-BE49-F238E27FC236}">
                <a16:creationId xmlns:a16="http://schemas.microsoft.com/office/drawing/2014/main" id="{7F4EFACC-6E99-7349-9A69-42C579DB8EA1}"/>
              </a:ext>
            </a:extLst>
          </p:cNvPr>
          <p:cNvCxnSpPr>
            <a:cxnSpLocks/>
          </p:cNvCxnSpPr>
          <p:nvPr/>
        </p:nvCxnSpPr>
        <p:spPr>
          <a:xfrm>
            <a:off x="3247492" y="4601939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矩形 498">
            <a:extLst>
              <a:ext uri="{FF2B5EF4-FFF2-40B4-BE49-F238E27FC236}">
                <a16:creationId xmlns:a16="http://schemas.microsoft.com/office/drawing/2014/main" id="{471446BF-CDBC-5D4A-8AF6-1E7EF94D8347}"/>
              </a:ext>
            </a:extLst>
          </p:cNvPr>
          <p:cNvSpPr/>
          <p:nvPr/>
        </p:nvSpPr>
        <p:spPr>
          <a:xfrm>
            <a:off x="3097710" y="4823915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R35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00" name="直線箭頭接點 499">
            <a:extLst>
              <a:ext uri="{FF2B5EF4-FFF2-40B4-BE49-F238E27FC236}">
                <a16:creationId xmlns:a16="http://schemas.microsoft.com/office/drawing/2014/main" id="{D4080AED-7A74-9D4B-B958-0068D10ED028}"/>
              </a:ext>
            </a:extLst>
          </p:cNvPr>
          <p:cNvCxnSpPr>
            <a:cxnSpLocks/>
          </p:cNvCxnSpPr>
          <p:nvPr/>
        </p:nvCxnSpPr>
        <p:spPr>
          <a:xfrm>
            <a:off x="4119559" y="4601939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矩形 500">
            <a:extLst>
              <a:ext uri="{FF2B5EF4-FFF2-40B4-BE49-F238E27FC236}">
                <a16:creationId xmlns:a16="http://schemas.microsoft.com/office/drawing/2014/main" id="{551E4E3D-9E80-BE4E-9D9A-46E98D277559}"/>
              </a:ext>
            </a:extLst>
          </p:cNvPr>
          <p:cNvSpPr/>
          <p:nvPr/>
        </p:nvSpPr>
        <p:spPr>
          <a:xfrm>
            <a:off x="3969777" y="4823915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R40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02" name="直線箭頭接點 501">
            <a:extLst>
              <a:ext uri="{FF2B5EF4-FFF2-40B4-BE49-F238E27FC236}">
                <a16:creationId xmlns:a16="http://schemas.microsoft.com/office/drawing/2014/main" id="{16B342F3-29F2-5943-8307-F45219011E44}"/>
              </a:ext>
            </a:extLst>
          </p:cNvPr>
          <p:cNvCxnSpPr>
            <a:cxnSpLocks/>
          </p:cNvCxnSpPr>
          <p:nvPr/>
        </p:nvCxnSpPr>
        <p:spPr>
          <a:xfrm>
            <a:off x="4534425" y="4601939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矩形 502">
            <a:extLst>
              <a:ext uri="{FF2B5EF4-FFF2-40B4-BE49-F238E27FC236}">
                <a16:creationId xmlns:a16="http://schemas.microsoft.com/office/drawing/2014/main" id="{BA20FAE0-E976-8940-80DA-A6B47E682239}"/>
              </a:ext>
            </a:extLst>
          </p:cNvPr>
          <p:cNvSpPr/>
          <p:nvPr/>
        </p:nvSpPr>
        <p:spPr>
          <a:xfrm>
            <a:off x="4384643" y="4823915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R45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04" name="直線箭頭接點 503">
            <a:extLst>
              <a:ext uri="{FF2B5EF4-FFF2-40B4-BE49-F238E27FC236}">
                <a16:creationId xmlns:a16="http://schemas.microsoft.com/office/drawing/2014/main" id="{3F0734ED-4876-564A-A0F5-9835527A6BAA}"/>
              </a:ext>
            </a:extLst>
          </p:cNvPr>
          <p:cNvCxnSpPr>
            <a:cxnSpLocks/>
          </p:cNvCxnSpPr>
          <p:nvPr/>
        </p:nvCxnSpPr>
        <p:spPr>
          <a:xfrm>
            <a:off x="1511827" y="5880405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矩形 504">
            <a:extLst>
              <a:ext uri="{FF2B5EF4-FFF2-40B4-BE49-F238E27FC236}">
                <a16:creationId xmlns:a16="http://schemas.microsoft.com/office/drawing/2014/main" id="{E42B3BF8-2660-E741-82EC-54DAFA244D68}"/>
              </a:ext>
            </a:extLst>
          </p:cNvPr>
          <p:cNvSpPr/>
          <p:nvPr/>
        </p:nvSpPr>
        <p:spPr>
          <a:xfrm>
            <a:off x="1362045" y="6102381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R50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06" name="直線箭頭接點 505">
            <a:extLst>
              <a:ext uri="{FF2B5EF4-FFF2-40B4-BE49-F238E27FC236}">
                <a16:creationId xmlns:a16="http://schemas.microsoft.com/office/drawing/2014/main" id="{4813FD4A-B978-5A4C-80AB-7E92DFD6AF09}"/>
              </a:ext>
            </a:extLst>
          </p:cNvPr>
          <p:cNvCxnSpPr>
            <a:cxnSpLocks/>
          </p:cNvCxnSpPr>
          <p:nvPr/>
        </p:nvCxnSpPr>
        <p:spPr>
          <a:xfrm>
            <a:off x="1926693" y="5880405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矩形 506">
            <a:extLst>
              <a:ext uri="{FF2B5EF4-FFF2-40B4-BE49-F238E27FC236}">
                <a16:creationId xmlns:a16="http://schemas.microsoft.com/office/drawing/2014/main" id="{513D46BB-F819-3542-B81F-0666B2235B5F}"/>
              </a:ext>
            </a:extLst>
          </p:cNvPr>
          <p:cNvSpPr/>
          <p:nvPr/>
        </p:nvSpPr>
        <p:spPr>
          <a:xfrm>
            <a:off x="1776911" y="6102381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R55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08" name="直線箭頭接點 507">
            <a:extLst>
              <a:ext uri="{FF2B5EF4-FFF2-40B4-BE49-F238E27FC236}">
                <a16:creationId xmlns:a16="http://schemas.microsoft.com/office/drawing/2014/main" id="{CF1024A7-3B02-1D43-B9B5-FAF8B0B8F490}"/>
              </a:ext>
            </a:extLst>
          </p:cNvPr>
          <p:cNvCxnSpPr>
            <a:cxnSpLocks/>
          </p:cNvCxnSpPr>
          <p:nvPr/>
        </p:nvCxnSpPr>
        <p:spPr>
          <a:xfrm>
            <a:off x="2798760" y="5880405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矩形 508">
            <a:extLst>
              <a:ext uri="{FF2B5EF4-FFF2-40B4-BE49-F238E27FC236}">
                <a16:creationId xmlns:a16="http://schemas.microsoft.com/office/drawing/2014/main" id="{088F49E2-6D68-DC4C-A8DA-B13A7D40DFC2}"/>
              </a:ext>
            </a:extLst>
          </p:cNvPr>
          <p:cNvSpPr/>
          <p:nvPr/>
        </p:nvSpPr>
        <p:spPr>
          <a:xfrm>
            <a:off x="2648978" y="6102381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R60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10" name="直線箭頭接點 509">
            <a:extLst>
              <a:ext uri="{FF2B5EF4-FFF2-40B4-BE49-F238E27FC236}">
                <a16:creationId xmlns:a16="http://schemas.microsoft.com/office/drawing/2014/main" id="{D8BB9D8B-8CD1-8E47-AED0-CD0E9DF6428F}"/>
              </a:ext>
            </a:extLst>
          </p:cNvPr>
          <p:cNvCxnSpPr>
            <a:cxnSpLocks/>
          </p:cNvCxnSpPr>
          <p:nvPr/>
        </p:nvCxnSpPr>
        <p:spPr>
          <a:xfrm>
            <a:off x="3213626" y="5880405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矩形 510">
            <a:extLst>
              <a:ext uri="{FF2B5EF4-FFF2-40B4-BE49-F238E27FC236}">
                <a16:creationId xmlns:a16="http://schemas.microsoft.com/office/drawing/2014/main" id="{FEA12D7E-2D47-0C48-A11B-A4F7D8D6F2C2}"/>
              </a:ext>
            </a:extLst>
          </p:cNvPr>
          <p:cNvSpPr/>
          <p:nvPr/>
        </p:nvSpPr>
        <p:spPr>
          <a:xfrm>
            <a:off x="3063844" y="6102381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R65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14" name="直線箭頭接點 513">
            <a:extLst>
              <a:ext uri="{FF2B5EF4-FFF2-40B4-BE49-F238E27FC236}">
                <a16:creationId xmlns:a16="http://schemas.microsoft.com/office/drawing/2014/main" id="{B351CFF0-B9BA-494C-846E-7102C2B10FF4}"/>
              </a:ext>
            </a:extLst>
          </p:cNvPr>
          <p:cNvCxnSpPr>
            <a:cxnSpLocks/>
          </p:cNvCxnSpPr>
          <p:nvPr/>
        </p:nvCxnSpPr>
        <p:spPr>
          <a:xfrm>
            <a:off x="4102627" y="5880405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矩形 514">
            <a:extLst>
              <a:ext uri="{FF2B5EF4-FFF2-40B4-BE49-F238E27FC236}">
                <a16:creationId xmlns:a16="http://schemas.microsoft.com/office/drawing/2014/main" id="{7CC311F5-3FC6-2640-8A1C-C35CC628EA98}"/>
              </a:ext>
            </a:extLst>
          </p:cNvPr>
          <p:cNvSpPr/>
          <p:nvPr/>
        </p:nvSpPr>
        <p:spPr>
          <a:xfrm>
            <a:off x="3952845" y="6102381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R70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16" name="直線箭頭接點 515">
            <a:extLst>
              <a:ext uri="{FF2B5EF4-FFF2-40B4-BE49-F238E27FC236}">
                <a16:creationId xmlns:a16="http://schemas.microsoft.com/office/drawing/2014/main" id="{C5848B77-8FB3-2044-8D09-A51AFC071F52}"/>
              </a:ext>
            </a:extLst>
          </p:cNvPr>
          <p:cNvCxnSpPr>
            <a:cxnSpLocks/>
          </p:cNvCxnSpPr>
          <p:nvPr/>
        </p:nvCxnSpPr>
        <p:spPr>
          <a:xfrm>
            <a:off x="4517493" y="5880405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矩形 516">
            <a:extLst>
              <a:ext uri="{FF2B5EF4-FFF2-40B4-BE49-F238E27FC236}">
                <a16:creationId xmlns:a16="http://schemas.microsoft.com/office/drawing/2014/main" id="{3E1EF985-D70C-8E44-8756-09703A6D780C}"/>
              </a:ext>
            </a:extLst>
          </p:cNvPr>
          <p:cNvSpPr/>
          <p:nvPr/>
        </p:nvSpPr>
        <p:spPr>
          <a:xfrm>
            <a:off x="4367711" y="6102381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R75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18" name="直線箭頭接點 517">
            <a:extLst>
              <a:ext uri="{FF2B5EF4-FFF2-40B4-BE49-F238E27FC236}">
                <a16:creationId xmlns:a16="http://schemas.microsoft.com/office/drawing/2014/main" id="{E5B5E2F6-5DC2-614B-8A90-42321007F774}"/>
              </a:ext>
            </a:extLst>
          </p:cNvPr>
          <p:cNvCxnSpPr>
            <a:cxnSpLocks/>
          </p:cNvCxnSpPr>
          <p:nvPr/>
        </p:nvCxnSpPr>
        <p:spPr>
          <a:xfrm>
            <a:off x="5398027" y="5880405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矩形 518">
            <a:extLst>
              <a:ext uri="{FF2B5EF4-FFF2-40B4-BE49-F238E27FC236}">
                <a16:creationId xmlns:a16="http://schemas.microsoft.com/office/drawing/2014/main" id="{FEBDF125-A9CE-954C-BCDE-CDEAB4A988C4}"/>
              </a:ext>
            </a:extLst>
          </p:cNvPr>
          <p:cNvSpPr/>
          <p:nvPr/>
        </p:nvSpPr>
        <p:spPr>
          <a:xfrm>
            <a:off x="5248245" y="6102381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R80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20" name="直線箭頭接點 519">
            <a:extLst>
              <a:ext uri="{FF2B5EF4-FFF2-40B4-BE49-F238E27FC236}">
                <a16:creationId xmlns:a16="http://schemas.microsoft.com/office/drawing/2014/main" id="{F5A97328-80F0-784B-A612-E44F4455FF99}"/>
              </a:ext>
            </a:extLst>
          </p:cNvPr>
          <p:cNvCxnSpPr>
            <a:cxnSpLocks/>
          </p:cNvCxnSpPr>
          <p:nvPr/>
        </p:nvCxnSpPr>
        <p:spPr>
          <a:xfrm>
            <a:off x="5812893" y="5880405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 520">
            <a:extLst>
              <a:ext uri="{FF2B5EF4-FFF2-40B4-BE49-F238E27FC236}">
                <a16:creationId xmlns:a16="http://schemas.microsoft.com/office/drawing/2014/main" id="{4E9AEC0E-7531-9D45-AC4C-62CDA2608E6D}"/>
              </a:ext>
            </a:extLst>
          </p:cNvPr>
          <p:cNvSpPr/>
          <p:nvPr/>
        </p:nvSpPr>
        <p:spPr>
          <a:xfrm>
            <a:off x="5663111" y="6102381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R85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22" name="直線箭頭接點 521">
            <a:extLst>
              <a:ext uri="{FF2B5EF4-FFF2-40B4-BE49-F238E27FC236}">
                <a16:creationId xmlns:a16="http://schemas.microsoft.com/office/drawing/2014/main" id="{1C1C164F-A620-AC4D-9CFB-502F50FFADCE}"/>
              </a:ext>
            </a:extLst>
          </p:cNvPr>
          <p:cNvCxnSpPr>
            <a:cxnSpLocks/>
          </p:cNvCxnSpPr>
          <p:nvPr/>
        </p:nvCxnSpPr>
        <p:spPr>
          <a:xfrm>
            <a:off x="6219293" y="5880405"/>
            <a:ext cx="0" cy="24392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矩形 522">
            <a:extLst>
              <a:ext uri="{FF2B5EF4-FFF2-40B4-BE49-F238E27FC236}">
                <a16:creationId xmlns:a16="http://schemas.microsoft.com/office/drawing/2014/main" id="{202ADA8B-5C03-E242-9D0D-7BFE8FBB7650}"/>
              </a:ext>
            </a:extLst>
          </p:cNvPr>
          <p:cNvSpPr/>
          <p:nvPr/>
        </p:nvSpPr>
        <p:spPr>
          <a:xfrm>
            <a:off x="6069511" y="6102381"/>
            <a:ext cx="314194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432FF"/>
                </a:solidFill>
              </a:rPr>
              <a:t>R90</a:t>
            </a:r>
            <a:endParaRPr kumimoji="1" lang="zh-TW" altLang="en-US" sz="1200" dirty="0">
              <a:solidFill>
                <a:srgbClr val="0432FF"/>
              </a:solidFill>
            </a:endParaRPr>
          </a:p>
        </p:txBody>
      </p:sp>
      <p:cxnSp>
        <p:nvCxnSpPr>
          <p:cNvPr id="525" name="直線箭頭接點 524">
            <a:extLst>
              <a:ext uri="{FF2B5EF4-FFF2-40B4-BE49-F238E27FC236}">
                <a16:creationId xmlns:a16="http://schemas.microsoft.com/office/drawing/2014/main" id="{86143B14-2EDD-014A-A6BA-815222D74F89}"/>
              </a:ext>
            </a:extLst>
          </p:cNvPr>
          <p:cNvCxnSpPr>
            <a:cxnSpLocks/>
          </p:cNvCxnSpPr>
          <p:nvPr/>
        </p:nvCxnSpPr>
        <p:spPr>
          <a:xfrm>
            <a:off x="1066799" y="4607723"/>
            <a:ext cx="330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箭頭接點 526">
            <a:extLst>
              <a:ext uri="{FF2B5EF4-FFF2-40B4-BE49-F238E27FC236}">
                <a16:creationId xmlns:a16="http://schemas.microsoft.com/office/drawing/2014/main" id="{9E8700E3-63A9-2340-98FD-38C7B396F496}"/>
              </a:ext>
            </a:extLst>
          </p:cNvPr>
          <p:cNvCxnSpPr>
            <a:cxnSpLocks/>
          </p:cNvCxnSpPr>
          <p:nvPr/>
        </p:nvCxnSpPr>
        <p:spPr>
          <a:xfrm>
            <a:off x="2345266" y="4607723"/>
            <a:ext cx="330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箭頭接點 527">
            <a:extLst>
              <a:ext uri="{FF2B5EF4-FFF2-40B4-BE49-F238E27FC236}">
                <a16:creationId xmlns:a16="http://schemas.microsoft.com/office/drawing/2014/main" id="{4F64DE88-00A8-8742-B94A-C7110566D284}"/>
              </a:ext>
            </a:extLst>
          </p:cNvPr>
          <p:cNvCxnSpPr>
            <a:cxnSpLocks/>
          </p:cNvCxnSpPr>
          <p:nvPr/>
        </p:nvCxnSpPr>
        <p:spPr>
          <a:xfrm>
            <a:off x="3640666" y="4607723"/>
            <a:ext cx="330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箭頭接點 528">
            <a:extLst>
              <a:ext uri="{FF2B5EF4-FFF2-40B4-BE49-F238E27FC236}">
                <a16:creationId xmlns:a16="http://schemas.microsoft.com/office/drawing/2014/main" id="{3E3299FA-4034-3D42-AA9D-4C8272278969}"/>
              </a:ext>
            </a:extLst>
          </p:cNvPr>
          <p:cNvCxnSpPr>
            <a:cxnSpLocks/>
          </p:cNvCxnSpPr>
          <p:nvPr/>
        </p:nvCxnSpPr>
        <p:spPr>
          <a:xfrm>
            <a:off x="2319867" y="5869256"/>
            <a:ext cx="330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箭頭接點 529">
            <a:extLst>
              <a:ext uri="{FF2B5EF4-FFF2-40B4-BE49-F238E27FC236}">
                <a16:creationId xmlns:a16="http://schemas.microsoft.com/office/drawing/2014/main" id="{533E6A7B-03B1-9641-9A22-D4032EC03BEC}"/>
              </a:ext>
            </a:extLst>
          </p:cNvPr>
          <p:cNvCxnSpPr>
            <a:cxnSpLocks/>
          </p:cNvCxnSpPr>
          <p:nvPr/>
        </p:nvCxnSpPr>
        <p:spPr>
          <a:xfrm>
            <a:off x="3606800" y="5869256"/>
            <a:ext cx="330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箭頭接點 530">
            <a:extLst>
              <a:ext uri="{FF2B5EF4-FFF2-40B4-BE49-F238E27FC236}">
                <a16:creationId xmlns:a16="http://schemas.microsoft.com/office/drawing/2014/main" id="{17F82021-2BD2-BD48-AB7C-9307CA684813}"/>
              </a:ext>
            </a:extLst>
          </p:cNvPr>
          <p:cNvCxnSpPr>
            <a:cxnSpLocks/>
          </p:cNvCxnSpPr>
          <p:nvPr/>
        </p:nvCxnSpPr>
        <p:spPr>
          <a:xfrm>
            <a:off x="4910666" y="5869256"/>
            <a:ext cx="330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箭頭接點 531">
            <a:extLst>
              <a:ext uri="{FF2B5EF4-FFF2-40B4-BE49-F238E27FC236}">
                <a16:creationId xmlns:a16="http://schemas.microsoft.com/office/drawing/2014/main" id="{DE27381B-05AD-4648-B327-E953781BF72D}"/>
              </a:ext>
            </a:extLst>
          </p:cNvPr>
          <p:cNvCxnSpPr>
            <a:cxnSpLocks/>
          </p:cNvCxnSpPr>
          <p:nvPr/>
        </p:nvCxnSpPr>
        <p:spPr>
          <a:xfrm>
            <a:off x="1032932" y="5869256"/>
            <a:ext cx="3302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>
            <a:extLst>
              <a:ext uri="{FF2B5EF4-FFF2-40B4-BE49-F238E27FC236}">
                <a16:creationId xmlns:a16="http://schemas.microsoft.com/office/drawing/2014/main" id="{8EE5A3FB-0B2F-694C-86F4-4513351C92A4}"/>
              </a:ext>
            </a:extLst>
          </p:cNvPr>
          <p:cNvCxnSpPr>
            <a:cxnSpLocks/>
          </p:cNvCxnSpPr>
          <p:nvPr/>
        </p:nvCxnSpPr>
        <p:spPr>
          <a:xfrm flipV="1">
            <a:off x="1032933" y="5268124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8CC5282D-F1A9-3D40-A0B0-7350E6D17BE4}"/>
              </a:ext>
            </a:extLst>
          </p:cNvPr>
          <p:cNvCxnSpPr>
            <a:cxnSpLocks/>
          </p:cNvCxnSpPr>
          <p:nvPr/>
        </p:nvCxnSpPr>
        <p:spPr>
          <a:xfrm flipH="1">
            <a:off x="1032933" y="5276490"/>
            <a:ext cx="391180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矩形 535">
            <a:extLst>
              <a:ext uri="{FF2B5EF4-FFF2-40B4-BE49-F238E27FC236}">
                <a16:creationId xmlns:a16="http://schemas.microsoft.com/office/drawing/2014/main" id="{75FCA4C5-1F2D-3A43-B43C-7528482EC53F}"/>
              </a:ext>
            </a:extLst>
          </p:cNvPr>
          <p:cNvSpPr/>
          <p:nvPr/>
        </p:nvSpPr>
        <p:spPr>
          <a:xfrm>
            <a:off x="67807" y="4409351"/>
            <a:ext cx="1092125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7" name="矩形 536">
            <a:extLst>
              <a:ext uri="{FF2B5EF4-FFF2-40B4-BE49-F238E27FC236}">
                <a16:creationId xmlns:a16="http://schemas.microsoft.com/office/drawing/2014/main" id="{F3D56E45-E858-2E40-9AF4-358C1A9FEF7F}"/>
              </a:ext>
            </a:extLst>
          </p:cNvPr>
          <p:cNvSpPr/>
          <p:nvPr/>
        </p:nvSpPr>
        <p:spPr>
          <a:xfrm>
            <a:off x="316380" y="5038032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#4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538" name="矩形 537">
            <a:extLst>
              <a:ext uri="{FF2B5EF4-FFF2-40B4-BE49-F238E27FC236}">
                <a16:creationId xmlns:a16="http://schemas.microsoft.com/office/drawing/2014/main" id="{1A2D7BCA-787C-5C45-B754-4B8280B643E5}"/>
              </a:ext>
            </a:extLst>
          </p:cNvPr>
          <p:cNvSpPr/>
          <p:nvPr/>
        </p:nvSpPr>
        <p:spPr>
          <a:xfrm>
            <a:off x="1346273" y="4409351"/>
            <a:ext cx="1092125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9" name="矩形 538">
            <a:extLst>
              <a:ext uri="{FF2B5EF4-FFF2-40B4-BE49-F238E27FC236}">
                <a16:creationId xmlns:a16="http://schemas.microsoft.com/office/drawing/2014/main" id="{68763075-426F-6640-B2EC-E61FD617A2C3}"/>
              </a:ext>
            </a:extLst>
          </p:cNvPr>
          <p:cNvSpPr/>
          <p:nvPr/>
        </p:nvSpPr>
        <p:spPr>
          <a:xfrm>
            <a:off x="1594846" y="5038032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#5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540" name="矩形 539">
            <a:extLst>
              <a:ext uri="{FF2B5EF4-FFF2-40B4-BE49-F238E27FC236}">
                <a16:creationId xmlns:a16="http://schemas.microsoft.com/office/drawing/2014/main" id="{817CB17C-8E99-304B-BE2F-B0BFCDAA27AA}"/>
              </a:ext>
            </a:extLst>
          </p:cNvPr>
          <p:cNvSpPr/>
          <p:nvPr/>
        </p:nvSpPr>
        <p:spPr>
          <a:xfrm>
            <a:off x="2650140" y="4409351"/>
            <a:ext cx="1092125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1" name="矩形 540">
            <a:extLst>
              <a:ext uri="{FF2B5EF4-FFF2-40B4-BE49-F238E27FC236}">
                <a16:creationId xmlns:a16="http://schemas.microsoft.com/office/drawing/2014/main" id="{AD7F6E0B-3AB2-0A4D-9050-0D47113A066C}"/>
              </a:ext>
            </a:extLst>
          </p:cNvPr>
          <p:cNvSpPr/>
          <p:nvPr/>
        </p:nvSpPr>
        <p:spPr>
          <a:xfrm>
            <a:off x="2898713" y="5038032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#6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542" name="矩形 541">
            <a:extLst>
              <a:ext uri="{FF2B5EF4-FFF2-40B4-BE49-F238E27FC236}">
                <a16:creationId xmlns:a16="http://schemas.microsoft.com/office/drawing/2014/main" id="{6EE3DA2A-4D70-4C45-9D5B-D1DFAEA336A3}"/>
              </a:ext>
            </a:extLst>
          </p:cNvPr>
          <p:cNvSpPr/>
          <p:nvPr/>
        </p:nvSpPr>
        <p:spPr>
          <a:xfrm>
            <a:off x="3945540" y="4409351"/>
            <a:ext cx="1092125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93E5C8C4-9E1E-0E49-9F39-CEEC2D1368F6}"/>
              </a:ext>
            </a:extLst>
          </p:cNvPr>
          <p:cNvSpPr/>
          <p:nvPr/>
        </p:nvSpPr>
        <p:spPr>
          <a:xfrm>
            <a:off x="4194113" y="5038032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#7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cxnSp>
        <p:nvCxnSpPr>
          <p:cNvPr id="544" name="直線接點 543">
            <a:extLst>
              <a:ext uri="{FF2B5EF4-FFF2-40B4-BE49-F238E27FC236}">
                <a16:creationId xmlns:a16="http://schemas.microsoft.com/office/drawing/2014/main" id="{D9076AA9-8F02-6642-AE31-7E6D450B8435}"/>
              </a:ext>
            </a:extLst>
          </p:cNvPr>
          <p:cNvCxnSpPr>
            <a:cxnSpLocks/>
          </p:cNvCxnSpPr>
          <p:nvPr/>
        </p:nvCxnSpPr>
        <p:spPr>
          <a:xfrm flipV="1">
            <a:off x="4936067" y="4607724"/>
            <a:ext cx="0" cy="6688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箭頭接點 547">
            <a:extLst>
              <a:ext uri="{FF2B5EF4-FFF2-40B4-BE49-F238E27FC236}">
                <a16:creationId xmlns:a16="http://schemas.microsoft.com/office/drawing/2014/main" id="{B1F0664D-6BC4-BC4B-AFCE-36FB4BB5622D}"/>
              </a:ext>
            </a:extLst>
          </p:cNvPr>
          <p:cNvCxnSpPr>
            <a:cxnSpLocks/>
          </p:cNvCxnSpPr>
          <p:nvPr/>
        </p:nvCxnSpPr>
        <p:spPr>
          <a:xfrm>
            <a:off x="1914525" y="3371590"/>
            <a:ext cx="0" cy="400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F985717D-FFB2-7E45-A0E7-156553DC1B05}"/>
              </a:ext>
            </a:extLst>
          </p:cNvPr>
          <p:cNvCxnSpPr>
            <a:cxnSpLocks/>
          </p:cNvCxnSpPr>
          <p:nvPr/>
        </p:nvCxnSpPr>
        <p:spPr>
          <a:xfrm flipH="1">
            <a:off x="1913467" y="3373786"/>
            <a:ext cx="130856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>
            <a:extLst>
              <a:ext uri="{FF2B5EF4-FFF2-40B4-BE49-F238E27FC236}">
                <a16:creationId xmlns:a16="http://schemas.microsoft.com/office/drawing/2014/main" id="{04160884-4E29-F04E-8555-BD72A4A6C185}"/>
              </a:ext>
            </a:extLst>
          </p:cNvPr>
          <p:cNvCxnSpPr>
            <a:cxnSpLocks/>
          </p:cNvCxnSpPr>
          <p:nvPr/>
        </p:nvCxnSpPr>
        <p:spPr>
          <a:xfrm flipH="1">
            <a:off x="3530603" y="3373786"/>
            <a:ext cx="193886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箭頭接點 553">
            <a:extLst>
              <a:ext uri="{FF2B5EF4-FFF2-40B4-BE49-F238E27FC236}">
                <a16:creationId xmlns:a16="http://schemas.microsoft.com/office/drawing/2014/main" id="{C636C304-FBC3-6B4D-B47E-0B55E6D4DBA8}"/>
              </a:ext>
            </a:extLst>
          </p:cNvPr>
          <p:cNvCxnSpPr>
            <a:cxnSpLocks/>
          </p:cNvCxnSpPr>
          <p:nvPr/>
        </p:nvCxnSpPr>
        <p:spPr>
          <a:xfrm>
            <a:off x="5462058" y="3371590"/>
            <a:ext cx="0" cy="4003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箭頭接點 556">
            <a:extLst>
              <a:ext uri="{FF2B5EF4-FFF2-40B4-BE49-F238E27FC236}">
                <a16:creationId xmlns:a16="http://schemas.microsoft.com/office/drawing/2014/main" id="{253D1330-D6FD-4D4F-A81A-7D7900CA87B6}"/>
              </a:ext>
            </a:extLst>
          </p:cNvPr>
          <p:cNvCxnSpPr>
            <a:cxnSpLocks/>
          </p:cNvCxnSpPr>
          <p:nvPr/>
        </p:nvCxnSpPr>
        <p:spPr>
          <a:xfrm>
            <a:off x="1906057" y="3896524"/>
            <a:ext cx="0" cy="5781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箭頭接點 559">
            <a:extLst>
              <a:ext uri="{FF2B5EF4-FFF2-40B4-BE49-F238E27FC236}">
                <a16:creationId xmlns:a16="http://schemas.microsoft.com/office/drawing/2014/main" id="{28EF76BC-2C55-7942-B0EF-6483D4BABDA3}"/>
              </a:ext>
            </a:extLst>
          </p:cNvPr>
          <p:cNvCxnSpPr>
            <a:cxnSpLocks/>
          </p:cNvCxnSpPr>
          <p:nvPr/>
        </p:nvCxnSpPr>
        <p:spPr>
          <a:xfrm>
            <a:off x="610657" y="3896524"/>
            <a:ext cx="0" cy="5781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箭頭接點 560">
            <a:extLst>
              <a:ext uri="{FF2B5EF4-FFF2-40B4-BE49-F238E27FC236}">
                <a16:creationId xmlns:a16="http://schemas.microsoft.com/office/drawing/2014/main" id="{940D6E47-4D09-CF49-A86D-2DD8DBE98327}"/>
              </a:ext>
            </a:extLst>
          </p:cNvPr>
          <p:cNvCxnSpPr>
            <a:cxnSpLocks/>
          </p:cNvCxnSpPr>
          <p:nvPr/>
        </p:nvCxnSpPr>
        <p:spPr>
          <a:xfrm>
            <a:off x="3192991" y="3896524"/>
            <a:ext cx="0" cy="5781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箭頭接點 561">
            <a:extLst>
              <a:ext uri="{FF2B5EF4-FFF2-40B4-BE49-F238E27FC236}">
                <a16:creationId xmlns:a16="http://schemas.microsoft.com/office/drawing/2014/main" id="{AF620793-8340-EC44-BD58-04261E3B181D}"/>
              </a:ext>
            </a:extLst>
          </p:cNvPr>
          <p:cNvCxnSpPr>
            <a:cxnSpLocks/>
          </p:cNvCxnSpPr>
          <p:nvPr/>
        </p:nvCxnSpPr>
        <p:spPr>
          <a:xfrm>
            <a:off x="4488391" y="3896524"/>
            <a:ext cx="0" cy="5781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箭頭接點 562">
            <a:extLst>
              <a:ext uri="{FF2B5EF4-FFF2-40B4-BE49-F238E27FC236}">
                <a16:creationId xmlns:a16="http://schemas.microsoft.com/office/drawing/2014/main" id="{A861EFAF-F03F-314D-9F49-B0F48051E099}"/>
              </a:ext>
            </a:extLst>
          </p:cNvPr>
          <p:cNvCxnSpPr>
            <a:cxnSpLocks/>
          </p:cNvCxnSpPr>
          <p:nvPr/>
        </p:nvCxnSpPr>
        <p:spPr>
          <a:xfrm>
            <a:off x="1872191" y="5369724"/>
            <a:ext cx="0" cy="366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箭頭接點 567">
            <a:extLst>
              <a:ext uri="{FF2B5EF4-FFF2-40B4-BE49-F238E27FC236}">
                <a16:creationId xmlns:a16="http://schemas.microsoft.com/office/drawing/2014/main" id="{E0096077-9904-7641-A66C-94D7AB16C1BA}"/>
              </a:ext>
            </a:extLst>
          </p:cNvPr>
          <p:cNvCxnSpPr>
            <a:cxnSpLocks/>
          </p:cNvCxnSpPr>
          <p:nvPr/>
        </p:nvCxnSpPr>
        <p:spPr>
          <a:xfrm>
            <a:off x="3159124" y="5471324"/>
            <a:ext cx="0" cy="2648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箭頭接點 569">
            <a:extLst>
              <a:ext uri="{FF2B5EF4-FFF2-40B4-BE49-F238E27FC236}">
                <a16:creationId xmlns:a16="http://schemas.microsoft.com/office/drawing/2014/main" id="{64D70E3D-CA1F-1A40-AE86-6749C181DE1F}"/>
              </a:ext>
            </a:extLst>
          </p:cNvPr>
          <p:cNvCxnSpPr>
            <a:cxnSpLocks/>
          </p:cNvCxnSpPr>
          <p:nvPr/>
        </p:nvCxnSpPr>
        <p:spPr>
          <a:xfrm>
            <a:off x="4462991" y="5564457"/>
            <a:ext cx="0" cy="1717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箭頭接點 571">
            <a:extLst>
              <a:ext uri="{FF2B5EF4-FFF2-40B4-BE49-F238E27FC236}">
                <a16:creationId xmlns:a16="http://schemas.microsoft.com/office/drawing/2014/main" id="{72A79CBB-94D0-0642-865E-B9E9CFE9382C}"/>
              </a:ext>
            </a:extLst>
          </p:cNvPr>
          <p:cNvCxnSpPr>
            <a:cxnSpLocks/>
          </p:cNvCxnSpPr>
          <p:nvPr/>
        </p:nvCxnSpPr>
        <p:spPr>
          <a:xfrm>
            <a:off x="6105523" y="3888057"/>
            <a:ext cx="0" cy="18481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A63893F4-54C8-A04C-9D94-BDCC779C8BE5}"/>
              </a:ext>
            </a:extLst>
          </p:cNvPr>
          <p:cNvCxnSpPr>
            <a:cxnSpLocks/>
          </p:cNvCxnSpPr>
          <p:nvPr/>
        </p:nvCxnSpPr>
        <p:spPr>
          <a:xfrm flipH="1">
            <a:off x="609600" y="3890253"/>
            <a:ext cx="99530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3EEC0C29-52C6-E241-839A-B23EAAF5ED1D}"/>
              </a:ext>
            </a:extLst>
          </p:cNvPr>
          <p:cNvCxnSpPr>
            <a:cxnSpLocks/>
          </p:cNvCxnSpPr>
          <p:nvPr/>
        </p:nvCxnSpPr>
        <p:spPr>
          <a:xfrm flipH="1">
            <a:off x="2226734" y="3890253"/>
            <a:ext cx="97366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>
            <a:extLst>
              <a:ext uri="{FF2B5EF4-FFF2-40B4-BE49-F238E27FC236}">
                <a16:creationId xmlns:a16="http://schemas.microsoft.com/office/drawing/2014/main" id="{F76B54E0-EF50-3748-8054-170EF3CF2DCB}"/>
              </a:ext>
            </a:extLst>
          </p:cNvPr>
          <p:cNvCxnSpPr>
            <a:cxnSpLocks/>
          </p:cNvCxnSpPr>
          <p:nvPr/>
        </p:nvCxnSpPr>
        <p:spPr>
          <a:xfrm flipH="1">
            <a:off x="4487333" y="3890253"/>
            <a:ext cx="3556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>
            <a:extLst>
              <a:ext uri="{FF2B5EF4-FFF2-40B4-BE49-F238E27FC236}">
                <a16:creationId xmlns:a16="http://schemas.microsoft.com/office/drawing/2014/main" id="{C080C4AA-8FFE-7047-BE42-1C3B24A169B1}"/>
              </a:ext>
            </a:extLst>
          </p:cNvPr>
          <p:cNvCxnSpPr>
            <a:cxnSpLocks/>
          </p:cNvCxnSpPr>
          <p:nvPr/>
        </p:nvCxnSpPr>
        <p:spPr>
          <a:xfrm flipH="1">
            <a:off x="1879601" y="5370389"/>
            <a:ext cx="32765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箭頭接點 582">
            <a:extLst>
              <a:ext uri="{FF2B5EF4-FFF2-40B4-BE49-F238E27FC236}">
                <a16:creationId xmlns:a16="http://schemas.microsoft.com/office/drawing/2014/main" id="{36379AAF-ECCE-1746-A8DE-D6B59D418C38}"/>
              </a:ext>
            </a:extLst>
          </p:cNvPr>
          <p:cNvCxnSpPr>
            <a:cxnSpLocks/>
          </p:cNvCxnSpPr>
          <p:nvPr/>
        </p:nvCxnSpPr>
        <p:spPr>
          <a:xfrm>
            <a:off x="5157258" y="3896524"/>
            <a:ext cx="0" cy="14647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箭頭接點 585">
            <a:extLst>
              <a:ext uri="{FF2B5EF4-FFF2-40B4-BE49-F238E27FC236}">
                <a16:creationId xmlns:a16="http://schemas.microsoft.com/office/drawing/2014/main" id="{F64F54AD-CD8E-4642-8D9D-8AF2C4F7AD27}"/>
              </a:ext>
            </a:extLst>
          </p:cNvPr>
          <p:cNvCxnSpPr>
            <a:cxnSpLocks/>
          </p:cNvCxnSpPr>
          <p:nvPr/>
        </p:nvCxnSpPr>
        <p:spPr>
          <a:xfrm>
            <a:off x="5478991" y="3896524"/>
            <a:ext cx="0" cy="15748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箭頭接點 586">
            <a:extLst>
              <a:ext uri="{FF2B5EF4-FFF2-40B4-BE49-F238E27FC236}">
                <a16:creationId xmlns:a16="http://schemas.microsoft.com/office/drawing/2014/main" id="{9F92D9A4-651D-0448-A778-F973724B1CF9}"/>
              </a:ext>
            </a:extLst>
          </p:cNvPr>
          <p:cNvCxnSpPr>
            <a:cxnSpLocks/>
          </p:cNvCxnSpPr>
          <p:nvPr/>
        </p:nvCxnSpPr>
        <p:spPr>
          <a:xfrm>
            <a:off x="5792258" y="3896524"/>
            <a:ext cx="0" cy="16679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>
            <a:extLst>
              <a:ext uri="{FF2B5EF4-FFF2-40B4-BE49-F238E27FC236}">
                <a16:creationId xmlns:a16="http://schemas.microsoft.com/office/drawing/2014/main" id="{34F2F484-E2D6-A24A-BD13-8B7FCB96875E}"/>
              </a:ext>
            </a:extLst>
          </p:cNvPr>
          <p:cNvCxnSpPr>
            <a:cxnSpLocks/>
          </p:cNvCxnSpPr>
          <p:nvPr/>
        </p:nvCxnSpPr>
        <p:spPr>
          <a:xfrm flipH="1">
            <a:off x="3158067" y="5464288"/>
            <a:ext cx="231986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>
            <a:extLst>
              <a:ext uri="{FF2B5EF4-FFF2-40B4-BE49-F238E27FC236}">
                <a16:creationId xmlns:a16="http://schemas.microsoft.com/office/drawing/2014/main" id="{9BDF6999-26D4-9D40-9F2F-DFA0F69D719D}"/>
              </a:ext>
            </a:extLst>
          </p:cNvPr>
          <p:cNvCxnSpPr>
            <a:cxnSpLocks/>
          </p:cNvCxnSpPr>
          <p:nvPr/>
        </p:nvCxnSpPr>
        <p:spPr>
          <a:xfrm flipH="1">
            <a:off x="4461933" y="5558186"/>
            <a:ext cx="133773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矩形 599">
            <a:extLst>
              <a:ext uri="{FF2B5EF4-FFF2-40B4-BE49-F238E27FC236}">
                <a16:creationId xmlns:a16="http://schemas.microsoft.com/office/drawing/2014/main" id="{5EE2F87E-C49D-9247-ACED-23449DA2D31A}"/>
              </a:ext>
            </a:extLst>
          </p:cNvPr>
          <p:cNvSpPr/>
          <p:nvPr/>
        </p:nvSpPr>
        <p:spPr>
          <a:xfrm>
            <a:off x="2844874" y="3156285"/>
            <a:ext cx="1092125" cy="41850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6F01BD92-D932-4F4E-9CBA-FD36B00AB0CB}"/>
              </a:ext>
            </a:extLst>
          </p:cNvPr>
          <p:cNvSpPr/>
          <p:nvPr/>
        </p:nvSpPr>
        <p:spPr>
          <a:xfrm>
            <a:off x="3423647" y="3573298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#1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E37DDBA1-6C64-5F49-8766-669F49D5A8C3}"/>
              </a:ext>
            </a:extLst>
          </p:cNvPr>
          <p:cNvSpPr/>
          <p:nvPr/>
        </p:nvSpPr>
        <p:spPr>
          <a:xfrm>
            <a:off x="1371674" y="3698151"/>
            <a:ext cx="1092125" cy="41850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B54A8026-614B-3044-9CBE-DD30E8A6784F}"/>
              </a:ext>
            </a:extLst>
          </p:cNvPr>
          <p:cNvSpPr/>
          <p:nvPr/>
        </p:nvSpPr>
        <p:spPr>
          <a:xfrm>
            <a:off x="4699074" y="3698151"/>
            <a:ext cx="1574726" cy="41850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CCC6FEA4-ED3F-9147-8340-05CA721675C2}"/>
              </a:ext>
            </a:extLst>
          </p:cNvPr>
          <p:cNvSpPr/>
          <p:nvPr/>
        </p:nvSpPr>
        <p:spPr>
          <a:xfrm>
            <a:off x="1941979" y="3454765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#2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605" name="矩形 604">
            <a:extLst>
              <a:ext uri="{FF2B5EF4-FFF2-40B4-BE49-F238E27FC236}">
                <a16:creationId xmlns:a16="http://schemas.microsoft.com/office/drawing/2014/main" id="{0D7B8013-26EF-2A4A-80AD-363333BBA05B}"/>
              </a:ext>
            </a:extLst>
          </p:cNvPr>
          <p:cNvSpPr/>
          <p:nvPr/>
        </p:nvSpPr>
        <p:spPr>
          <a:xfrm>
            <a:off x="5760445" y="3454765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#3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606" name="矩形 605">
            <a:extLst>
              <a:ext uri="{FF2B5EF4-FFF2-40B4-BE49-F238E27FC236}">
                <a16:creationId xmlns:a16="http://schemas.microsoft.com/office/drawing/2014/main" id="{7D97BAE7-2765-0743-846A-1DB57F39E167}"/>
              </a:ext>
            </a:extLst>
          </p:cNvPr>
          <p:cNvSpPr/>
          <p:nvPr/>
        </p:nvSpPr>
        <p:spPr>
          <a:xfrm>
            <a:off x="1293541" y="5669438"/>
            <a:ext cx="1137426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7" name="矩形 606">
            <a:extLst>
              <a:ext uri="{FF2B5EF4-FFF2-40B4-BE49-F238E27FC236}">
                <a16:creationId xmlns:a16="http://schemas.microsoft.com/office/drawing/2014/main" id="{6A426C25-7EC9-194D-96EF-6BAAF9171891}"/>
              </a:ext>
            </a:extLst>
          </p:cNvPr>
          <p:cNvSpPr/>
          <p:nvPr/>
        </p:nvSpPr>
        <p:spPr>
          <a:xfrm>
            <a:off x="1598770" y="6309270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#8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608" name="矩形 607">
            <a:extLst>
              <a:ext uri="{FF2B5EF4-FFF2-40B4-BE49-F238E27FC236}">
                <a16:creationId xmlns:a16="http://schemas.microsoft.com/office/drawing/2014/main" id="{7553C2E3-DE86-3640-AA00-C4330799A2E0}"/>
              </a:ext>
            </a:extLst>
          </p:cNvPr>
          <p:cNvSpPr/>
          <p:nvPr/>
        </p:nvSpPr>
        <p:spPr>
          <a:xfrm>
            <a:off x="2587083" y="5669438"/>
            <a:ext cx="1137426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DE9904A0-CBAA-7B4B-B0A2-86F17AFD22B2}"/>
              </a:ext>
            </a:extLst>
          </p:cNvPr>
          <p:cNvSpPr/>
          <p:nvPr/>
        </p:nvSpPr>
        <p:spPr>
          <a:xfrm>
            <a:off x="2892312" y="6309270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#9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610" name="矩形 609">
            <a:extLst>
              <a:ext uri="{FF2B5EF4-FFF2-40B4-BE49-F238E27FC236}">
                <a16:creationId xmlns:a16="http://schemas.microsoft.com/office/drawing/2014/main" id="{E3B315D2-735C-1F45-B89F-D721EFCF9E75}"/>
              </a:ext>
            </a:extLst>
          </p:cNvPr>
          <p:cNvSpPr/>
          <p:nvPr/>
        </p:nvSpPr>
        <p:spPr>
          <a:xfrm>
            <a:off x="3869474" y="5669438"/>
            <a:ext cx="1137426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1" name="矩形 610">
            <a:extLst>
              <a:ext uri="{FF2B5EF4-FFF2-40B4-BE49-F238E27FC236}">
                <a16:creationId xmlns:a16="http://schemas.microsoft.com/office/drawing/2014/main" id="{126468E3-BC6E-4E40-A0CD-012A18AD63F4}"/>
              </a:ext>
            </a:extLst>
          </p:cNvPr>
          <p:cNvSpPr/>
          <p:nvPr/>
        </p:nvSpPr>
        <p:spPr>
          <a:xfrm>
            <a:off x="4174703" y="6309270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#10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612" name="矩形 611">
            <a:extLst>
              <a:ext uri="{FF2B5EF4-FFF2-40B4-BE49-F238E27FC236}">
                <a16:creationId xmlns:a16="http://schemas.microsoft.com/office/drawing/2014/main" id="{7B43AD85-DAD0-9046-A485-FD6290DF0723}"/>
              </a:ext>
            </a:extLst>
          </p:cNvPr>
          <p:cNvSpPr/>
          <p:nvPr/>
        </p:nvSpPr>
        <p:spPr>
          <a:xfrm>
            <a:off x="5196469" y="5669438"/>
            <a:ext cx="1527716" cy="65304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3" name="矩形 612">
            <a:extLst>
              <a:ext uri="{FF2B5EF4-FFF2-40B4-BE49-F238E27FC236}">
                <a16:creationId xmlns:a16="http://schemas.microsoft.com/office/drawing/2014/main" id="{90B05CA6-1BE0-644F-863A-244B503D100D}"/>
              </a:ext>
            </a:extLst>
          </p:cNvPr>
          <p:cNvSpPr/>
          <p:nvPr/>
        </p:nvSpPr>
        <p:spPr>
          <a:xfrm>
            <a:off x="5702420" y="6309270"/>
            <a:ext cx="536768" cy="23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zh-TW" sz="1200" dirty="0">
                <a:solidFill>
                  <a:srgbClr val="00B050"/>
                </a:solidFill>
              </a:rPr>
              <a:t>Page #11</a:t>
            </a:r>
            <a:endParaRPr kumimoji="1" lang="zh-TW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3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DA60A24-8E85-5047-89F4-356258608A0A}"/>
              </a:ext>
            </a:extLst>
          </p:cNvPr>
          <p:cNvSpPr txBox="1"/>
          <p:nvPr/>
        </p:nvSpPr>
        <p:spPr>
          <a:xfrm>
            <a:off x="980065" y="0"/>
            <a:ext cx="16541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struct Node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bool isLeaf;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int *keys, nodeSize;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Node *parent, *next;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Node **children;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Node(int);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F0C4DD-9C85-3A4E-B5C3-2FB82242F7C4}"/>
              </a:ext>
            </a:extLst>
          </p:cNvPr>
          <p:cNvSpPr txBox="1"/>
          <p:nvPr/>
        </p:nvSpPr>
        <p:spPr>
          <a:xfrm>
            <a:off x="3614237" y="0"/>
            <a:ext cx="2263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Node::Node(int degree) {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keys = new int[degree - 1];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parent = next = nullptr;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children = new Node*[degree];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for (int i = 0; i &lt; degree; i++) 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    children[i] = nullptr;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    nodeSize = 0;</a:t>
            </a:r>
          </a:p>
          <a:p>
            <a:r>
              <a:rPr lang="en" altLang="zh-TW" sz="1200" dirty="0">
                <a:solidFill>
                  <a:schemeClr val="accent2">
                    <a:lumMod val="50000"/>
                  </a:schemeClr>
                </a:solidFill>
              </a:rPr>
              <a:t>}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519F24-9648-6744-86CE-7C3D5F24DE91}"/>
              </a:ext>
            </a:extLst>
          </p:cNvPr>
          <p:cNvSpPr txBox="1"/>
          <p:nvPr/>
        </p:nvSpPr>
        <p:spPr>
          <a:xfrm>
            <a:off x="457949" y="1925053"/>
            <a:ext cx="594210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/>
              <a:t>void bPlusTree::insert(int keyToInsert) {</a:t>
            </a:r>
          </a:p>
          <a:p>
            <a:r>
              <a:rPr lang="en" altLang="zh-TW" sz="1200" dirty="0"/>
              <a:t>    if (bPlusTree is empty) {</a:t>
            </a:r>
          </a:p>
          <a:p>
            <a:r>
              <a:rPr lang="en" altLang="zh-TW" sz="1200" dirty="0"/>
              <a:t>         create new leafNode on root;</a:t>
            </a:r>
          </a:p>
          <a:p>
            <a:r>
              <a:rPr lang="en" altLang="zh-TW" sz="1200" dirty="0"/>
              <a:t>         insert keyToInsert to root;</a:t>
            </a:r>
          </a:p>
          <a:p>
            <a:r>
              <a:rPr lang="en" altLang="zh-TW" sz="1200" dirty="0"/>
              <a:t>         return;</a:t>
            </a:r>
          </a:p>
          <a:p>
            <a:r>
              <a:rPr lang="en" altLang="zh-TW" sz="1200" dirty="0"/>
              <a:t>    }</a:t>
            </a:r>
          </a:p>
          <a:p>
            <a:endParaRPr lang="en" altLang="zh-TW" sz="1200" dirty="0"/>
          </a:p>
          <a:p>
            <a:r>
              <a:rPr lang="en" altLang="zh-TW" sz="1200" dirty="0"/>
              <a:t>    Find targetLeafNode for inserting key;</a:t>
            </a:r>
          </a:p>
          <a:p>
            <a:r>
              <a:rPr lang="en" altLang="zh-TW" sz="1200" dirty="0"/>
              <a:t>    if (targetLeafNode is not full) {</a:t>
            </a:r>
          </a:p>
          <a:p>
            <a:r>
              <a:rPr lang="en" altLang="zh-TW" sz="1200" dirty="0"/>
              <a:t>        insert keyToInsert into targetLeafNode;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    else {</a:t>
            </a:r>
          </a:p>
          <a:p>
            <a:r>
              <a:rPr lang="en" altLang="zh-TW" sz="1200" dirty="0"/>
              <a:t>        int tmpSize = degree;</a:t>
            </a:r>
          </a:p>
          <a:p>
            <a:r>
              <a:rPr lang="en" altLang="zh-TW" sz="1200" dirty="0"/>
              <a:t>        create a temp array with size = tmpSize;</a:t>
            </a:r>
          </a:p>
          <a:p>
            <a:r>
              <a:rPr lang="en" altLang="zh-TW" sz="1200" dirty="0"/>
              <a:t>        Store all keys in targetLeafNode and keyToInsert into temp array in sorted order;</a:t>
            </a:r>
          </a:p>
          <a:p>
            <a:r>
              <a:rPr lang="en" altLang="zh-TW" sz="1200" dirty="0"/>
              <a:t>        Create newLeafNode;</a:t>
            </a:r>
          </a:p>
          <a:p>
            <a:r>
              <a:rPr lang="en" altLang="zh-TW" sz="1200" dirty="0"/>
              <a:t>        Set keys in targetLeafNode as first tmpSize/2 keys in temp array;</a:t>
            </a:r>
          </a:p>
          <a:p>
            <a:r>
              <a:rPr lang="en" altLang="zh-TW" sz="1200" dirty="0"/>
              <a:t>        Set keys in newLeafNode as rest (tmpSize – tmpSize/2) keys in temp array;</a:t>
            </a:r>
          </a:p>
          <a:p>
            <a:r>
              <a:rPr lang="en" altLang="zh-TW" sz="1200" dirty="0"/>
              <a:t>        newLeafNode-&gt;next = targetLeafNode-&gt;next;</a:t>
            </a:r>
          </a:p>
          <a:p>
            <a:r>
              <a:rPr lang="en" altLang="zh-TW" sz="1200" dirty="0"/>
              <a:t>        targetLeafNode-&gt;next = newLeafNode;</a:t>
            </a:r>
          </a:p>
          <a:p>
            <a:endParaRPr lang="en" altLang="zh-TW" sz="1200" dirty="0"/>
          </a:p>
          <a:p>
            <a:r>
              <a:rPr lang="en" altLang="zh-TW" sz="1200" dirty="0"/>
              <a:t>        if (targetLeafNode is root) {</a:t>
            </a:r>
          </a:p>
          <a:p>
            <a:r>
              <a:rPr lang="en" altLang="zh-TW" sz="1200" dirty="0"/>
              <a:t>            create new nonLeafNode on root;</a:t>
            </a:r>
          </a:p>
          <a:p>
            <a:r>
              <a:rPr lang="en" altLang="zh-TW" sz="1200" dirty="0"/>
              <a:t>            Insert first key of newLeafNode into root;</a:t>
            </a:r>
          </a:p>
          <a:p>
            <a:r>
              <a:rPr lang="en" altLang="zh-TW" sz="1200" dirty="0"/>
              <a:t>            Set root as targetLeafNode’s parent and newLeafNode’s parent;</a:t>
            </a:r>
          </a:p>
          <a:p>
            <a:r>
              <a:rPr lang="en" altLang="zh-TW" sz="1200" dirty="0"/>
              <a:t>            Set targetLeafNode and newLeafNode as root’s children;</a:t>
            </a:r>
          </a:p>
          <a:p>
            <a:r>
              <a:rPr lang="en" altLang="zh-TW" sz="1200" dirty="0"/>
              <a:t>        }</a:t>
            </a:r>
          </a:p>
          <a:p>
            <a:r>
              <a:rPr lang="en" altLang="zh-TW" sz="1200" dirty="0"/>
              <a:t>        else {</a:t>
            </a:r>
          </a:p>
          <a:p>
            <a:r>
              <a:rPr lang="en" altLang="zh-TW" sz="1200" dirty="0"/>
              <a:t>            Set targetLeafNode’s parent as newLeafNode’s parent;</a:t>
            </a:r>
          </a:p>
          <a:p>
            <a:r>
              <a:rPr lang="en" altLang="zh-TW" sz="1200" dirty="0"/>
              <a:t>            Insert first key of newLeafNode into newLeafNode’s parent;</a:t>
            </a:r>
          </a:p>
          <a:p>
            <a:r>
              <a:rPr lang="en" altLang="zh-TW" sz="1200" dirty="0"/>
              <a:t>        }</a:t>
            </a:r>
          </a:p>
          <a:p>
            <a:r>
              <a:rPr lang="en" altLang="zh-TW" sz="1200" dirty="0"/>
              <a:t>    }</a:t>
            </a:r>
          </a:p>
          <a:p>
            <a:r>
              <a:rPr lang="en" altLang="zh-TW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69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502</Words>
  <Application>Microsoft Macintosh PowerPoint</Application>
  <PresentationFormat>A4 紙張 (210x297 公釐)</PresentationFormat>
  <Paragraphs>153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Yi-Chang Lin</dc:creator>
  <cp:lastModifiedBy>Yi-Chang Lin</cp:lastModifiedBy>
  <cp:revision>26</cp:revision>
  <dcterms:created xsi:type="dcterms:W3CDTF">2021-06-11T02:21:04Z</dcterms:created>
  <dcterms:modified xsi:type="dcterms:W3CDTF">2021-06-11T13:12:59Z</dcterms:modified>
</cp:coreProperties>
</file>