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>
        <p:scale>
          <a:sx n="224" d="100"/>
          <a:sy n="224" d="100"/>
        </p:scale>
        <p:origin x="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315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49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28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7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56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315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380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210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588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0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273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3A00-8293-3E44-B8FC-1344C5A2E5D4}" type="datetimeFigureOut">
              <a:rPr kumimoji="1" lang="zh-TW" altLang="en-US" smtClean="0"/>
              <a:t>2021/4/29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4C29-21F7-AE4D-9AE5-4ADDDA12C6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2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2CECD2-7059-6E4D-B603-743E96A21FA1}"/>
              </a:ext>
            </a:extLst>
          </p:cNvPr>
          <p:cNvSpPr txBox="1"/>
          <p:nvPr/>
        </p:nvSpPr>
        <p:spPr>
          <a:xfrm>
            <a:off x="172501" y="806950"/>
            <a:ext cx="752129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Program </a:t>
            </a:r>
          </a:p>
          <a:p>
            <a:r>
              <a:rPr kumimoji="1" lang="en-US" altLang="zh-TW" sz="1200" dirty="0"/>
              <a:t>executed</a:t>
            </a:r>
            <a:endParaRPr kumimoji="1"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8789DA-8DC6-0A40-B660-6D449400E34C}"/>
              </a:ext>
            </a:extLst>
          </p:cNvPr>
          <p:cNvSpPr txBox="1"/>
          <p:nvPr/>
        </p:nvSpPr>
        <p:spPr>
          <a:xfrm>
            <a:off x="3036029" y="899284"/>
            <a:ext cx="102701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Has save file?</a:t>
            </a:r>
            <a:endParaRPr kumimoji="1" lang="zh-TW" altLang="en-US" sz="12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509BC1-48C1-734C-B88A-3FAC1074DA87}"/>
              </a:ext>
            </a:extLst>
          </p:cNvPr>
          <p:cNvGrpSpPr/>
          <p:nvPr/>
        </p:nvGrpSpPr>
        <p:grpSpPr>
          <a:xfrm>
            <a:off x="1573035" y="473890"/>
            <a:ext cx="891591" cy="1127787"/>
            <a:chOff x="1769079" y="1520025"/>
            <a:chExt cx="891591" cy="1127787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0179D4A-353F-7F46-96E1-18DEBFDD7E40}"/>
                </a:ext>
              </a:extLst>
            </p:cNvPr>
            <p:cNvSpPr txBox="1"/>
            <p:nvPr/>
          </p:nvSpPr>
          <p:spPr>
            <a:xfrm>
              <a:off x="1769079" y="1945419"/>
              <a:ext cx="891591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Load Game</a:t>
              </a:r>
              <a:endParaRPr kumimoji="1" lang="zh-TW" altLang="en-US" sz="12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53290CB-B9FF-2743-A3EE-DA0FACD98E5E}"/>
                </a:ext>
              </a:extLst>
            </p:cNvPr>
            <p:cNvSpPr txBox="1"/>
            <p:nvPr/>
          </p:nvSpPr>
          <p:spPr>
            <a:xfrm>
              <a:off x="1769079" y="1520025"/>
              <a:ext cx="877997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New Game</a:t>
              </a:r>
              <a:endParaRPr kumimoji="1" lang="zh-TW" altLang="en-US" sz="12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423A1C2-14C8-5746-B14F-B1353E204985}"/>
                </a:ext>
              </a:extLst>
            </p:cNvPr>
            <p:cNvSpPr txBox="1"/>
            <p:nvPr/>
          </p:nvSpPr>
          <p:spPr>
            <a:xfrm>
              <a:off x="1769079" y="2370813"/>
              <a:ext cx="455574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Quit</a:t>
              </a:r>
              <a:endParaRPr kumimoji="1" lang="zh-TW" altLang="en-US" sz="1200" dirty="0"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12ADDB-64DF-6F44-9101-8F8CF8AD5922}"/>
              </a:ext>
            </a:extLst>
          </p:cNvPr>
          <p:cNvSpPr txBox="1"/>
          <p:nvPr/>
        </p:nvSpPr>
        <p:spPr>
          <a:xfrm>
            <a:off x="5171498" y="899284"/>
            <a:ext cx="130850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Load last progress</a:t>
            </a:r>
            <a:endParaRPr kumimoji="1"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52B529-7E7B-2F47-AB1B-6F08CB0599B9}"/>
              </a:ext>
            </a:extLst>
          </p:cNvPr>
          <p:cNvSpPr txBox="1"/>
          <p:nvPr/>
        </p:nvSpPr>
        <p:spPr>
          <a:xfrm>
            <a:off x="5217184" y="473889"/>
            <a:ext cx="121712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Create new start</a:t>
            </a:r>
            <a:endParaRPr kumimoji="1"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E1FED9-A764-484A-9647-985B7B555246}"/>
              </a:ext>
            </a:extLst>
          </p:cNvPr>
          <p:cNvSpPr txBox="1"/>
          <p:nvPr/>
        </p:nvSpPr>
        <p:spPr>
          <a:xfrm>
            <a:off x="3032487" y="1324678"/>
            <a:ext cx="144866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Program terminated</a:t>
            </a:r>
            <a:endParaRPr kumimoji="1" lang="zh-TW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8FEB92-46CC-E345-9F2B-9B8C670D67BF}"/>
              </a:ext>
            </a:extLst>
          </p:cNvPr>
          <p:cNvSpPr/>
          <p:nvPr/>
        </p:nvSpPr>
        <p:spPr>
          <a:xfrm>
            <a:off x="1468000" y="172194"/>
            <a:ext cx="1066822" cy="1533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A47A14-7E37-6A43-9CBA-55188F58404E}"/>
              </a:ext>
            </a:extLst>
          </p:cNvPr>
          <p:cNvSpPr/>
          <p:nvPr/>
        </p:nvSpPr>
        <p:spPr>
          <a:xfrm>
            <a:off x="4975654" y="370773"/>
            <a:ext cx="1702844" cy="13345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80533A03-A0C9-7747-A4A0-DB47E9B685F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24630" y="1037783"/>
            <a:ext cx="5433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E6EC15C7-C545-D545-8170-164CB604864C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028609" y="1463178"/>
            <a:ext cx="10038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66438B7C-2568-6449-854B-07EB101E37F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451032" y="612389"/>
            <a:ext cx="276615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7D88F4-3B58-634E-9CCB-37D537E01552}"/>
              </a:ext>
            </a:extLst>
          </p:cNvPr>
          <p:cNvSpPr txBox="1"/>
          <p:nvPr/>
        </p:nvSpPr>
        <p:spPr>
          <a:xfrm>
            <a:off x="4237961" y="899284"/>
            <a:ext cx="386837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75A8AB1E-E696-E642-8534-331D59C9B39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72000" y="1037784"/>
            <a:ext cx="5994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2A19265F-AF70-D64E-95E4-825F81CC6130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4063041" y="1037784"/>
            <a:ext cx="174920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91CBF3-22CD-E044-9A55-7EF52A7FBBAA}"/>
              </a:ext>
            </a:extLst>
          </p:cNvPr>
          <p:cNvSpPr txBox="1"/>
          <p:nvPr/>
        </p:nvSpPr>
        <p:spPr>
          <a:xfrm>
            <a:off x="5142741" y="1227499"/>
            <a:ext cx="1428533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environment </a:t>
            </a:r>
          </a:p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setting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弧線 1">
            <a:extLst>
              <a:ext uri="{FF2B5EF4-FFF2-40B4-BE49-F238E27FC236}">
                <a16:creationId xmlns:a16="http://schemas.microsoft.com/office/drawing/2014/main" id="{2D7B06D7-36F9-BB4B-90CC-1B55D7A31AE1}"/>
              </a:ext>
            </a:extLst>
          </p:cNvPr>
          <p:cNvSpPr/>
          <p:nvPr/>
        </p:nvSpPr>
        <p:spPr>
          <a:xfrm>
            <a:off x="3599480" y="531540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CDEA2E09-73CA-6745-9A94-08CD7AB3E17B}"/>
              </a:ext>
            </a:extLst>
          </p:cNvPr>
          <p:cNvCxnSpPr>
            <a:cxnSpLocks/>
          </p:cNvCxnSpPr>
          <p:nvPr/>
        </p:nvCxnSpPr>
        <p:spPr>
          <a:xfrm>
            <a:off x="3678150" y="688882"/>
            <a:ext cx="0" cy="2076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EEB124D-2291-2945-979D-55C93BDAD8AC}"/>
              </a:ext>
            </a:extLst>
          </p:cNvPr>
          <p:cNvCxnSpPr>
            <a:cxnSpLocks/>
          </p:cNvCxnSpPr>
          <p:nvPr/>
        </p:nvCxnSpPr>
        <p:spPr>
          <a:xfrm>
            <a:off x="3678603" y="325494"/>
            <a:ext cx="0" cy="20604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86EA86-9346-A846-A9BB-69452B9C4D02}"/>
              </a:ext>
            </a:extLst>
          </p:cNvPr>
          <p:cNvSpPr txBox="1"/>
          <p:nvPr/>
        </p:nvSpPr>
        <p:spPr>
          <a:xfrm>
            <a:off x="2911824" y="186995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CFAE319-29BF-EB46-ABE7-E8749CE60BEA}"/>
              </a:ext>
            </a:extLst>
          </p:cNvPr>
          <p:cNvSpPr txBox="1"/>
          <p:nvPr/>
        </p:nvSpPr>
        <p:spPr>
          <a:xfrm>
            <a:off x="1567692" y="172194"/>
            <a:ext cx="87851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Start menu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DE8B1FC1-FA67-1746-A3A5-FCC51C6AA0D1}"/>
              </a:ext>
            </a:extLst>
          </p:cNvPr>
          <p:cNvCxnSpPr>
            <a:cxnSpLocks/>
          </p:cNvCxnSpPr>
          <p:nvPr/>
        </p:nvCxnSpPr>
        <p:spPr>
          <a:xfrm>
            <a:off x="3249003" y="325494"/>
            <a:ext cx="429147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D148250-1EC5-7046-A395-385CD5C77403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530548" y="325495"/>
            <a:ext cx="38127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CF3DBF6-D732-4148-A345-52569912A30C}"/>
              </a:ext>
            </a:extLst>
          </p:cNvPr>
          <p:cNvSpPr txBox="1"/>
          <p:nvPr/>
        </p:nvSpPr>
        <p:spPr>
          <a:xfrm>
            <a:off x="5602546" y="2345511"/>
            <a:ext cx="1028886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Current room has Object?</a:t>
            </a:r>
            <a:endParaRPr kumimoji="1" lang="zh-TW" altLang="en-US" sz="12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879A480-3BF2-5448-9976-89DDFC39EFCC}"/>
              </a:ext>
            </a:extLst>
          </p:cNvPr>
          <p:cNvSpPr txBox="1"/>
          <p:nvPr/>
        </p:nvSpPr>
        <p:spPr>
          <a:xfrm>
            <a:off x="3056576" y="2345511"/>
            <a:ext cx="1938036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Player interacts with Object &amp; Update game status </a:t>
            </a:r>
            <a:endParaRPr kumimoji="1" lang="zh-TW" altLang="en-US" sz="12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FAF463B-A948-1542-90CD-0C016EB73A3E}"/>
              </a:ext>
            </a:extLst>
          </p:cNvPr>
          <p:cNvGrpSpPr/>
          <p:nvPr/>
        </p:nvGrpSpPr>
        <p:grpSpPr>
          <a:xfrm flipH="1">
            <a:off x="4994612" y="2442682"/>
            <a:ext cx="614761" cy="276999"/>
            <a:chOff x="4381245" y="2108046"/>
            <a:chExt cx="614760" cy="276999"/>
          </a:xfrm>
        </p:grpSpPr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F5098D1-C409-7843-B065-77DD7567D8D9}"/>
                </a:ext>
              </a:extLst>
            </p:cNvPr>
            <p:cNvSpPr txBox="1"/>
            <p:nvPr/>
          </p:nvSpPr>
          <p:spPr>
            <a:xfrm>
              <a:off x="4470042" y="2108046"/>
              <a:ext cx="386836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Yes</a:t>
              </a:r>
              <a:endParaRPr kumimoji="1" lang="zh-TW" altLang="en-US" sz="1200" dirty="0"/>
            </a:p>
          </p:txBody>
        </p: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4EDB1807-1C53-264A-A97A-16EA0BB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764" y="2246546"/>
              <a:ext cx="1862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箭頭接點 48">
              <a:extLst>
                <a:ext uri="{FF2B5EF4-FFF2-40B4-BE49-F238E27FC236}">
                  <a16:creationId xmlns:a16="http://schemas.microsoft.com/office/drawing/2014/main" id="{03382350-7049-7F4E-85FE-282B58FBEC98}"/>
                </a:ext>
              </a:extLst>
            </p:cNvPr>
            <p:cNvCxnSpPr>
              <a:cxnSpLocks/>
            </p:cNvCxnSpPr>
            <p:nvPr/>
          </p:nvCxnSpPr>
          <p:spPr>
            <a:xfrm>
              <a:off x="4381245" y="2249263"/>
              <a:ext cx="151439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CBBB626-D13C-A74B-89CA-2E3DE77B51A2}"/>
              </a:ext>
            </a:extLst>
          </p:cNvPr>
          <p:cNvSpPr txBox="1"/>
          <p:nvPr/>
        </p:nvSpPr>
        <p:spPr>
          <a:xfrm>
            <a:off x="1019707" y="4306026"/>
            <a:ext cx="1066823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dead?</a:t>
            </a:r>
            <a:endParaRPr kumimoji="1" lang="zh-TW" altLang="en-US" sz="12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3F5D821-0A59-C04E-9E6A-AA479349DA54}"/>
              </a:ext>
            </a:extLst>
          </p:cNvPr>
          <p:cNvSpPr txBox="1"/>
          <p:nvPr/>
        </p:nvSpPr>
        <p:spPr>
          <a:xfrm>
            <a:off x="2601852" y="4306026"/>
            <a:ext cx="119916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at goal?</a:t>
            </a:r>
            <a:endParaRPr kumimoji="1" lang="zh-TW" altLang="en-US" sz="12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DA8E8B9-03CA-F641-8AFA-8BBC166D2C34}"/>
              </a:ext>
            </a:extLst>
          </p:cNvPr>
          <p:cNvSpPr txBox="1"/>
          <p:nvPr/>
        </p:nvSpPr>
        <p:spPr>
          <a:xfrm>
            <a:off x="4301756" y="4306026"/>
            <a:ext cx="947352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Is Boss dead?</a:t>
            </a:r>
            <a:endParaRPr kumimoji="1" lang="zh-TW" altLang="en-US" sz="1200" dirty="0"/>
          </a:p>
        </p:txBody>
      </p: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6C44608D-F4BA-F64F-9856-1AEF184A97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64626" y="1037784"/>
            <a:ext cx="5678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5972C50-617B-3C48-A03E-C203FEB67448}"/>
              </a:ext>
            </a:extLst>
          </p:cNvPr>
          <p:cNvSpPr txBox="1"/>
          <p:nvPr/>
        </p:nvSpPr>
        <p:spPr>
          <a:xfrm flipH="1">
            <a:off x="5757071" y="4306026"/>
            <a:ext cx="896399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Game clear</a:t>
            </a:r>
            <a:endParaRPr kumimoji="1" lang="zh-TW" altLang="en-US" sz="12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B32D64E-1FBA-F14C-8199-5F88B5A2F4D2}"/>
              </a:ext>
            </a:extLst>
          </p:cNvPr>
          <p:cNvSpPr txBox="1"/>
          <p:nvPr/>
        </p:nvSpPr>
        <p:spPr>
          <a:xfrm flipH="1">
            <a:off x="4453855" y="5073554"/>
            <a:ext cx="1483163" cy="27699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Program terminated</a:t>
            </a:r>
            <a:endParaRPr kumimoji="1"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A350CBA-5A1F-3E4D-863A-93AE13DE70CB}"/>
              </a:ext>
            </a:extLst>
          </p:cNvPr>
          <p:cNvSpPr txBox="1"/>
          <p:nvPr/>
        </p:nvSpPr>
        <p:spPr>
          <a:xfrm>
            <a:off x="3058324" y="3057416"/>
            <a:ext cx="476821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Map</a:t>
            </a:r>
            <a:endParaRPr kumimoji="1" lang="zh-TW" altLang="en-US" sz="12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CF385F03-D92E-9D4F-9A45-48229DE45AA4}"/>
              </a:ext>
            </a:extLst>
          </p:cNvPr>
          <p:cNvSpPr txBox="1"/>
          <p:nvPr/>
        </p:nvSpPr>
        <p:spPr>
          <a:xfrm>
            <a:off x="4165601" y="3057415"/>
            <a:ext cx="1066823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Is Player dead?</a:t>
            </a:r>
            <a:endParaRPr kumimoji="1" lang="zh-TW" altLang="en-US" sz="1200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50D9DABB-7F16-264E-AEE0-3DE582BF11CD}"/>
              </a:ext>
            </a:extLst>
          </p:cNvPr>
          <p:cNvGrpSpPr/>
          <p:nvPr/>
        </p:nvGrpSpPr>
        <p:grpSpPr>
          <a:xfrm>
            <a:off x="1520627" y="2250740"/>
            <a:ext cx="1312122" cy="1533110"/>
            <a:chOff x="752369" y="1903373"/>
            <a:chExt cx="1312122" cy="153311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F8F7E1F-C3DD-A344-948E-6AD06FCC1872}"/>
                </a:ext>
              </a:extLst>
            </p:cNvPr>
            <p:cNvSpPr/>
            <p:nvPr/>
          </p:nvSpPr>
          <p:spPr>
            <a:xfrm>
              <a:off x="752369" y="1903373"/>
              <a:ext cx="1312122" cy="1533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E0A59A68-9DE4-844D-8FB1-46E2FE96F9BF}"/>
                </a:ext>
              </a:extLst>
            </p:cNvPr>
            <p:cNvSpPr txBox="1"/>
            <p:nvPr/>
          </p:nvSpPr>
          <p:spPr>
            <a:xfrm>
              <a:off x="874481" y="1995571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Move</a:t>
              </a:r>
              <a:endParaRPr kumimoji="1" lang="zh-TW" altLang="en-US" sz="12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410A1D40-3F7B-9D49-83AF-1D41537EE10A}"/>
                </a:ext>
              </a:extLst>
            </p:cNvPr>
            <p:cNvSpPr txBox="1"/>
            <p:nvPr/>
          </p:nvSpPr>
          <p:spPr>
            <a:xfrm>
              <a:off x="874480" y="2352810"/>
              <a:ext cx="1067899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Player’s status</a:t>
              </a:r>
              <a:endParaRPr kumimoji="1" lang="zh-TW" altLang="en-US" sz="12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ECE91B50-A443-6D46-B6E9-0FEB2209C8D6}"/>
                </a:ext>
              </a:extLst>
            </p:cNvPr>
            <p:cNvSpPr txBox="1"/>
            <p:nvPr/>
          </p:nvSpPr>
          <p:spPr>
            <a:xfrm>
              <a:off x="874481" y="2710049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Use backpack</a:t>
              </a:r>
              <a:endParaRPr kumimoji="1" lang="zh-TW" altLang="en-US" sz="12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5FAA631-08EE-034A-9777-D12DD0A4FDCD}"/>
                </a:ext>
              </a:extLst>
            </p:cNvPr>
            <p:cNvSpPr txBox="1"/>
            <p:nvPr/>
          </p:nvSpPr>
          <p:spPr>
            <a:xfrm>
              <a:off x="874481" y="3067287"/>
              <a:ext cx="1067898" cy="27699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Game options</a:t>
              </a:r>
              <a:endParaRPr kumimoji="1" lang="zh-TW" altLang="en-US" sz="1200" dirty="0"/>
            </a:p>
          </p:txBody>
        </p: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88DF03D-8710-534E-B351-17AF2FEF8273}"/>
              </a:ext>
            </a:extLst>
          </p:cNvPr>
          <p:cNvSpPr txBox="1"/>
          <p:nvPr/>
        </p:nvSpPr>
        <p:spPr>
          <a:xfrm>
            <a:off x="368628" y="3059459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Save Game</a:t>
            </a:r>
            <a:endParaRPr kumimoji="1" lang="zh-TW" altLang="en-US" sz="1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9D8E99A-CFC7-8F4A-88B2-4B4ED9969647}"/>
              </a:ext>
            </a:extLst>
          </p:cNvPr>
          <p:cNvSpPr txBox="1"/>
          <p:nvPr/>
        </p:nvSpPr>
        <p:spPr>
          <a:xfrm>
            <a:off x="368628" y="2700176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Load Game</a:t>
            </a:r>
            <a:endParaRPr kumimoji="1" lang="zh-TW" altLang="en-US" sz="12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4CB51AC-D261-BC40-BBB2-43624D78488A}"/>
              </a:ext>
            </a:extLst>
          </p:cNvPr>
          <p:cNvSpPr txBox="1"/>
          <p:nvPr/>
        </p:nvSpPr>
        <p:spPr>
          <a:xfrm>
            <a:off x="368628" y="3425269"/>
            <a:ext cx="899725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Quit</a:t>
            </a:r>
            <a:endParaRPr kumimoji="1" lang="zh-TW" altLang="en-US" sz="12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C15C7DD-981D-4442-A7B3-664FD5515730}"/>
              </a:ext>
            </a:extLst>
          </p:cNvPr>
          <p:cNvSpPr txBox="1"/>
          <p:nvPr/>
        </p:nvSpPr>
        <p:spPr>
          <a:xfrm>
            <a:off x="698750" y="1767848"/>
            <a:ext cx="102701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Has save file?</a:t>
            </a:r>
            <a:endParaRPr kumimoji="1" lang="zh-TW" altLang="en-US" sz="12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7AE03CE-98BA-3C4A-A601-B61BFA90F641}"/>
              </a:ext>
            </a:extLst>
          </p:cNvPr>
          <p:cNvSpPr/>
          <p:nvPr/>
        </p:nvSpPr>
        <p:spPr>
          <a:xfrm>
            <a:off x="296853" y="2619937"/>
            <a:ext cx="1036631" cy="11639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64D252C-02CC-144A-A58B-1A049F6C4832}"/>
              </a:ext>
            </a:extLst>
          </p:cNvPr>
          <p:cNvSpPr/>
          <p:nvPr/>
        </p:nvSpPr>
        <p:spPr>
          <a:xfrm>
            <a:off x="800099" y="4015733"/>
            <a:ext cx="5904301" cy="8750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553EED2-0ADF-EB43-B617-FDFAC3839B08}"/>
              </a:ext>
            </a:extLst>
          </p:cNvPr>
          <p:cNvSpPr txBox="1"/>
          <p:nvPr/>
        </p:nvSpPr>
        <p:spPr>
          <a:xfrm>
            <a:off x="1984504" y="4023306"/>
            <a:ext cx="135947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status check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13D5A58-FD28-C648-BFCB-A0EFF4D2F40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116989" y="1705170"/>
            <a:ext cx="0" cy="64034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005A3B7-842E-2B44-8DEC-C9DC2C34E168}"/>
              </a:ext>
            </a:extLst>
          </p:cNvPr>
          <p:cNvSpPr txBox="1"/>
          <p:nvPr/>
        </p:nvSpPr>
        <p:spPr>
          <a:xfrm flipH="1">
            <a:off x="5937018" y="3011455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CA516114-4631-7048-B875-FEC6069BAB10}"/>
              </a:ext>
            </a:extLst>
          </p:cNvPr>
          <p:cNvCxnSpPr>
            <a:cxnSpLocks/>
          </p:cNvCxnSpPr>
          <p:nvPr/>
        </p:nvCxnSpPr>
        <p:spPr>
          <a:xfrm flipH="1">
            <a:off x="6116988" y="3310365"/>
            <a:ext cx="2" cy="232406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ECCC264D-49F0-9A40-B755-D5EA493F9713}"/>
              </a:ext>
            </a:extLst>
          </p:cNvPr>
          <p:cNvCxnSpPr>
            <a:cxnSpLocks/>
          </p:cNvCxnSpPr>
          <p:nvPr/>
        </p:nvCxnSpPr>
        <p:spPr>
          <a:xfrm flipH="1">
            <a:off x="6116988" y="2816467"/>
            <a:ext cx="2" cy="232406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21D77ABB-C1C2-5F43-9AF3-27250A34D2FA}"/>
              </a:ext>
            </a:extLst>
          </p:cNvPr>
          <p:cNvCxnSpPr>
            <a:cxnSpLocks/>
          </p:cNvCxnSpPr>
          <p:nvPr/>
        </p:nvCxnSpPr>
        <p:spPr>
          <a:xfrm flipH="1">
            <a:off x="3296734" y="3542535"/>
            <a:ext cx="282025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E9FCC615-E631-3447-BE64-AB8D94438313}"/>
              </a:ext>
            </a:extLst>
          </p:cNvPr>
          <p:cNvCxnSpPr>
            <a:cxnSpLocks/>
          </p:cNvCxnSpPr>
          <p:nvPr/>
        </p:nvCxnSpPr>
        <p:spPr>
          <a:xfrm flipH="1">
            <a:off x="2832749" y="3195914"/>
            <a:ext cx="2238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箭頭接點 114">
            <a:extLst>
              <a:ext uri="{FF2B5EF4-FFF2-40B4-BE49-F238E27FC236}">
                <a16:creationId xmlns:a16="http://schemas.microsoft.com/office/drawing/2014/main" id="{2B9E25DE-E17A-9A49-9628-92B0225E235C}"/>
              </a:ext>
            </a:extLst>
          </p:cNvPr>
          <p:cNvCxnSpPr>
            <a:cxnSpLocks/>
          </p:cNvCxnSpPr>
          <p:nvPr/>
        </p:nvCxnSpPr>
        <p:spPr>
          <a:xfrm flipH="1">
            <a:off x="3535145" y="3195914"/>
            <a:ext cx="1746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箭頭接點 115">
            <a:extLst>
              <a:ext uri="{FF2B5EF4-FFF2-40B4-BE49-F238E27FC236}">
                <a16:creationId xmlns:a16="http://schemas.microsoft.com/office/drawing/2014/main" id="{B26BFEEE-81B9-1C46-8193-2CDDE1E0526A}"/>
              </a:ext>
            </a:extLst>
          </p:cNvPr>
          <p:cNvCxnSpPr>
            <a:cxnSpLocks/>
          </p:cNvCxnSpPr>
          <p:nvPr/>
        </p:nvCxnSpPr>
        <p:spPr>
          <a:xfrm>
            <a:off x="4671900" y="2807176"/>
            <a:ext cx="0" cy="2502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弧線 117">
            <a:extLst>
              <a:ext uri="{FF2B5EF4-FFF2-40B4-BE49-F238E27FC236}">
                <a16:creationId xmlns:a16="http://schemas.microsoft.com/office/drawing/2014/main" id="{96CD8A2A-BC26-684F-989C-6FB1D84441A7}"/>
              </a:ext>
            </a:extLst>
          </p:cNvPr>
          <p:cNvSpPr/>
          <p:nvPr/>
        </p:nvSpPr>
        <p:spPr>
          <a:xfrm>
            <a:off x="4593230" y="3464332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EB5EAB7-3EA0-C14F-A430-068E7138F83B}"/>
              </a:ext>
            </a:extLst>
          </p:cNvPr>
          <p:cNvSpPr txBox="1"/>
          <p:nvPr/>
        </p:nvSpPr>
        <p:spPr>
          <a:xfrm flipH="1">
            <a:off x="3675686" y="3058523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22" name="直線箭頭接點 121">
            <a:extLst>
              <a:ext uri="{FF2B5EF4-FFF2-40B4-BE49-F238E27FC236}">
                <a16:creationId xmlns:a16="http://schemas.microsoft.com/office/drawing/2014/main" id="{7C03F38A-5D41-6543-A9E9-CC1E5C7343CB}"/>
              </a:ext>
            </a:extLst>
          </p:cNvPr>
          <p:cNvCxnSpPr>
            <a:cxnSpLocks/>
          </p:cNvCxnSpPr>
          <p:nvPr/>
        </p:nvCxnSpPr>
        <p:spPr>
          <a:xfrm flipH="1">
            <a:off x="3984941" y="3195915"/>
            <a:ext cx="174610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3F21E133-50D7-CE46-8C8E-55AE3ADD3D63}"/>
              </a:ext>
            </a:extLst>
          </p:cNvPr>
          <p:cNvCxnSpPr>
            <a:cxnSpLocks/>
          </p:cNvCxnSpPr>
          <p:nvPr/>
        </p:nvCxnSpPr>
        <p:spPr>
          <a:xfrm flipH="1">
            <a:off x="1319532" y="3546791"/>
            <a:ext cx="3252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箭頭接點 126">
            <a:extLst>
              <a:ext uri="{FF2B5EF4-FFF2-40B4-BE49-F238E27FC236}">
                <a16:creationId xmlns:a16="http://schemas.microsoft.com/office/drawing/2014/main" id="{D5F33D1A-B59E-4845-96C1-4CEE98CDCB3A}"/>
              </a:ext>
            </a:extLst>
          </p:cNvPr>
          <p:cNvCxnSpPr>
            <a:cxnSpLocks/>
          </p:cNvCxnSpPr>
          <p:nvPr/>
        </p:nvCxnSpPr>
        <p:spPr>
          <a:xfrm>
            <a:off x="4671900" y="3334414"/>
            <a:ext cx="0" cy="1299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8E1AE3C5-632F-5D45-BC42-5627813B2A9C}"/>
              </a:ext>
            </a:extLst>
          </p:cNvPr>
          <p:cNvSpPr txBox="1"/>
          <p:nvPr/>
        </p:nvSpPr>
        <p:spPr>
          <a:xfrm flipH="1">
            <a:off x="3647960" y="3603320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2F638686-1034-794F-98CF-A1D2E97F7BE3}"/>
              </a:ext>
            </a:extLst>
          </p:cNvPr>
          <p:cNvCxnSpPr>
            <a:cxnSpLocks/>
          </p:cNvCxnSpPr>
          <p:nvPr/>
        </p:nvCxnSpPr>
        <p:spPr>
          <a:xfrm flipH="1">
            <a:off x="3984941" y="3748497"/>
            <a:ext cx="68695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602B6212-05BF-0942-BF58-D68A0817CF3F}"/>
              </a:ext>
            </a:extLst>
          </p:cNvPr>
          <p:cNvCxnSpPr>
            <a:cxnSpLocks/>
          </p:cNvCxnSpPr>
          <p:nvPr/>
        </p:nvCxnSpPr>
        <p:spPr>
          <a:xfrm>
            <a:off x="4671900" y="3621672"/>
            <a:ext cx="0" cy="12991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箭頭接點 135">
            <a:extLst>
              <a:ext uri="{FF2B5EF4-FFF2-40B4-BE49-F238E27FC236}">
                <a16:creationId xmlns:a16="http://schemas.microsoft.com/office/drawing/2014/main" id="{DDF6D9C4-1C2A-1547-A088-6F091E03B55D}"/>
              </a:ext>
            </a:extLst>
          </p:cNvPr>
          <p:cNvCxnSpPr>
            <a:cxnSpLocks/>
          </p:cNvCxnSpPr>
          <p:nvPr/>
        </p:nvCxnSpPr>
        <p:spPr>
          <a:xfrm flipH="1">
            <a:off x="3122921" y="3748497"/>
            <a:ext cx="552766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A91A7E89-F4AD-7947-B8EA-E6822D45757B}"/>
              </a:ext>
            </a:extLst>
          </p:cNvPr>
          <p:cNvCxnSpPr>
            <a:cxnSpLocks/>
          </p:cNvCxnSpPr>
          <p:nvPr/>
        </p:nvCxnSpPr>
        <p:spPr>
          <a:xfrm>
            <a:off x="3122921" y="3748497"/>
            <a:ext cx="0" cy="19822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箭頭接點 139">
            <a:extLst>
              <a:ext uri="{FF2B5EF4-FFF2-40B4-BE49-F238E27FC236}">
                <a16:creationId xmlns:a16="http://schemas.microsoft.com/office/drawing/2014/main" id="{09AA336F-48D2-394C-8A87-9232FC5CDDDD}"/>
              </a:ext>
            </a:extLst>
          </p:cNvPr>
          <p:cNvCxnSpPr>
            <a:cxnSpLocks/>
          </p:cNvCxnSpPr>
          <p:nvPr/>
        </p:nvCxnSpPr>
        <p:spPr>
          <a:xfrm>
            <a:off x="1642738" y="3946717"/>
            <a:ext cx="0" cy="3593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箭頭接點 140">
            <a:extLst>
              <a:ext uri="{FF2B5EF4-FFF2-40B4-BE49-F238E27FC236}">
                <a16:creationId xmlns:a16="http://schemas.microsoft.com/office/drawing/2014/main" id="{0399F69D-0438-9C45-A83A-6C27ACBEF014}"/>
              </a:ext>
            </a:extLst>
          </p:cNvPr>
          <p:cNvCxnSpPr>
            <a:cxnSpLocks/>
          </p:cNvCxnSpPr>
          <p:nvPr/>
        </p:nvCxnSpPr>
        <p:spPr>
          <a:xfrm flipH="1">
            <a:off x="1642738" y="3946717"/>
            <a:ext cx="1480184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箭頭接點 147">
            <a:extLst>
              <a:ext uri="{FF2B5EF4-FFF2-40B4-BE49-F238E27FC236}">
                <a16:creationId xmlns:a16="http://schemas.microsoft.com/office/drawing/2014/main" id="{BDF28F73-2E5F-E249-AC24-08891F5402C4}"/>
              </a:ext>
            </a:extLst>
          </p:cNvPr>
          <p:cNvCxnSpPr>
            <a:cxnSpLocks/>
          </p:cNvCxnSpPr>
          <p:nvPr/>
        </p:nvCxnSpPr>
        <p:spPr>
          <a:xfrm>
            <a:off x="554101" y="5212054"/>
            <a:ext cx="3899754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箭頭接點 155">
            <a:extLst>
              <a:ext uri="{FF2B5EF4-FFF2-40B4-BE49-F238E27FC236}">
                <a16:creationId xmlns:a16="http://schemas.microsoft.com/office/drawing/2014/main" id="{1E0412E8-FF17-EB49-ADBB-8822174119E9}"/>
              </a:ext>
            </a:extLst>
          </p:cNvPr>
          <p:cNvCxnSpPr>
            <a:cxnSpLocks/>
          </p:cNvCxnSpPr>
          <p:nvPr/>
        </p:nvCxnSpPr>
        <p:spPr>
          <a:xfrm flipV="1">
            <a:off x="990146" y="2043859"/>
            <a:ext cx="0" cy="34522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箭頭接點 160">
            <a:extLst>
              <a:ext uri="{FF2B5EF4-FFF2-40B4-BE49-F238E27FC236}">
                <a16:creationId xmlns:a16="http://schemas.microsoft.com/office/drawing/2014/main" id="{84245751-E9FC-EF43-9CFA-41602C567F7C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2432600" y="1905360"/>
            <a:ext cx="228636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箭頭接點 162">
            <a:extLst>
              <a:ext uri="{FF2B5EF4-FFF2-40B4-BE49-F238E27FC236}">
                <a16:creationId xmlns:a16="http://schemas.microsoft.com/office/drawing/2014/main" id="{55C62108-17F4-C044-9945-2101CD94B934}"/>
              </a:ext>
            </a:extLst>
          </p:cNvPr>
          <p:cNvCxnSpPr>
            <a:cxnSpLocks/>
          </p:cNvCxnSpPr>
          <p:nvPr/>
        </p:nvCxnSpPr>
        <p:spPr>
          <a:xfrm flipV="1">
            <a:off x="4718965" y="1037784"/>
            <a:ext cx="0" cy="8675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1AA73294-B851-4641-B450-CF7366582B42}"/>
              </a:ext>
            </a:extLst>
          </p:cNvPr>
          <p:cNvSpPr txBox="1"/>
          <p:nvPr/>
        </p:nvSpPr>
        <p:spPr>
          <a:xfrm>
            <a:off x="2045763" y="1766860"/>
            <a:ext cx="386837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171" name="直線箭頭接點 170">
            <a:extLst>
              <a:ext uri="{FF2B5EF4-FFF2-40B4-BE49-F238E27FC236}">
                <a16:creationId xmlns:a16="http://schemas.microsoft.com/office/drawing/2014/main" id="{CFE071AD-EFAC-0743-BB5A-34FA240F6252}"/>
              </a:ext>
            </a:extLst>
          </p:cNvPr>
          <p:cNvCxnSpPr>
            <a:cxnSpLocks/>
          </p:cNvCxnSpPr>
          <p:nvPr/>
        </p:nvCxnSpPr>
        <p:spPr>
          <a:xfrm flipV="1">
            <a:off x="1738889" y="1907901"/>
            <a:ext cx="296397" cy="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1250B900-53D6-E44C-8810-6DAAE6686429}"/>
              </a:ext>
            </a:extLst>
          </p:cNvPr>
          <p:cNvSpPr/>
          <p:nvPr/>
        </p:nvSpPr>
        <p:spPr>
          <a:xfrm>
            <a:off x="226568" y="2170142"/>
            <a:ext cx="6477832" cy="16915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757ABFC2-F720-B749-9D36-4320B4D69656}"/>
              </a:ext>
            </a:extLst>
          </p:cNvPr>
          <p:cNvSpPr txBox="1"/>
          <p:nvPr/>
        </p:nvSpPr>
        <p:spPr>
          <a:xfrm>
            <a:off x="5083042" y="3572663"/>
            <a:ext cx="10406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Game actions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189" name="直線箭頭接點 188">
            <a:extLst>
              <a:ext uri="{FF2B5EF4-FFF2-40B4-BE49-F238E27FC236}">
                <a16:creationId xmlns:a16="http://schemas.microsoft.com/office/drawing/2014/main" id="{6BDFD1E1-6A46-3E4E-B4F6-588581B1ACFA}"/>
              </a:ext>
            </a:extLst>
          </p:cNvPr>
          <p:cNvCxnSpPr>
            <a:cxnSpLocks/>
          </p:cNvCxnSpPr>
          <p:nvPr/>
        </p:nvCxnSpPr>
        <p:spPr>
          <a:xfrm>
            <a:off x="111339" y="1907902"/>
            <a:ext cx="58041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7404C98D-FBB2-3041-A4FD-A18E970D39FA}"/>
              </a:ext>
            </a:extLst>
          </p:cNvPr>
          <p:cNvSpPr txBox="1"/>
          <p:nvPr/>
        </p:nvSpPr>
        <p:spPr>
          <a:xfrm>
            <a:off x="318833" y="1766860"/>
            <a:ext cx="246518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0000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193" name="直線箭頭接點 192">
            <a:extLst>
              <a:ext uri="{FF2B5EF4-FFF2-40B4-BE49-F238E27FC236}">
                <a16:creationId xmlns:a16="http://schemas.microsoft.com/office/drawing/2014/main" id="{D33AB192-637F-FC4A-A7CE-ED0797AEB84D}"/>
              </a:ext>
            </a:extLst>
          </p:cNvPr>
          <p:cNvCxnSpPr>
            <a:cxnSpLocks/>
          </p:cNvCxnSpPr>
          <p:nvPr/>
        </p:nvCxnSpPr>
        <p:spPr>
          <a:xfrm>
            <a:off x="111339" y="2474717"/>
            <a:ext cx="1409288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弧線 194">
            <a:extLst>
              <a:ext uri="{FF2B5EF4-FFF2-40B4-BE49-F238E27FC236}">
                <a16:creationId xmlns:a16="http://schemas.microsoft.com/office/drawing/2014/main" id="{2C35B400-ABCF-C244-BA6F-80247CDA5E47}"/>
              </a:ext>
            </a:extLst>
          </p:cNvPr>
          <p:cNvSpPr/>
          <p:nvPr/>
        </p:nvSpPr>
        <p:spPr>
          <a:xfrm>
            <a:off x="912896" y="2389087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8" name="直線箭頭接點 197">
            <a:extLst>
              <a:ext uri="{FF2B5EF4-FFF2-40B4-BE49-F238E27FC236}">
                <a16:creationId xmlns:a16="http://schemas.microsoft.com/office/drawing/2014/main" id="{7BCCCF47-F0A4-6E4F-B6E2-BC5C6FED7BB5}"/>
              </a:ext>
            </a:extLst>
          </p:cNvPr>
          <p:cNvCxnSpPr>
            <a:cxnSpLocks/>
          </p:cNvCxnSpPr>
          <p:nvPr/>
        </p:nvCxnSpPr>
        <p:spPr>
          <a:xfrm flipV="1">
            <a:off x="990146" y="2546427"/>
            <a:ext cx="0" cy="15374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4349E11F-81CB-964F-8770-77D8BF7617B7}"/>
              </a:ext>
            </a:extLst>
          </p:cNvPr>
          <p:cNvCxnSpPr>
            <a:cxnSpLocks/>
          </p:cNvCxnSpPr>
          <p:nvPr/>
        </p:nvCxnSpPr>
        <p:spPr>
          <a:xfrm>
            <a:off x="111339" y="1905360"/>
            <a:ext cx="0" cy="254789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箭頭接點 203">
            <a:extLst>
              <a:ext uri="{FF2B5EF4-FFF2-40B4-BE49-F238E27FC236}">
                <a16:creationId xmlns:a16="http://schemas.microsoft.com/office/drawing/2014/main" id="{4E728AA9-107C-504B-A885-AF998D4F0671}"/>
              </a:ext>
            </a:extLst>
          </p:cNvPr>
          <p:cNvCxnSpPr>
            <a:cxnSpLocks/>
          </p:cNvCxnSpPr>
          <p:nvPr/>
        </p:nvCxnSpPr>
        <p:spPr>
          <a:xfrm>
            <a:off x="111339" y="3203096"/>
            <a:ext cx="257289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箭頭接點 206">
            <a:extLst>
              <a:ext uri="{FF2B5EF4-FFF2-40B4-BE49-F238E27FC236}">
                <a16:creationId xmlns:a16="http://schemas.microsoft.com/office/drawing/2014/main" id="{3EE595AC-E119-8949-87D9-6E446523A0AB}"/>
              </a:ext>
            </a:extLst>
          </p:cNvPr>
          <p:cNvCxnSpPr>
            <a:cxnSpLocks/>
          </p:cNvCxnSpPr>
          <p:nvPr/>
        </p:nvCxnSpPr>
        <p:spPr>
          <a:xfrm>
            <a:off x="111339" y="4459985"/>
            <a:ext cx="908368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箭頭接點 210">
            <a:extLst>
              <a:ext uri="{FF2B5EF4-FFF2-40B4-BE49-F238E27FC236}">
                <a16:creationId xmlns:a16="http://schemas.microsoft.com/office/drawing/2014/main" id="{2BB09E6E-9BA7-9240-9AF7-FEE6C1156ADB}"/>
              </a:ext>
            </a:extLst>
          </p:cNvPr>
          <p:cNvCxnSpPr>
            <a:cxnSpLocks/>
          </p:cNvCxnSpPr>
          <p:nvPr/>
        </p:nvCxnSpPr>
        <p:spPr>
          <a:xfrm>
            <a:off x="554101" y="3705512"/>
            <a:ext cx="0" cy="15065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箭頭接點 213">
            <a:extLst>
              <a:ext uri="{FF2B5EF4-FFF2-40B4-BE49-F238E27FC236}">
                <a16:creationId xmlns:a16="http://schemas.microsoft.com/office/drawing/2014/main" id="{87F26EBF-F555-D64E-B78F-B7CC06120466}"/>
              </a:ext>
            </a:extLst>
          </p:cNvPr>
          <p:cNvCxnSpPr>
            <a:cxnSpLocks/>
          </p:cNvCxnSpPr>
          <p:nvPr/>
        </p:nvCxnSpPr>
        <p:spPr>
          <a:xfrm>
            <a:off x="1563165" y="4574820"/>
            <a:ext cx="0" cy="63723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ED83F923-50BC-E147-9382-5AFDF68C513A}"/>
              </a:ext>
            </a:extLst>
          </p:cNvPr>
          <p:cNvSpPr txBox="1"/>
          <p:nvPr/>
        </p:nvSpPr>
        <p:spPr>
          <a:xfrm flipH="1">
            <a:off x="1372326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F76203D2-50AC-BE4D-9194-B9E9CE017285}"/>
              </a:ext>
            </a:extLst>
          </p:cNvPr>
          <p:cNvCxnSpPr>
            <a:cxnSpLocks/>
          </p:cNvCxnSpPr>
          <p:nvPr/>
        </p:nvCxnSpPr>
        <p:spPr>
          <a:xfrm>
            <a:off x="6205272" y="4583025"/>
            <a:ext cx="0" cy="62902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箭頭接點 217">
            <a:extLst>
              <a:ext uri="{FF2B5EF4-FFF2-40B4-BE49-F238E27FC236}">
                <a16:creationId xmlns:a16="http://schemas.microsoft.com/office/drawing/2014/main" id="{F808038E-86A3-7C4E-B424-78DDE512A269}"/>
              </a:ext>
            </a:extLst>
          </p:cNvPr>
          <p:cNvCxnSpPr>
            <a:cxnSpLocks/>
            <a:endCxn id="60" idx="1"/>
          </p:cNvCxnSpPr>
          <p:nvPr/>
        </p:nvCxnSpPr>
        <p:spPr>
          <a:xfrm flipH="1">
            <a:off x="5937018" y="5212053"/>
            <a:ext cx="2647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箭頭接點 219">
            <a:extLst>
              <a:ext uri="{FF2B5EF4-FFF2-40B4-BE49-F238E27FC236}">
                <a16:creationId xmlns:a16="http://schemas.microsoft.com/office/drawing/2014/main" id="{7B7C078D-6AF3-1545-820B-00FD68EB06CB}"/>
              </a:ext>
            </a:extLst>
          </p:cNvPr>
          <p:cNvCxnSpPr>
            <a:cxnSpLocks/>
          </p:cNvCxnSpPr>
          <p:nvPr/>
        </p:nvCxnSpPr>
        <p:spPr>
          <a:xfrm>
            <a:off x="2089111" y="4446538"/>
            <a:ext cx="50878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AE40505D-31E9-2443-AFB4-38E755BC7DB1}"/>
              </a:ext>
            </a:extLst>
          </p:cNvPr>
          <p:cNvSpPr txBox="1"/>
          <p:nvPr/>
        </p:nvSpPr>
        <p:spPr>
          <a:xfrm flipH="1">
            <a:off x="2225102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23" name="直線箭頭接點 222">
            <a:extLst>
              <a:ext uri="{FF2B5EF4-FFF2-40B4-BE49-F238E27FC236}">
                <a16:creationId xmlns:a16="http://schemas.microsoft.com/office/drawing/2014/main" id="{6CE13B00-81D4-714C-9883-708D268AE326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01013" y="4444526"/>
            <a:ext cx="292983" cy="20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FBE9236A-5CAE-4049-AA53-F30F5EF86F4D}"/>
              </a:ext>
            </a:extLst>
          </p:cNvPr>
          <p:cNvSpPr txBox="1"/>
          <p:nvPr/>
        </p:nvSpPr>
        <p:spPr>
          <a:xfrm flipH="1">
            <a:off x="3992084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26" name="直線箭頭接點 225">
            <a:extLst>
              <a:ext uri="{FF2B5EF4-FFF2-40B4-BE49-F238E27FC236}">
                <a16:creationId xmlns:a16="http://schemas.microsoft.com/office/drawing/2014/main" id="{43DD1150-E3E3-294D-88FD-C5B2A9F786BA}"/>
              </a:ext>
            </a:extLst>
          </p:cNvPr>
          <p:cNvCxnSpPr>
            <a:cxnSpLocks/>
          </p:cNvCxnSpPr>
          <p:nvPr/>
        </p:nvCxnSpPr>
        <p:spPr>
          <a:xfrm>
            <a:off x="5249947" y="4446538"/>
            <a:ext cx="30689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AFC07D51-B5C5-C341-96FB-74FFA7C53CFE}"/>
              </a:ext>
            </a:extLst>
          </p:cNvPr>
          <p:cNvSpPr txBox="1"/>
          <p:nvPr/>
        </p:nvSpPr>
        <p:spPr>
          <a:xfrm flipH="1">
            <a:off x="5421310" y="4304545"/>
            <a:ext cx="21485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TW" sz="1200" dirty="0"/>
              <a:t>No</a:t>
            </a:r>
            <a:endParaRPr kumimoji="1" lang="zh-TW" altLang="en-US" sz="1200" dirty="0"/>
          </a:p>
        </p:txBody>
      </p:sp>
      <p:cxnSp>
        <p:nvCxnSpPr>
          <p:cNvPr id="230" name="直線箭頭接點 229">
            <a:extLst>
              <a:ext uri="{FF2B5EF4-FFF2-40B4-BE49-F238E27FC236}">
                <a16:creationId xmlns:a16="http://schemas.microsoft.com/office/drawing/2014/main" id="{B9B782C3-76FC-664F-B239-93FDCB37E997}"/>
              </a:ext>
            </a:extLst>
          </p:cNvPr>
          <p:cNvCxnSpPr>
            <a:cxnSpLocks/>
          </p:cNvCxnSpPr>
          <p:nvPr/>
        </p:nvCxnSpPr>
        <p:spPr>
          <a:xfrm flipV="1">
            <a:off x="4087272" y="4126371"/>
            <a:ext cx="0" cy="23344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箭頭接點 231">
            <a:extLst>
              <a:ext uri="{FF2B5EF4-FFF2-40B4-BE49-F238E27FC236}">
                <a16:creationId xmlns:a16="http://schemas.microsoft.com/office/drawing/2014/main" id="{34F3F667-19FC-B345-8A61-18C168BD3703}"/>
              </a:ext>
            </a:extLst>
          </p:cNvPr>
          <p:cNvCxnSpPr>
            <a:cxnSpLocks/>
          </p:cNvCxnSpPr>
          <p:nvPr/>
        </p:nvCxnSpPr>
        <p:spPr>
          <a:xfrm flipV="1">
            <a:off x="5542761" y="4126371"/>
            <a:ext cx="0" cy="23344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箭頭接點 232">
            <a:extLst>
              <a:ext uri="{FF2B5EF4-FFF2-40B4-BE49-F238E27FC236}">
                <a16:creationId xmlns:a16="http://schemas.microsoft.com/office/drawing/2014/main" id="{16DFB653-F35B-BA49-A09D-C2D8296025DA}"/>
              </a:ext>
            </a:extLst>
          </p:cNvPr>
          <p:cNvCxnSpPr>
            <a:cxnSpLocks/>
          </p:cNvCxnSpPr>
          <p:nvPr/>
        </p:nvCxnSpPr>
        <p:spPr>
          <a:xfrm>
            <a:off x="3200798" y="4745467"/>
            <a:ext cx="139243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8D81386C-039C-4441-97A9-EA353D47905E}"/>
              </a:ext>
            </a:extLst>
          </p:cNvPr>
          <p:cNvSpPr txBox="1"/>
          <p:nvPr/>
        </p:nvSpPr>
        <p:spPr>
          <a:xfrm flipH="1">
            <a:off x="3878827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37" name="直線箭頭接點 236">
            <a:extLst>
              <a:ext uri="{FF2B5EF4-FFF2-40B4-BE49-F238E27FC236}">
                <a16:creationId xmlns:a16="http://schemas.microsoft.com/office/drawing/2014/main" id="{0DBE3C78-39E3-5545-8BA2-D676D321F1DC}"/>
              </a:ext>
            </a:extLst>
          </p:cNvPr>
          <p:cNvCxnSpPr>
            <a:cxnSpLocks/>
          </p:cNvCxnSpPr>
          <p:nvPr/>
        </p:nvCxnSpPr>
        <p:spPr>
          <a:xfrm>
            <a:off x="4084443" y="4126371"/>
            <a:ext cx="2395555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箭頭接點 238">
            <a:extLst>
              <a:ext uri="{FF2B5EF4-FFF2-40B4-BE49-F238E27FC236}">
                <a16:creationId xmlns:a16="http://schemas.microsoft.com/office/drawing/2014/main" id="{6D889164-5D2E-7948-B908-2AC8025703FA}"/>
              </a:ext>
            </a:extLst>
          </p:cNvPr>
          <p:cNvCxnSpPr>
            <a:cxnSpLocks/>
          </p:cNvCxnSpPr>
          <p:nvPr/>
        </p:nvCxnSpPr>
        <p:spPr>
          <a:xfrm flipV="1">
            <a:off x="6479998" y="2816467"/>
            <a:ext cx="0" cy="130990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箭頭接點 240">
            <a:extLst>
              <a:ext uri="{FF2B5EF4-FFF2-40B4-BE49-F238E27FC236}">
                <a16:creationId xmlns:a16="http://schemas.microsoft.com/office/drawing/2014/main" id="{F8E832FC-C671-B245-BB3C-10BFDBDA23F8}"/>
              </a:ext>
            </a:extLst>
          </p:cNvPr>
          <p:cNvCxnSpPr>
            <a:cxnSpLocks/>
          </p:cNvCxnSpPr>
          <p:nvPr/>
        </p:nvCxnSpPr>
        <p:spPr>
          <a:xfrm flipV="1">
            <a:off x="3200798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箭頭接點 242">
            <a:extLst>
              <a:ext uri="{FF2B5EF4-FFF2-40B4-BE49-F238E27FC236}">
                <a16:creationId xmlns:a16="http://schemas.microsoft.com/office/drawing/2014/main" id="{28523E4A-7BEC-774D-A6AC-1CC8C04D4FE6}"/>
              </a:ext>
            </a:extLst>
          </p:cNvPr>
          <p:cNvCxnSpPr>
            <a:cxnSpLocks/>
          </p:cNvCxnSpPr>
          <p:nvPr/>
        </p:nvCxnSpPr>
        <p:spPr>
          <a:xfrm flipV="1">
            <a:off x="4593230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箭頭接點 245">
            <a:extLst>
              <a:ext uri="{FF2B5EF4-FFF2-40B4-BE49-F238E27FC236}">
                <a16:creationId xmlns:a16="http://schemas.microsoft.com/office/drawing/2014/main" id="{B15BADCC-7522-E34E-8E56-4C4D710684FD}"/>
              </a:ext>
            </a:extLst>
          </p:cNvPr>
          <p:cNvCxnSpPr>
            <a:cxnSpLocks/>
          </p:cNvCxnSpPr>
          <p:nvPr/>
        </p:nvCxnSpPr>
        <p:spPr>
          <a:xfrm>
            <a:off x="4814047" y="4745467"/>
            <a:ext cx="1203183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3739C213-1497-1942-B71F-61FAB007341D}"/>
              </a:ext>
            </a:extLst>
          </p:cNvPr>
          <p:cNvSpPr txBox="1"/>
          <p:nvPr/>
        </p:nvSpPr>
        <p:spPr>
          <a:xfrm flipH="1">
            <a:off x="5334659" y="4652040"/>
            <a:ext cx="386837" cy="175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 anchor="ctr" anchorCtr="0">
            <a:noAutofit/>
          </a:bodyPr>
          <a:lstStyle/>
          <a:p>
            <a:r>
              <a:rPr kumimoji="1" lang="en-US" altLang="zh-TW" sz="1200" dirty="0"/>
              <a:t>Yes</a:t>
            </a:r>
            <a:endParaRPr kumimoji="1" lang="zh-TW" altLang="en-US" sz="1200" dirty="0"/>
          </a:p>
        </p:txBody>
      </p:sp>
      <p:cxnSp>
        <p:nvCxnSpPr>
          <p:cNvPr id="248" name="直線箭頭接點 247">
            <a:extLst>
              <a:ext uri="{FF2B5EF4-FFF2-40B4-BE49-F238E27FC236}">
                <a16:creationId xmlns:a16="http://schemas.microsoft.com/office/drawing/2014/main" id="{111E0404-B1BB-C743-8A92-E1755BDD0764}"/>
              </a:ext>
            </a:extLst>
          </p:cNvPr>
          <p:cNvCxnSpPr>
            <a:cxnSpLocks/>
          </p:cNvCxnSpPr>
          <p:nvPr/>
        </p:nvCxnSpPr>
        <p:spPr>
          <a:xfrm flipV="1">
            <a:off x="4814047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箭頭接點 248">
            <a:extLst>
              <a:ext uri="{FF2B5EF4-FFF2-40B4-BE49-F238E27FC236}">
                <a16:creationId xmlns:a16="http://schemas.microsoft.com/office/drawing/2014/main" id="{D5B11895-899A-F947-979D-29B297CDA687}"/>
              </a:ext>
            </a:extLst>
          </p:cNvPr>
          <p:cNvCxnSpPr>
            <a:cxnSpLocks/>
          </p:cNvCxnSpPr>
          <p:nvPr/>
        </p:nvCxnSpPr>
        <p:spPr>
          <a:xfrm flipV="1">
            <a:off x="6017230" y="4574821"/>
            <a:ext cx="0" cy="1647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箭頭接點 254">
            <a:extLst>
              <a:ext uri="{FF2B5EF4-FFF2-40B4-BE49-F238E27FC236}">
                <a16:creationId xmlns:a16="http://schemas.microsoft.com/office/drawing/2014/main" id="{94D1594E-EAD0-A047-A32E-C198F5E0FFBC}"/>
              </a:ext>
            </a:extLst>
          </p:cNvPr>
          <p:cNvCxnSpPr>
            <a:cxnSpLocks/>
          </p:cNvCxnSpPr>
          <p:nvPr/>
        </p:nvCxnSpPr>
        <p:spPr>
          <a:xfrm flipV="1">
            <a:off x="3296734" y="3339212"/>
            <a:ext cx="0" cy="213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3167755-8C3B-6640-B3E7-A54FFE7B7FB7}"/>
              </a:ext>
            </a:extLst>
          </p:cNvPr>
          <p:cNvGrpSpPr/>
          <p:nvPr/>
        </p:nvGrpSpPr>
        <p:grpSpPr>
          <a:xfrm>
            <a:off x="0" y="-1028"/>
            <a:ext cx="1590907" cy="1657819"/>
            <a:chOff x="262218" y="363071"/>
            <a:chExt cx="2171700" cy="165781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2EBC76A-EA42-9649-A27A-EBA677C4D9EC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Object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CD4CFA6-8C3B-D742-A21F-7768BD579F1A}"/>
                </a:ext>
              </a:extLst>
            </p:cNvPr>
            <p:cNvSpPr/>
            <p:nvPr/>
          </p:nvSpPr>
          <p:spPr>
            <a:xfrm>
              <a:off x="262800" y="605118"/>
              <a:ext cx="2171118" cy="55399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name: string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>
                  <a:solidFill>
                    <a:schemeClr val="tx1"/>
                  </a:solidFill>
                </a:rPr>
                <a:t>tag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string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4F07684-2268-E54F-99A0-BEC1AB6371D7}"/>
                </a:ext>
              </a:extLst>
            </p:cNvPr>
            <p:cNvSpPr/>
            <p:nvPr/>
          </p:nvSpPr>
          <p:spPr>
            <a:xfrm>
              <a:off x="262800" y="1159116"/>
              <a:ext cx="2171118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 = 0: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85004C-67B1-8B45-A601-127CEA4EE63F}"/>
              </a:ext>
            </a:extLst>
          </p:cNvPr>
          <p:cNvGrpSpPr/>
          <p:nvPr/>
        </p:nvGrpSpPr>
        <p:grpSpPr>
          <a:xfrm>
            <a:off x="2527601" y="-1028"/>
            <a:ext cx="1695932" cy="1811707"/>
            <a:chOff x="262218" y="363071"/>
            <a:chExt cx="2171700" cy="181170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D06FFC-F4BD-A043-8D88-88E3F399DCC3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Item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B72096-A8C9-EB46-A9F4-E8DB91E7419F}"/>
                </a:ext>
              </a:extLst>
            </p:cNvPr>
            <p:cNvSpPr/>
            <p:nvPr/>
          </p:nvSpPr>
          <p:spPr>
            <a:xfrm>
              <a:off x="262800" y="605118"/>
              <a:ext cx="2171118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health: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attack: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money: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criticalAttackRate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52F46D-ADD5-2345-BCB6-38FFEE15EA94}"/>
                </a:ext>
              </a:extLst>
            </p:cNvPr>
            <p:cNvSpPr/>
            <p:nvPr/>
          </p:nvSpPr>
          <p:spPr>
            <a:xfrm>
              <a:off x="262800" y="1466892"/>
              <a:ext cx="2171118" cy="70788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CBE261-DAEE-7340-AA1B-A19E2CA7FCA4}"/>
              </a:ext>
            </a:extLst>
          </p:cNvPr>
          <p:cNvGrpSpPr/>
          <p:nvPr/>
        </p:nvGrpSpPr>
        <p:grpSpPr>
          <a:xfrm>
            <a:off x="0" y="2185526"/>
            <a:ext cx="1525141" cy="2119484"/>
            <a:chOff x="262218" y="363071"/>
            <a:chExt cx="2171700" cy="211948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34A9B3-84D7-D34B-A725-204EBA59E40F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 err="1">
                  <a:solidFill>
                    <a:schemeClr val="tx1"/>
                  </a:solidFill>
                </a:rPr>
                <a:t>GameCharacter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D11157-DA8F-084B-821F-E02ECDCE854C}"/>
                </a:ext>
              </a:extLst>
            </p:cNvPr>
            <p:cNvSpPr/>
            <p:nvPr/>
          </p:nvSpPr>
          <p:spPr>
            <a:xfrm>
              <a:off x="262800" y="605118"/>
              <a:ext cx="2171118" cy="101566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maxHealth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currentHealth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attack: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money: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criticalAttackRate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BC20A2-0CE4-C845-BF50-2992E4FEF6EB}"/>
                </a:ext>
              </a:extLst>
            </p:cNvPr>
            <p:cNvSpPr/>
            <p:nvPr/>
          </p:nvSpPr>
          <p:spPr>
            <a:xfrm>
              <a:off x="262799" y="1620781"/>
              <a:ext cx="2171119" cy="8617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checkIsDead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takeDamage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(int):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89C88A2-FC9A-F64E-A16A-C64880852A8A}"/>
              </a:ext>
            </a:extLst>
          </p:cNvPr>
          <p:cNvGrpSpPr/>
          <p:nvPr/>
        </p:nvGrpSpPr>
        <p:grpSpPr>
          <a:xfrm>
            <a:off x="2357476" y="2187623"/>
            <a:ext cx="2035727" cy="1411598"/>
            <a:chOff x="262014" y="363071"/>
            <a:chExt cx="2171904" cy="14115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30782F4-1667-4C46-BD5C-520C0858EA65}"/>
                </a:ext>
              </a:extLst>
            </p:cNvPr>
            <p:cNvSpPr/>
            <p:nvPr/>
          </p:nvSpPr>
          <p:spPr>
            <a:xfrm>
              <a:off x="262014" y="363071"/>
              <a:ext cx="2171321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Monster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2FA4177-B21F-2342-A33E-50A0C1F4ED1C}"/>
                </a:ext>
              </a:extLst>
            </p:cNvPr>
            <p:cNvSpPr/>
            <p:nvPr/>
          </p:nvSpPr>
          <p:spPr>
            <a:xfrm>
              <a:off x="262014" y="605118"/>
              <a:ext cx="2171904" cy="116955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attackFunction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</a:t>
              </a:r>
              <a:r>
                <a:rPr kumimoji="1" lang="en-US" altLang="zh-TW" sz="1000" dirty="0" err="1">
                  <a:solidFill>
                    <a:schemeClr val="tx1"/>
                  </a:solidFill>
                </a:rPr>
                <a:t>GameCharacter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*, </a:t>
              </a:r>
              <a:r>
                <a:rPr kumimoji="1" lang="en-US" altLang="zh-TW" sz="1000" dirty="0" err="1">
                  <a:solidFill>
                    <a:schemeClr val="tx1"/>
                  </a:solidFill>
                </a:rPr>
                <a:t>GamCharacter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*):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retreatFunction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(Player*, Monster*): bool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3405ED1-25A5-6843-8A19-57F9D5ED6BC0}"/>
              </a:ext>
            </a:extLst>
          </p:cNvPr>
          <p:cNvGrpSpPr/>
          <p:nvPr/>
        </p:nvGrpSpPr>
        <p:grpSpPr>
          <a:xfrm>
            <a:off x="5161106" y="-5704"/>
            <a:ext cx="1695478" cy="3196703"/>
            <a:chOff x="262218" y="363071"/>
            <a:chExt cx="2171700" cy="319670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4E279C-1D22-774D-BB25-645C8ACBA95A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Player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1119CA9-9017-E940-A3FF-3448F9E06C84}"/>
                </a:ext>
              </a:extLst>
            </p:cNvPr>
            <p:cNvSpPr/>
            <p:nvPr/>
          </p:nvSpPr>
          <p:spPr>
            <a:xfrm>
              <a:off x="262800" y="605118"/>
              <a:ext cx="2171118" cy="14773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previousRoom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backpack: vector&lt;Item*&gt;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weaponName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string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backpackMaxSize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addedAttack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weaponAttack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level: int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99BDF78-DABF-284C-90C3-107F2408C766}"/>
                </a:ext>
              </a:extLst>
            </p:cNvPr>
            <p:cNvSpPr/>
            <p:nvPr/>
          </p:nvSpPr>
          <p:spPr>
            <a:xfrm>
              <a:off x="262800" y="2082446"/>
              <a:ext cx="2171118" cy="14773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updateStatus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(int, int, int, int):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changeRoom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(Room*):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levelUp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useBackpack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9D934C2-938F-C34E-9D94-6ACA9A15FFF5}"/>
              </a:ext>
            </a:extLst>
          </p:cNvPr>
          <p:cNvGrpSpPr/>
          <p:nvPr/>
        </p:nvGrpSpPr>
        <p:grpSpPr>
          <a:xfrm>
            <a:off x="2357476" y="3832739"/>
            <a:ext cx="2035181" cy="1657820"/>
            <a:chOff x="4674700" y="4057214"/>
            <a:chExt cx="2034990" cy="165782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B903641-6C89-4D4B-8205-78BA27DDCEFD}"/>
                </a:ext>
              </a:extLst>
            </p:cNvPr>
            <p:cNvSpPr/>
            <p:nvPr/>
          </p:nvSpPr>
          <p:spPr>
            <a:xfrm>
              <a:off x="4674700" y="4057214"/>
              <a:ext cx="2034445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NPC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C9985AA-A2EA-A141-A2F1-C4B3DFEF0AE8}"/>
                </a:ext>
              </a:extLst>
            </p:cNvPr>
            <p:cNvSpPr/>
            <p:nvPr/>
          </p:nvSpPr>
          <p:spPr>
            <a:xfrm>
              <a:off x="4675244" y="4299261"/>
              <a:ext cx="2034446" cy="40011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commodity: vector&lt;Item*&gt;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650FCC-A352-9E4E-83D0-38086E0ACEEB}"/>
                </a:ext>
              </a:extLst>
            </p:cNvPr>
            <p:cNvSpPr/>
            <p:nvPr/>
          </p:nvSpPr>
          <p:spPr>
            <a:xfrm>
              <a:off x="4675244" y="4699371"/>
              <a:ext cx="2034446" cy="101566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chooseCommodity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(Player*):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buyCommodity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(Player*, int):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triggerEvent(Object*):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1F59C-60C1-3A40-8250-74324147F6C2}"/>
              </a:ext>
            </a:extLst>
          </p:cNvPr>
          <p:cNvGrpSpPr/>
          <p:nvPr/>
        </p:nvGrpSpPr>
        <p:grpSpPr>
          <a:xfrm>
            <a:off x="5244992" y="3352561"/>
            <a:ext cx="1524733" cy="2427261"/>
            <a:chOff x="262218" y="363071"/>
            <a:chExt cx="2171700" cy="24272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6F88DCA-97D0-2B4B-A2C7-F21A1188677D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Room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F32AD2C-D562-2D48-8AD6-0A8561759EAE}"/>
                </a:ext>
              </a:extLst>
            </p:cNvPr>
            <p:cNvSpPr/>
            <p:nvPr/>
          </p:nvSpPr>
          <p:spPr>
            <a:xfrm>
              <a:off x="262800" y="605118"/>
              <a:ext cx="2171118" cy="14773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upRoom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downRoom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leftRoom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rightRoom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index: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isVisited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isExit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object: Object*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06AEF44-B817-814E-BD06-17A09F6B787E}"/>
                </a:ext>
              </a:extLst>
            </p:cNvPr>
            <p:cNvSpPr/>
            <p:nvPr/>
          </p:nvSpPr>
          <p:spPr>
            <a:xfrm>
              <a:off x="262800" y="2082446"/>
              <a:ext cx="2171118" cy="70788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popObject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set() / get()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C081F4E-5605-5A4B-9295-AA5B239A2557}"/>
              </a:ext>
            </a:extLst>
          </p:cNvPr>
          <p:cNvGrpSpPr/>
          <p:nvPr/>
        </p:nvGrpSpPr>
        <p:grpSpPr>
          <a:xfrm>
            <a:off x="0" y="4877705"/>
            <a:ext cx="1904281" cy="4120032"/>
            <a:chOff x="262218" y="363071"/>
            <a:chExt cx="2171700" cy="412003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18C4AA0-66A4-F743-B7E8-1659EF3C16F5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Dungeon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13769FA-CFC9-C24A-8EC2-BD45432EDAC1}"/>
                </a:ext>
              </a:extLst>
            </p:cNvPr>
            <p:cNvSpPr/>
            <p:nvPr/>
          </p:nvSpPr>
          <p:spPr>
            <a:xfrm>
              <a:off x="262800" y="605118"/>
              <a:ext cx="2171118" cy="16312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player: Player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rooms: vector&lt;Room*&gt;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map_row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map_col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maxMonsterNumber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maxChestNumber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currentMonsterNumber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currentChestNumber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boss_room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: Room*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4EFF765-6A3C-0940-A600-106D8602766A}"/>
                </a:ext>
              </a:extLst>
            </p:cNvPr>
            <p:cNvSpPr/>
            <p:nvPr/>
          </p:nvSpPr>
          <p:spPr>
            <a:xfrm>
              <a:off x="262218" y="2236334"/>
              <a:ext cx="2171118" cy="224676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getRandomRoomNumber(): int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createPlayer():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createMap():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createNPC():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createMonster():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createChest(int):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handleMovement():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showMap():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startGame():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chooseAction():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checkGameLogic(): bool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runDungeon(): void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D28B036-73DC-7B41-B641-FD01A2B53699}"/>
              </a:ext>
            </a:extLst>
          </p:cNvPr>
          <p:cNvGrpSpPr/>
          <p:nvPr/>
        </p:nvGrpSpPr>
        <p:grpSpPr>
          <a:xfrm>
            <a:off x="3363336" y="5954923"/>
            <a:ext cx="3405980" cy="3042814"/>
            <a:chOff x="262218" y="363071"/>
            <a:chExt cx="2171700" cy="304281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DC3151C-AD3C-5B44-A814-1B8203CEA60B}"/>
                </a:ext>
              </a:extLst>
            </p:cNvPr>
            <p:cNvSpPr/>
            <p:nvPr/>
          </p:nvSpPr>
          <p:spPr>
            <a:xfrm>
              <a:off x="262218" y="363071"/>
              <a:ext cx="2171118" cy="24204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000" b="1" dirty="0">
                  <a:solidFill>
                    <a:schemeClr val="tx1"/>
                  </a:solidFill>
                </a:rPr>
                <a:t>Record</a:t>
              </a:r>
              <a:endParaRPr kumimoji="1" lang="zh-TW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1FF1C9D-5A68-6B4E-A6D5-A58A30A1BB40}"/>
                </a:ext>
              </a:extLst>
            </p:cNvPr>
            <p:cNvSpPr/>
            <p:nvPr/>
          </p:nvSpPr>
          <p:spPr>
            <a:xfrm>
              <a:off x="262800" y="605118"/>
              <a:ext cx="2171118" cy="209288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private: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 err="1">
                  <a:solidFill>
                    <a:schemeClr val="tx1"/>
                  </a:solidFill>
                </a:rPr>
                <a:t>saveDungeon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(Dungeon*, </a:t>
              </a:r>
              <a:r>
                <a:rPr kumimoji="1" lang="en-US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-US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savePlayer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(Player&amp;,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saveRooms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saveMonster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(Monster*,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saveItem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(Item*,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saveNPC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(NPC*,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ofstream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loadDungoen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(Dungeon*, 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loadPlayer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(Player&amp;, 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loadRooms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(vector&lt;Room*&gt;&amp;,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loadMonster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stringstream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 Monster*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loadItem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stringstream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Item*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loadNPC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stringstream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&amp;, </a:t>
              </a:r>
              <a:r>
                <a:rPr kumimoji="1" lang="en" altLang="zh-TW" sz="1000" dirty="0" err="1">
                  <a:solidFill>
                    <a:schemeClr val="tx1"/>
                  </a:solidFill>
                </a:rPr>
                <a:t>ifstream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&amp;): NPC*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A81B658-844B-CB49-B143-E77F48A4F1CF}"/>
                </a:ext>
              </a:extLst>
            </p:cNvPr>
            <p:cNvSpPr/>
            <p:nvPr/>
          </p:nvSpPr>
          <p:spPr>
            <a:xfrm>
              <a:off x="262218" y="2697999"/>
              <a:ext cx="2171118" cy="70788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r>
                <a:rPr kumimoji="1" lang="en-US" altLang="zh-TW" sz="1000" b="1" dirty="0">
                  <a:solidFill>
                    <a:srgbClr val="00B050"/>
                  </a:solidFill>
                </a:rPr>
                <a:t>public: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-US" altLang="zh-TW" sz="1000" dirty="0">
                  <a:solidFill>
                    <a:schemeClr val="tx1"/>
                  </a:solidFill>
                </a:rPr>
                <a:t>constructor / destructor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saveToFile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(Dungeon*, Player&amp;, vector&lt;Room*&gt;&amp;): void</a:t>
              </a:r>
            </a:p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kumimoji="1" lang="en" altLang="zh-TW" sz="1000" dirty="0" err="1">
                  <a:solidFill>
                    <a:schemeClr val="tx1"/>
                  </a:solidFill>
                </a:rPr>
                <a:t>loadFromFile</a:t>
              </a:r>
              <a:r>
                <a:rPr kumimoji="1" lang="en" altLang="zh-TW" sz="1000" dirty="0">
                  <a:solidFill>
                    <a:schemeClr val="tx1"/>
                  </a:solidFill>
                </a:rPr>
                <a:t>(Dungeon*, Player&amp;, vector&lt;Room*&gt;&amp;): bool</a:t>
              </a:r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DDBCC5A9-036C-4445-B8FE-4DBE6C9EBF5E}"/>
              </a:ext>
            </a:extLst>
          </p:cNvPr>
          <p:cNvCxnSpPr/>
          <p:nvPr/>
        </p:nvCxnSpPr>
        <p:spPr>
          <a:xfrm flipH="1">
            <a:off x="1590481" y="453483"/>
            <a:ext cx="937120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8D62BEE2-4473-0546-A8CF-A3ACA5A76B9E}"/>
              </a:ext>
            </a:extLst>
          </p:cNvPr>
          <p:cNvCxnSpPr>
            <a:cxnSpLocks/>
          </p:cNvCxnSpPr>
          <p:nvPr/>
        </p:nvCxnSpPr>
        <p:spPr>
          <a:xfrm flipH="1">
            <a:off x="2141922" y="3975850"/>
            <a:ext cx="2155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9028589C-3701-DB42-8273-D74810383C85}"/>
              </a:ext>
            </a:extLst>
          </p:cNvPr>
          <p:cNvCxnSpPr>
            <a:cxnSpLocks/>
          </p:cNvCxnSpPr>
          <p:nvPr/>
        </p:nvCxnSpPr>
        <p:spPr>
          <a:xfrm flipV="1">
            <a:off x="811743" y="1656791"/>
            <a:ext cx="0" cy="528735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594C2204-7F7E-7644-A748-C6F014B2AEBD}"/>
              </a:ext>
            </a:extLst>
          </p:cNvPr>
          <p:cNvCxnSpPr>
            <a:cxnSpLocks/>
          </p:cNvCxnSpPr>
          <p:nvPr/>
        </p:nvCxnSpPr>
        <p:spPr>
          <a:xfrm flipH="1">
            <a:off x="1524732" y="2323496"/>
            <a:ext cx="832744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箭頭接點 60">
            <a:extLst>
              <a:ext uri="{FF2B5EF4-FFF2-40B4-BE49-F238E27FC236}">
                <a16:creationId xmlns:a16="http://schemas.microsoft.com/office/drawing/2014/main" id="{FE8026B9-B160-904C-A90A-3E9E887B22B2}"/>
              </a:ext>
            </a:extLst>
          </p:cNvPr>
          <p:cNvCxnSpPr>
            <a:cxnSpLocks/>
          </p:cNvCxnSpPr>
          <p:nvPr/>
        </p:nvCxnSpPr>
        <p:spPr>
          <a:xfrm flipV="1">
            <a:off x="2141922" y="2074126"/>
            <a:ext cx="0" cy="19017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94F60149-ACDD-E74E-9B22-271EBEB3CC9E}"/>
              </a:ext>
            </a:extLst>
          </p:cNvPr>
          <p:cNvCxnSpPr>
            <a:cxnSpLocks/>
          </p:cNvCxnSpPr>
          <p:nvPr/>
        </p:nvCxnSpPr>
        <p:spPr>
          <a:xfrm flipH="1">
            <a:off x="2141922" y="2074126"/>
            <a:ext cx="30191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BD522886-8259-0F46-A210-0EB8A387BA23}"/>
              </a:ext>
            </a:extLst>
          </p:cNvPr>
          <p:cNvCxnSpPr/>
          <p:nvPr/>
        </p:nvCxnSpPr>
        <p:spPr>
          <a:xfrm flipH="1">
            <a:off x="4217433" y="453483"/>
            <a:ext cx="937120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2A309703-1E37-A642-ADFA-F1FC323FE699}"/>
              </a:ext>
            </a:extLst>
          </p:cNvPr>
          <p:cNvCxnSpPr>
            <a:cxnSpLocks/>
          </p:cNvCxnSpPr>
          <p:nvPr/>
        </p:nvCxnSpPr>
        <p:spPr>
          <a:xfrm flipH="1">
            <a:off x="5019393" y="3085045"/>
            <a:ext cx="135161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DCD8D445-AB15-784F-B932-7DDBF9D653CC}"/>
              </a:ext>
            </a:extLst>
          </p:cNvPr>
          <p:cNvCxnSpPr>
            <a:cxnSpLocks/>
          </p:cNvCxnSpPr>
          <p:nvPr/>
        </p:nvCxnSpPr>
        <p:spPr>
          <a:xfrm flipH="1">
            <a:off x="5019393" y="3473584"/>
            <a:ext cx="225599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B8CF005F-1E26-5D45-9A08-90F51DB2CB38}"/>
              </a:ext>
            </a:extLst>
          </p:cNvPr>
          <p:cNvCxnSpPr>
            <a:cxnSpLocks/>
          </p:cNvCxnSpPr>
          <p:nvPr/>
        </p:nvCxnSpPr>
        <p:spPr>
          <a:xfrm>
            <a:off x="5019393" y="3085045"/>
            <a:ext cx="0" cy="38854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A2910B93-6E1A-3141-98E1-5BFC8857CB40}"/>
              </a:ext>
            </a:extLst>
          </p:cNvPr>
          <p:cNvCxnSpPr>
            <a:cxnSpLocks/>
          </p:cNvCxnSpPr>
          <p:nvPr/>
        </p:nvCxnSpPr>
        <p:spPr>
          <a:xfrm flipH="1">
            <a:off x="4899103" y="3930376"/>
            <a:ext cx="345889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箭頭接點 83">
            <a:extLst>
              <a:ext uri="{FF2B5EF4-FFF2-40B4-BE49-F238E27FC236}">
                <a16:creationId xmlns:a16="http://schemas.microsoft.com/office/drawing/2014/main" id="{18E6CCA4-A9D7-DB41-ABEA-EA1B7B5B7B4C}"/>
              </a:ext>
            </a:extLst>
          </p:cNvPr>
          <p:cNvCxnSpPr>
            <a:cxnSpLocks/>
          </p:cNvCxnSpPr>
          <p:nvPr/>
        </p:nvCxnSpPr>
        <p:spPr>
          <a:xfrm>
            <a:off x="4893013" y="2409895"/>
            <a:ext cx="0" cy="152048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id="{80E87E05-4AED-AF4C-A402-A9D7140C9075}"/>
              </a:ext>
            </a:extLst>
          </p:cNvPr>
          <p:cNvCxnSpPr>
            <a:cxnSpLocks/>
          </p:cNvCxnSpPr>
          <p:nvPr/>
        </p:nvCxnSpPr>
        <p:spPr>
          <a:xfrm flipH="1">
            <a:off x="2141922" y="1992350"/>
            <a:ext cx="2751093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EB818647-B4AC-E244-A7DD-0C276B799DB7}"/>
              </a:ext>
            </a:extLst>
          </p:cNvPr>
          <p:cNvCxnSpPr>
            <a:cxnSpLocks/>
          </p:cNvCxnSpPr>
          <p:nvPr/>
        </p:nvCxnSpPr>
        <p:spPr>
          <a:xfrm>
            <a:off x="2141922" y="1102793"/>
            <a:ext cx="0" cy="88955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25D447EC-5C2A-544F-82C4-CCA9CDEBAE44}"/>
              </a:ext>
            </a:extLst>
          </p:cNvPr>
          <p:cNvCxnSpPr>
            <a:cxnSpLocks/>
          </p:cNvCxnSpPr>
          <p:nvPr/>
        </p:nvCxnSpPr>
        <p:spPr>
          <a:xfrm flipH="1">
            <a:off x="1590481" y="1102793"/>
            <a:ext cx="551441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D0AE9D13-A241-9B4A-BC9F-FBBC28D2B857}"/>
              </a:ext>
            </a:extLst>
          </p:cNvPr>
          <p:cNvCxnSpPr>
            <a:cxnSpLocks/>
          </p:cNvCxnSpPr>
          <p:nvPr/>
        </p:nvCxnSpPr>
        <p:spPr>
          <a:xfrm flipH="1">
            <a:off x="1903772" y="6088566"/>
            <a:ext cx="145956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8151D058-8CB9-3241-B0FA-7D7CC14EC5B8}"/>
              </a:ext>
            </a:extLst>
          </p:cNvPr>
          <p:cNvCxnSpPr>
            <a:cxnSpLocks/>
          </p:cNvCxnSpPr>
          <p:nvPr/>
        </p:nvCxnSpPr>
        <p:spPr>
          <a:xfrm flipH="1">
            <a:off x="4385559" y="2326449"/>
            <a:ext cx="768994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弧線 103">
            <a:extLst>
              <a:ext uri="{FF2B5EF4-FFF2-40B4-BE49-F238E27FC236}">
                <a16:creationId xmlns:a16="http://schemas.microsoft.com/office/drawing/2014/main" id="{E6C6279A-1437-6C46-AC7E-05D97CE077E4}"/>
              </a:ext>
            </a:extLst>
          </p:cNvPr>
          <p:cNvSpPr/>
          <p:nvPr/>
        </p:nvSpPr>
        <p:spPr>
          <a:xfrm>
            <a:off x="4814343" y="2252555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A9D6CC8A-E316-844E-A181-0D2C2690F2AA}"/>
              </a:ext>
            </a:extLst>
          </p:cNvPr>
          <p:cNvCxnSpPr>
            <a:cxnSpLocks/>
          </p:cNvCxnSpPr>
          <p:nvPr/>
        </p:nvCxnSpPr>
        <p:spPr>
          <a:xfrm>
            <a:off x="4893013" y="1992350"/>
            <a:ext cx="0" cy="26020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箭頭接點 112">
            <a:extLst>
              <a:ext uri="{FF2B5EF4-FFF2-40B4-BE49-F238E27FC236}">
                <a16:creationId xmlns:a16="http://schemas.microsoft.com/office/drawing/2014/main" id="{108BDCD4-9BDB-0F4F-86C5-2A9F1635DCCA}"/>
              </a:ext>
            </a:extLst>
          </p:cNvPr>
          <p:cNvCxnSpPr>
            <a:cxnSpLocks/>
          </p:cNvCxnSpPr>
          <p:nvPr/>
        </p:nvCxnSpPr>
        <p:spPr>
          <a:xfrm flipH="1">
            <a:off x="2220592" y="1540957"/>
            <a:ext cx="307010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弧線 115">
            <a:extLst>
              <a:ext uri="{FF2B5EF4-FFF2-40B4-BE49-F238E27FC236}">
                <a16:creationId xmlns:a16="http://schemas.microsoft.com/office/drawing/2014/main" id="{5F680480-A1D9-7247-9F0A-8C0694ED0EE1}"/>
              </a:ext>
            </a:extLst>
          </p:cNvPr>
          <p:cNvSpPr/>
          <p:nvPr/>
        </p:nvSpPr>
        <p:spPr>
          <a:xfrm rot="16200000">
            <a:off x="2063252" y="1464006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E5664BB0-0CE3-E34D-B995-F4CBFDBAB71E}"/>
              </a:ext>
            </a:extLst>
          </p:cNvPr>
          <p:cNvCxnSpPr>
            <a:cxnSpLocks/>
          </p:cNvCxnSpPr>
          <p:nvPr/>
        </p:nvCxnSpPr>
        <p:spPr>
          <a:xfrm flipH="1">
            <a:off x="1985035" y="4305010"/>
            <a:ext cx="372442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diamond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箭頭接點 128">
            <a:extLst>
              <a:ext uri="{FF2B5EF4-FFF2-40B4-BE49-F238E27FC236}">
                <a16:creationId xmlns:a16="http://schemas.microsoft.com/office/drawing/2014/main" id="{09BBD6ED-C486-A94A-8F55-9CEFABE127EB}"/>
              </a:ext>
            </a:extLst>
          </p:cNvPr>
          <p:cNvCxnSpPr>
            <a:cxnSpLocks/>
          </p:cNvCxnSpPr>
          <p:nvPr/>
        </p:nvCxnSpPr>
        <p:spPr>
          <a:xfrm flipH="1">
            <a:off x="4385559" y="4274841"/>
            <a:ext cx="160238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箭頭接點 131">
            <a:extLst>
              <a:ext uri="{FF2B5EF4-FFF2-40B4-BE49-F238E27FC236}">
                <a16:creationId xmlns:a16="http://schemas.microsoft.com/office/drawing/2014/main" id="{340916AA-3EBE-4E44-A026-4FE165B03E26}"/>
              </a:ext>
            </a:extLst>
          </p:cNvPr>
          <p:cNvCxnSpPr>
            <a:cxnSpLocks/>
          </p:cNvCxnSpPr>
          <p:nvPr/>
        </p:nvCxnSpPr>
        <p:spPr>
          <a:xfrm>
            <a:off x="4546877" y="2409895"/>
            <a:ext cx="0" cy="186494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弧線 132">
            <a:extLst>
              <a:ext uri="{FF2B5EF4-FFF2-40B4-BE49-F238E27FC236}">
                <a16:creationId xmlns:a16="http://schemas.microsoft.com/office/drawing/2014/main" id="{D264F248-C8CE-CF4E-A3D6-D3509C7B9BC9}"/>
              </a:ext>
            </a:extLst>
          </p:cNvPr>
          <p:cNvSpPr/>
          <p:nvPr/>
        </p:nvSpPr>
        <p:spPr>
          <a:xfrm>
            <a:off x="4424997" y="1908090"/>
            <a:ext cx="241600" cy="24160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4" name="弧線 133">
            <a:extLst>
              <a:ext uri="{FF2B5EF4-FFF2-40B4-BE49-F238E27FC236}">
                <a16:creationId xmlns:a16="http://schemas.microsoft.com/office/drawing/2014/main" id="{E8109C0E-7851-2B47-B7C2-B43678971C4D}"/>
              </a:ext>
            </a:extLst>
          </p:cNvPr>
          <p:cNvSpPr/>
          <p:nvPr/>
        </p:nvSpPr>
        <p:spPr>
          <a:xfrm>
            <a:off x="4468207" y="2252555"/>
            <a:ext cx="157340" cy="157340"/>
          </a:xfrm>
          <a:prstGeom prst="arc">
            <a:avLst>
              <a:gd name="adj1" fmla="val 16200000"/>
              <a:gd name="adj2" fmla="val 540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4D0E9C7D-8995-BE48-A346-FDBAB87A8FE1}"/>
              </a:ext>
            </a:extLst>
          </p:cNvPr>
          <p:cNvCxnSpPr>
            <a:cxnSpLocks/>
          </p:cNvCxnSpPr>
          <p:nvPr/>
        </p:nvCxnSpPr>
        <p:spPr>
          <a:xfrm>
            <a:off x="4546877" y="2149690"/>
            <a:ext cx="0" cy="10286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0E3DD0D1-AC30-954A-BACE-62BDD456819B}"/>
              </a:ext>
            </a:extLst>
          </p:cNvPr>
          <p:cNvCxnSpPr>
            <a:cxnSpLocks/>
          </p:cNvCxnSpPr>
          <p:nvPr/>
        </p:nvCxnSpPr>
        <p:spPr>
          <a:xfrm>
            <a:off x="4546877" y="671906"/>
            <a:ext cx="0" cy="123618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8D7674E2-3248-B542-AA7F-078FA2BFF2C2}"/>
              </a:ext>
            </a:extLst>
          </p:cNvPr>
          <p:cNvCxnSpPr>
            <a:cxnSpLocks/>
          </p:cNvCxnSpPr>
          <p:nvPr/>
        </p:nvCxnSpPr>
        <p:spPr>
          <a:xfrm flipH="1">
            <a:off x="4544458" y="671906"/>
            <a:ext cx="616648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箭頭接點 145">
            <a:extLst>
              <a:ext uri="{FF2B5EF4-FFF2-40B4-BE49-F238E27FC236}">
                <a16:creationId xmlns:a16="http://schemas.microsoft.com/office/drawing/2014/main" id="{45C885EC-F789-0144-BE2D-0432D07DDBB1}"/>
              </a:ext>
            </a:extLst>
          </p:cNvPr>
          <p:cNvCxnSpPr>
            <a:cxnSpLocks/>
          </p:cNvCxnSpPr>
          <p:nvPr/>
        </p:nvCxnSpPr>
        <p:spPr>
          <a:xfrm flipH="1">
            <a:off x="4719653" y="2657442"/>
            <a:ext cx="44145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148">
            <a:extLst>
              <a:ext uri="{FF2B5EF4-FFF2-40B4-BE49-F238E27FC236}">
                <a16:creationId xmlns:a16="http://schemas.microsoft.com/office/drawing/2014/main" id="{D4792B7C-262D-FF4F-98FC-BB626A275B8A}"/>
              </a:ext>
            </a:extLst>
          </p:cNvPr>
          <p:cNvCxnSpPr>
            <a:cxnSpLocks/>
          </p:cNvCxnSpPr>
          <p:nvPr/>
        </p:nvCxnSpPr>
        <p:spPr>
          <a:xfrm flipH="1">
            <a:off x="1903771" y="5669914"/>
            <a:ext cx="33412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箭頭接點 150">
            <a:extLst>
              <a:ext uri="{FF2B5EF4-FFF2-40B4-BE49-F238E27FC236}">
                <a16:creationId xmlns:a16="http://schemas.microsoft.com/office/drawing/2014/main" id="{30EC1883-5022-644A-84FD-F5229D20695B}"/>
              </a:ext>
            </a:extLst>
          </p:cNvPr>
          <p:cNvCxnSpPr>
            <a:cxnSpLocks/>
          </p:cNvCxnSpPr>
          <p:nvPr/>
        </p:nvCxnSpPr>
        <p:spPr>
          <a:xfrm>
            <a:off x="4719653" y="2657442"/>
            <a:ext cx="0" cy="301247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2345A21A-9FE7-734D-9F26-83C17B5C3BC4}"/>
              </a:ext>
            </a:extLst>
          </p:cNvPr>
          <p:cNvCxnSpPr>
            <a:cxnSpLocks/>
          </p:cNvCxnSpPr>
          <p:nvPr/>
        </p:nvCxnSpPr>
        <p:spPr>
          <a:xfrm flipH="1">
            <a:off x="1985035" y="1540957"/>
            <a:ext cx="78217" cy="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箭頭接點 164">
            <a:extLst>
              <a:ext uri="{FF2B5EF4-FFF2-40B4-BE49-F238E27FC236}">
                <a16:creationId xmlns:a16="http://schemas.microsoft.com/office/drawing/2014/main" id="{CAB31749-65CA-9847-B28A-DC25FB481350}"/>
              </a:ext>
            </a:extLst>
          </p:cNvPr>
          <p:cNvCxnSpPr>
            <a:cxnSpLocks/>
          </p:cNvCxnSpPr>
          <p:nvPr/>
        </p:nvCxnSpPr>
        <p:spPr>
          <a:xfrm>
            <a:off x="1985036" y="1540957"/>
            <a:ext cx="0" cy="276405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箭頭接點 169">
            <a:extLst>
              <a:ext uri="{FF2B5EF4-FFF2-40B4-BE49-F238E27FC236}">
                <a16:creationId xmlns:a16="http://schemas.microsoft.com/office/drawing/2014/main" id="{57A4F4AF-336B-E949-95E8-061506FF6537}"/>
              </a:ext>
            </a:extLst>
          </p:cNvPr>
          <p:cNvCxnSpPr>
            <a:cxnSpLocks/>
          </p:cNvCxnSpPr>
          <p:nvPr/>
        </p:nvCxnSpPr>
        <p:spPr>
          <a:xfrm>
            <a:off x="1821564" y="795017"/>
            <a:ext cx="0" cy="408268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箭頭接點 172">
            <a:extLst>
              <a:ext uri="{FF2B5EF4-FFF2-40B4-BE49-F238E27FC236}">
                <a16:creationId xmlns:a16="http://schemas.microsoft.com/office/drawing/2014/main" id="{A8921FB6-6770-DC46-8B95-F7ED98BCC816}"/>
              </a:ext>
            </a:extLst>
          </p:cNvPr>
          <p:cNvCxnSpPr>
            <a:cxnSpLocks/>
          </p:cNvCxnSpPr>
          <p:nvPr/>
        </p:nvCxnSpPr>
        <p:spPr>
          <a:xfrm flipH="1">
            <a:off x="1821564" y="4588792"/>
            <a:ext cx="53591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8870B77-7286-B44A-A643-AC15661D1BED}"/>
              </a:ext>
            </a:extLst>
          </p:cNvPr>
          <p:cNvCxnSpPr>
            <a:cxnSpLocks/>
          </p:cNvCxnSpPr>
          <p:nvPr/>
        </p:nvCxnSpPr>
        <p:spPr>
          <a:xfrm flipH="1">
            <a:off x="1821564" y="3024988"/>
            <a:ext cx="53591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箭頭接點 175">
            <a:extLst>
              <a:ext uri="{FF2B5EF4-FFF2-40B4-BE49-F238E27FC236}">
                <a16:creationId xmlns:a16="http://schemas.microsoft.com/office/drawing/2014/main" id="{BD0F0298-924A-C146-B865-68D0747DC8DD}"/>
              </a:ext>
            </a:extLst>
          </p:cNvPr>
          <p:cNvCxnSpPr>
            <a:cxnSpLocks/>
          </p:cNvCxnSpPr>
          <p:nvPr/>
        </p:nvCxnSpPr>
        <p:spPr>
          <a:xfrm flipH="1">
            <a:off x="1821564" y="795017"/>
            <a:ext cx="706037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20B04890-F5D3-3A4D-B292-7C18D5A11CFE}"/>
              </a:ext>
            </a:extLst>
          </p:cNvPr>
          <p:cNvGrpSpPr/>
          <p:nvPr/>
        </p:nvGrpSpPr>
        <p:grpSpPr>
          <a:xfrm>
            <a:off x="2096035" y="7339193"/>
            <a:ext cx="1094915" cy="1521168"/>
            <a:chOff x="2039853" y="6612468"/>
            <a:chExt cx="1094915" cy="1521168"/>
          </a:xfrm>
        </p:grpSpPr>
        <p:cxnSp>
          <p:nvCxnSpPr>
            <p:cNvPr id="182" name="直線箭頭接點 181">
              <a:extLst>
                <a:ext uri="{FF2B5EF4-FFF2-40B4-BE49-F238E27FC236}">
                  <a16:creationId xmlns:a16="http://schemas.microsoft.com/office/drawing/2014/main" id="{BFCC4543-E24A-BD43-BD46-3FF7A459B7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4287" y="6750968"/>
              <a:ext cx="4304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8DD24F51-F400-ED4C-AC40-724910BE3ABB}"/>
                </a:ext>
              </a:extLst>
            </p:cNvPr>
            <p:cNvSpPr txBox="1"/>
            <p:nvPr/>
          </p:nvSpPr>
          <p:spPr>
            <a:xfrm>
              <a:off x="2039853" y="661246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A</a:t>
              </a:r>
              <a:endParaRPr kumimoji="1" lang="zh-TW" altLang="en-US" sz="1200" dirty="0"/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66D8FFB1-199D-0B4E-B05C-BCAEAEE9D91F}"/>
                </a:ext>
              </a:extLst>
            </p:cNvPr>
            <p:cNvSpPr txBox="1"/>
            <p:nvPr/>
          </p:nvSpPr>
          <p:spPr>
            <a:xfrm>
              <a:off x="2780063" y="661246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B</a:t>
              </a:r>
              <a:endParaRPr kumimoji="1" lang="zh-TW" altLang="en-US" sz="1200" dirty="0"/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0D1EE03A-3DAF-8C47-A06C-9E5D7BC619B1}"/>
                </a:ext>
              </a:extLst>
            </p:cNvPr>
            <p:cNvSpPr txBox="1"/>
            <p:nvPr/>
          </p:nvSpPr>
          <p:spPr>
            <a:xfrm>
              <a:off x="2039853" y="6825037"/>
              <a:ext cx="10915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A: Parent class</a:t>
              </a:r>
            </a:p>
            <a:p>
              <a:r>
                <a:rPr kumimoji="1" lang="en-US" altLang="zh-TW" sz="1200" dirty="0"/>
                <a:t>B: Child class</a:t>
              </a:r>
              <a:endParaRPr kumimoji="1" lang="zh-TW" altLang="en-US" sz="1200" dirty="0"/>
            </a:p>
          </p:txBody>
        </p:sp>
        <p:cxnSp>
          <p:nvCxnSpPr>
            <p:cNvPr id="188" name="直線箭頭接點 187">
              <a:extLst>
                <a:ext uri="{FF2B5EF4-FFF2-40B4-BE49-F238E27FC236}">
                  <a16:creationId xmlns:a16="http://schemas.microsoft.com/office/drawing/2014/main" id="{C763164E-A5B2-2043-BAE4-A17A32ED7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123" y="7589363"/>
              <a:ext cx="4304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字方塊 188">
              <a:extLst>
                <a:ext uri="{FF2B5EF4-FFF2-40B4-BE49-F238E27FC236}">
                  <a16:creationId xmlns:a16="http://schemas.microsoft.com/office/drawing/2014/main" id="{A310A497-13E1-DD4A-8816-4A3FACB954B8}"/>
                </a:ext>
              </a:extLst>
            </p:cNvPr>
            <p:cNvSpPr txBox="1"/>
            <p:nvPr/>
          </p:nvSpPr>
          <p:spPr>
            <a:xfrm>
              <a:off x="2039853" y="745086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A</a:t>
              </a:r>
              <a:endParaRPr kumimoji="1" lang="zh-TW" altLang="en-US" sz="1200" dirty="0"/>
            </a:p>
          </p:txBody>
        </p:sp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0ECA7D71-EA3E-9C4D-BE93-9074B8A12A57}"/>
                </a:ext>
              </a:extLst>
            </p:cNvPr>
            <p:cNvSpPr txBox="1"/>
            <p:nvPr/>
          </p:nvSpPr>
          <p:spPr>
            <a:xfrm>
              <a:off x="2780063" y="745086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/>
                <a:t>B</a:t>
              </a:r>
              <a:endParaRPr kumimoji="1" lang="zh-TW" altLang="en-US" sz="1200" dirty="0"/>
            </a:p>
          </p:txBody>
        </p:sp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17B8D172-7E82-0840-82D8-BB1AAF5FF95E}"/>
                </a:ext>
              </a:extLst>
            </p:cNvPr>
            <p:cNvSpPr txBox="1"/>
            <p:nvPr/>
          </p:nvSpPr>
          <p:spPr>
            <a:xfrm>
              <a:off x="2039853" y="7671971"/>
              <a:ext cx="1094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/>
                <a:t>A includes B’s header file</a:t>
              </a:r>
              <a:endParaRPr kumimoji="1"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4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31689A1F-625C-7843-912F-43D643E03BA5}"/>
              </a:ext>
            </a:extLst>
          </p:cNvPr>
          <p:cNvSpPr txBox="1"/>
          <p:nvPr/>
        </p:nvSpPr>
        <p:spPr>
          <a:xfrm>
            <a:off x="100161" y="95985"/>
            <a:ext cx="8673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0432FF"/>
                </a:solidFill>
              </a:rPr>
              <a:t>runDungeon()</a:t>
            </a:r>
            <a:endParaRPr kumimoji="1" lang="zh-TW" altLang="en-US" sz="1000" dirty="0">
              <a:solidFill>
                <a:srgbClr val="0432FF"/>
              </a:solidFill>
            </a:endParaRPr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AE74283-B752-0A4F-92D1-63AE9FEF74FE}"/>
              </a:ext>
            </a:extLst>
          </p:cNvPr>
          <p:cNvGrpSpPr/>
          <p:nvPr/>
        </p:nvGrpSpPr>
        <p:grpSpPr>
          <a:xfrm>
            <a:off x="215304" y="439417"/>
            <a:ext cx="1533162" cy="2718170"/>
            <a:chOff x="89898" y="70750"/>
            <a:chExt cx="1533162" cy="271817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D171D8-7D31-3741-AB76-65086C4A0B1C}"/>
                </a:ext>
              </a:extLst>
            </p:cNvPr>
            <p:cNvSpPr/>
            <p:nvPr/>
          </p:nvSpPr>
          <p:spPr>
            <a:xfrm>
              <a:off x="89898" y="70750"/>
              <a:ext cx="1533162" cy="2718170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0FE28ED-AA7A-A64D-8D4C-71FA8C1DA559}"/>
                </a:ext>
              </a:extLst>
            </p:cNvPr>
            <p:cNvSpPr txBox="1"/>
            <p:nvPr/>
          </p:nvSpPr>
          <p:spPr>
            <a:xfrm>
              <a:off x="182632" y="2451796"/>
              <a:ext cx="132612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0000" rtlCol="0" anchor="ctr" anchorCtr="0">
              <a:spAutoFit/>
            </a:bodyPr>
            <a:lstStyle/>
            <a:p>
              <a:r>
                <a:rPr kumimoji="1" lang="en-US" altLang="zh-TW" sz="1000" dirty="0"/>
                <a:t>b. Load game, c. Quit</a:t>
              </a:r>
              <a:endParaRPr kumimoji="1"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173F3C4-5E23-7041-A39B-8F343711F41D}"/>
                </a:ext>
              </a:extLst>
            </p:cNvPr>
            <p:cNvSpPr txBox="1"/>
            <p:nvPr/>
          </p:nvSpPr>
          <p:spPr>
            <a:xfrm>
              <a:off x="89899" y="70750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startGame()</a:t>
              </a:r>
              <a:endParaRPr kumimoji="1" lang="zh-TW" altLang="en-US" sz="10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6143AC4-F376-FB41-8EAE-97AD93A5854F}"/>
                </a:ext>
              </a:extLst>
            </p:cNvPr>
            <p:cNvSpPr txBox="1"/>
            <p:nvPr/>
          </p:nvSpPr>
          <p:spPr>
            <a:xfrm>
              <a:off x="263466" y="559860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createMap()</a:t>
              </a:r>
              <a:endParaRPr kumimoji="1" lang="zh-TW" altLang="en-US" sz="10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88E7253-5D30-CA46-89FD-39CFBB1860A9}"/>
                </a:ext>
              </a:extLst>
            </p:cNvPr>
            <p:cNvSpPr txBox="1"/>
            <p:nvPr/>
          </p:nvSpPr>
          <p:spPr>
            <a:xfrm>
              <a:off x="263466" y="1972686"/>
              <a:ext cx="1140988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createPlayer()</a:t>
              </a:r>
              <a:endParaRPr kumimoji="1" lang="zh-TW" altLang="en-US" sz="1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57B0DC5-E090-DE4F-8404-B80115944364}"/>
                </a:ext>
              </a:extLst>
            </p:cNvPr>
            <p:cNvSpPr txBox="1"/>
            <p:nvPr/>
          </p:nvSpPr>
          <p:spPr>
            <a:xfrm>
              <a:off x="182632" y="303044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a. New game:</a:t>
              </a:r>
              <a:endParaRPr kumimoji="1" lang="zh-TW" altLang="en-US" sz="10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71C1BA-8C71-9E47-8108-D7737BDF0AEF}"/>
                </a:ext>
              </a:extLst>
            </p:cNvPr>
            <p:cNvSpPr/>
            <p:nvPr/>
          </p:nvSpPr>
          <p:spPr>
            <a:xfrm>
              <a:off x="182632" y="316970"/>
              <a:ext cx="1326128" cy="207017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63AE8F2-34C4-FE4A-B325-947EAF08CD33}"/>
                </a:ext>
              </a:extLst>
            </p:cNvPr>
            <p:cNvSpPr/>
            <p:nvPr/>
          </p:nvSpPr>
          <p:spPr>
            <a:xfrm>
              <a:off x="263468" y="559860"/>
              <a:ext cx="1140988" cy="1149262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B81A161-8B97-D547-B662-006A36A75F28}"/>
                </a:ext>
              </a:extLst>
            </p:cNvPr>
            <p:cNvSpPr txBox="1"/>
            <p:nvPr/>
          </p:nvSpPr>
          <p:spPr>
            <a:xfrm>
              <a:off x="311973" y="811069"/>
              <a:ext cx="1021110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createNPC()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CDB449F-CB13-3D45-82BE-0C742B4E14B0}"/>
                </a:ext>
              </a:extLst>
            </p:cNvPr>
            <p:cNvSpPr txBox="1"/>
            <p:nvPr/>
          </p:nvSpPr>
          <p:spPr>
            <a:xfrm>
              <a:off x="311973" y="1108028"/>
              <a:ext cx="1021110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createMonster()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DDCE1FE-1FA4-9F4C-AEE6-BE489FAE4CBC}"/>
                </a:ext>
              </a:extLst>
            </p:cNvPr>
            <p:cNvSpPr txBox="1"/>
            <p:nvPr/>
          </p:nvSpPr>
          <p:spPr>
            <a:xfrm>
              <a:off x="311973" y="1404988"/>
              <a:ext cx="1021110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createChest()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1C2D7C66-870F-1343-9100-7FFBCCCD63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9176" y="1840904"/>
              <a:ext cx="2635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72259946-0FB2-304C-94DE-27C9F8C41106}"/>
              </a:ext>
            </a:extLst>
          </p:cNvPr>
          <p:cNvGrpSpPr/>
          <p:nvPr/>
        </p:nvGrpSpPr>
        <p:grpSpPr>
          <a:xfrm>
            <a:off x="2231732" y="204490"/>
            <a:ext cx="2103663" cy="2953097"/>
            <a:chOff x="2079717" y="56823"/>
            <a:chExt cx="2103663" cy="2953097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D79C527-ECFB-864F-889E-7C464F99DF8B}"/>
                </a:ext>
              </a:extLst>
            </p:cNvPr>
            <p:cNvSpPr txBox="1"/>
            <p:nvPr/>
          </p:nvSpPr>
          <p:spPr>
            <a:xfrm>
              <a:off x="2079717" y="56823"/>
              <a:ext cx="966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chooseAction()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5A2E530-7EF7-5143-BE9C-020BD8864E8B}"/>
                </a:ext>
              </a:extLst>
            </p:cNvPr>
            <p:cNvSpPr/>
            <p:nvPr/>
          </p:nvSpPr>
          <p:spPr>
            <a:xfrm>
              <a:off x="2079717" y="70749"/>
              <a:ext cx="2103663" cy="2939171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294C28B-D7D9-2F4E-B079-592B932D1331}"/>
                </a:ext>
              </a:extLst>
            </p:cNvPr>
            <p:cNvSpPr txBox="1"/>
            <p:nvPr/>
          </p:nvSpPr>
          <p:spPr>
            <a:xfrm>
              <a:off x="2205984" y="364938"/>
              <a:ext cx="18806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a. Room has object: triggerEvent</a:t>
              </a:r>
              <a:endParaRPr kumimoji="1" lang="zh-TW" altLang="en-US" sz="10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6DD0994-F015-D243-8A56-AF138DCCF147}"/>
                </a:ext>
              </a:extLst>
            </p:cNvPr>
            <p:cNvSpPr/>
            <p:nvPr/>
          </p:nvSpPr>
          <p:spPr>
            <a:xfrm>
              <a:off x="2145751" y="316971"/>
              <a:ext cx="1940876" cy="11185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949E04B-C15C-B148-84FE-CC27D5B4EDF9}"/>
                </a:ext>
              </a:extLst>
            </p:cNvPr>
            <p:cNvSpPr/>
            <p:nvPr/>
          </p:nvSpPr>
          <p:spPr>
            <a:xfrm>
              <a:off x="2234034" y="398268"/>
              <a:ext cx="1798071" cy="7910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0710C9A-D131-2C4A-BABD-A430BF1EBFBA}"/>
                </a:ext>
              </a:extLst>
            </p:cNvPr>
            <p:cNvSpPr txBox="1"/>
            <p:nvPr/>
          </p:nvSpPr>
          <p:spPr>
            <a:xfrm>
              <a:off x="2205984" y="1189281"/>
              <a:ext cx="16738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b. Room doesn’t have object</a:t>
              </a:r>
              <a:endParaRPr kumimoji="1" lang="zh-TW" altLang="en-US" sz="10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2A6236F-5D20-0C41-A04F-CA8D71C36B03}"/>
                </a:ext>
              </a:extLst>
            </p:cNvPr>
            <p:cNvSpPr txBox="1"/>
            <p:nvPr/>
          </p:nvSpPr>
          <p:spPr>
            <a:xfrm>
              <a:off x="2296495" y="889082"/>
              <a:ext cx="1039067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createMonster()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ABB09BDD-B9C8-F44F-865C-2C3E09E0758C}"/>
                </a:ext>
              </a:extLst>
            </p:cNvPr>
            <p:cNvSpPr txBox="1"/>
            <p:nvPr/>
          </p:nvSpPr>
          <p:spPr>
            <a:xfrm>
              <a:off x="2296495" y="580045"/>
              <a:ext cx="1039067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createChest()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373D2D4-1BC5-8749-AA0A-5416223F6E26}"/>
                </a:ext>
              </a:extLst>
            </p:cNvPr>
            <p:cNvSpPr txBox="1"/>
            <p:nvPr/>
          </p:nvSpPr>
          <p:spPr>
            <a:xfrm>
              <a:off x="2145751" y="1663444"/>
              <a:ext cx="1940876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000" dirty="0">
                  <a:solidFill>
                    <a:srgbClr val="0432FF"/>
                  </a:solidFill>
                </a:rPr>
                <a:t>showMap()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B5BD1C1-A11E-874A-9B2B-A385C65EE0E9}"/>
                </a:ext>
              </a:extLst>
            </p:cNvPr>
            <p:cNvSpPr/>
            <p:nvPr/>
          </p:nvSpPr>
          <p:spPr>
            <a:xfrm>
              <a:off x="2145751" y="2151534"/>
              <a:ext cx="1940876" cy="8140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932A07F-B49A-9E48-B85D-D6319D088DCD}"/>
                </a:ext>
              </a:extLst>
            </p:cNvPr>
            <p:cNvSpPr/>
            <p:nvPr/>
          </p:nvSpPr>
          <p:spPr>
            <a:xfrm>
              <a:off x="2203554" y="2196047"/>
              <a:ext cx="1798071" cy="30752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highlight>
                  <a:srgbClr val="000000"/>
                </a:highlight>
              </a:endParaRPr>
            </a:p>
          </p:txBody>
        </p:sp>
        <p:cxnSp>
          <p:nvCxnSpPr>
            <p:cNvPr id="53" name="直線箭頭接點 52">
              <a:extLst>
                <a:ext uri="{FF2B5EF4-FFF2-40B4-BE49-F238E27FC236}">
                  <a16:creationId xmlns:a16="http://schemas.microsoft.com/office/drawing/2014/main" id="{2625763F-3E0D-7C40-985A-E520C94D77CA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116189" y="1445558"/>
              <a:ext cx="0" cy="217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2027D583-C346-CC4D-9AB7-524E5F03628D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3116189" y="1909665"/>
              <a:ext cx="0" cy="2418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8FCE9FB1-DA55-D44E-A49A-6D92559B858B}"/>
                </a:ext>
              </a:extLst>
            </p:cNvPr>
            <p:cNvSpPr txBox="1"/>
            <p:nvPr/>
          </p:nvSpPr>
          <p:spPr>
            <a:xfrm>
              <a:off x="2175504" y="2226700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a. Move: </a:t>
              </a:r>
              <a:endParaRPr kumimoji="1" lang="zh-TW" altLang="en-US" sz="10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9E8D6E6-9933-F944-BBA7-B6B3E5DD1CB1}"/>
                </a:ext>
              </a:extLst>
            </p:cNvPr>
            <p:cNvSpPr txBox="1"/>
            <p:nvPr/>
          </p:nvSpPr>
          <p:spPr>
            <a:xfrm>
              <a:off x="2770957" y="2226700"/>
              <a:ext cx="1183411" cy="24622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handleMovement()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8763BCEB-1680-C644-BEDA-F198F50A7BAE}"/>
                </a:ext>
              </a:extLst>
            </p:cNvPr>
            <p:cNvSpPr txBox="1"/>
            <p:nvPr/>
          </p:nvSpPr>
          <p:spPr>
            <a:xfrm>
              <a:off x="2175504" y="2534962"/>
              <a:ext cx="1927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b. Check status, c. Use backpack,</a:t>
              </a:r>
              <a:br>
                <a:rPr kumimoji="1" lang="en-US" altLang="zh-TW" sz="1000" dirty="0"/>
              </a:br>
              <a:r>
                <a:rPr kumimoji="1" lang="en-US" altLang="zh-TW" sz="1000" dirty="0"/>
                <a:t>d. Game options: Save, Load, Quit</a:t>
              </a:r>
              <a:endParaRPr kumimoji="1" lang="zh-TW" altLang="en-US" sz="1000" dirty="0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EEF7AC4-3F19-5448-83A8-58B00D80EB8B}"/>
              </a:ext>
            </a:extLst>
          </p:cNvPr>
          <p:cNvGrpSpPr/>
          <p:nvPr/>
        </p:nvGrpSpPr>
        <p:grpSpPr>
          <a:xfrm>
            <a:off x="5221039" y="641392"/>
            <a:ext cx="1421656" cy="2079292"/>
            <a:chOff x="5346445" y="70750"/>
            <a:chExt cx="1421656" cy="2079292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3213025F-FCC6-604B-BA2F-989079EEAF02}"/>
                </a:ext>
              </a:extLst>
            </p:cNvPr>
            <p:cNvSpPr txBox="1"/>
            <p:nvPr/>
          </p:nvSpPr>
          <p:spPr>
            <a:xfrm>
              <a:off x="5346446" y="76613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432FF"/>
                  </a:solidFill>
                </a:rPr>
                <a:t>checkGameLogic()</a:t>
              </a:r>
              <a:endParaRPr kumimoji="1" lang="zh-TW" altLang="en-US" sz="1000" dirty="0">
                <a:solidFill>
                  <a:srgbClr val="0432FF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5AEDB9F-AEC2-354C-85E1-E8F5B52C92FB}"/>
                </a:ext>
              </a:extLst>
            </p:cNvPr>
            <p:cNvSpPr/>
            <p:nvPr/>
          </p:nvSpPr>
          <p:spPr>
            <a:xfrm>
              <a:off x="5346445" y="70750"/>
              <a:ext cx="1417376" cy="2079292"/>
            </a:xfrm>
            <a:prstGeom prst="rect">
              <a:avLst/>
            </a:prstGeom>
            <a:noFill/>
            <a:ln w="952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F17137DB-11AB-5B46-8FBA-D41266AE5A92}"/>
                </a:ext>
              </a:extLst>
            </p:cNvPr>
            <p:cNvSpPr txBox="1"/>
            <p:nvPr/>
          </p:nvSpPr>
          <p:spPr>
            <a:xfrm>
              <a:off x="5365153" y="364937"/>
              <a:ext cx="1402948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1. Is Player dead?</a:t>
              </a:r>
            </a:p>
            <a:p>
              <a:r>
                <a:rPr kumimoji="1" lang="en-US" altLang="zh-TW" sz="1000" dirty="0"/>
                <a:t>Yes: → Game End (loss)</a:t>
              </a:r>
            </a:p>
            <a:p>
              <a:r>
                <a:rPr kumimoji="1" lang="en-US" altLang="zh-TW" sz="1000" dirty="0"/>
                <a:t>No:  → 2.</a:t>
              </a:r>
            </a:p>
            <a:p>
              <a:endParaRPr kumimoji="1" lang="en-US" altLang="zh-TW" sz="1000" dirty="0"/>
            </a:p>
            <a:p>
              <a:r>
                <a:rPr kumimoji="1" lang="en-US" altLang="zh-TW" sz="1000" dirty="0"/>
                <a:t>2. Is Player at goal?</a:t>
              </a:r>
            </a:p>
            <a:p>
              <a:r>
                <a:rPr kumimoji="1" lang="en-US" altLang="zh-TW" sz="1000" dirty="0"/>
                <a:t>Yes: → 3.</a:t>
              </a:r>
            </a:p>
            <a:p>
              <a:r>
                <a:rPr kumimoji="1" lang="en-US" altLang="zh-TW" sz="1000" dirty="0"/>
                <a:t>No:  → </a:t>
              </a:r>
              <a:r>
                <a:rPr kumimoji="1" lang="en-US" altLang="zh-TW" sz="1000" dirty="0">
                  <a:solidFill>
                    <a:srgbClr val="0432FF"/>
                  </a:solidFill>
                </a:rPr>
                <a:t>chooseAction()</a:t>
              </a:r>
            </a:p>
            <a:p>
              <a:endParaRPr kumimoji="1" lang="en-US" altLang="zh-TW" sz="1000" dirty="0">
                <a:solidFill>
                  <a:srgbClr val="0432FF"/>
                </a:solidFill>
              </a:endParaRPr>
            </a:p>
            <a:p>
              <a:r>
                <a:rPr kumimoji="1" lang="en-US" altLang="zh-TW" sz="1000" dirty="0"/>
                <a:t>3. Is Boss dead?</a:t>
              </a:r>
            </a:p>
            <a:p>
              <a:r>
                <a:rPr kumimoji="1" lang="en-US" altLang="zh-TW" sz="1000" dirty="0"/>
                <a:t>Yes: → Game End (win)</a:t>
              </a:r>
            </a:p>
            <a:p>
              <a:r>
                <a:rPr kumimoji="1" lang="en-US" altLang="zh-TW" sz="1000" dirty="0"/>
                <a:t>No: → </a:t>
              </a:r>
              <a:r>
                <a:rPr kumimoji="1" lang="en-US" altLang="zh-TW" sz="1000" dirty="0">
                  <a:solidFill>
                    <a:srgbClr val="0432FF"/>
                  </a:solidFill>
                </a:rPr>
                <a:t>chooseAction()</a:t>
              </a:r>
              <a:endParaRPr kumimoji="1" lang="zh-TW" altLang="en-US" sz="1000" dirty="0"/>
            </a:p>
          </p:txBody>
        </p:sp>
      </p:grp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347EED6F-6529-1243-BF7F-2076B7D045D2}"/>
              </a:ext>
            </a:extLst>
          </p:cNvPr>
          <p:cNvCxnSpPr>
            <a:cxnSpLocks/>
          </p:cNvCxnSpPr>
          <p:nvPr/>
        </p:nvCxnSpPr>
        <p:spPr>
          <a:xfrm>
            <a:off x="1748466" y="1798502"/>
            <a:ext cx="4832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弧線 67">
            <a:extLst>
              <a:ext uri="{FF2B5EF4-FFF2-40B4-BE49-F238E27FC236}">
                <a16:creationId xmlns:a16="http://schemas.microsoft.com/office/drawing/2014/main" id="{67820931-212C-184C-A8DB-196E47FC1869}"/>
              </a:ext>
            </a:extLst>
          </p:cNvPr>
          <p:cNvSpPr/>
          <p:nvPr/>
        </p:nvSpPr>
        <p:spPr>
          <a:xfrm>
            <a:off x="4363304" y="1359962"/>
            <a:ext cx="853456" cy="566486"/>
          </a:xfrm>
          <a:prstGeom prst="arc">
            <a:avLst>
              <a:gd name="adj1" fmla="val 11535862"/>
              <a:gd name="adj2" fmla="val 2106558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9" name="弧線 68">
            <a:extLst>
              <a:ext uri="{FF2B5EF4-FFF2-40B4-BE49-F238E27FC236}">
                <a16:creationId xmlns:a16="http://schemas.microsoft.com/office/drawing/2014/main" id="{6195797C-6D1A-9245-B7EF-0CBA4028117B}"/>
              </a:ext>
            </a:extLst>
          </p:cNvPr>
          <p:cNvSpPr/>
          <p:nvPr/>
        </p:nvSpPr>
        <p:spPr>
          <a:xfrm flipH="1" flipV="1">
            <a:off x="4358306" y="1554332"/>
            <a:ext cx="858451" cy="569802"/>
          </a:xfrm>
          <a:prstGeom prst="arc">
            <a:avLst>
              <a:gd name="adj1" fmla="val 11535862"/>
              <a:gd name="adj2" fmla="val 2106558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52B6F94-3F09-B94B-8BC7-438F8565DBFF}"/>
              </a:ext>
            </a:extLst>
          </p:cNvPr>
          <p:cNvSpPr/>
          <p:nvPr/>
        </p:nvSpPr>
        <p:spPr>
          <a:xfrm>
            <a:off x="100161" y="100973"/>
            <a:ext cx="6652768" cy="3176100"/>
          </a:xfrm>
          <a:prstGeom prst="rect">
            <a:avLst/>
          </a:prstGeom>
          <a:noFill/>
          <a:ln w="95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/>
          </a:p>
        </p:txBody>
      </p: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3E0D8E55-BF51-CB49-B985-5562F8FFAEFE}"/>
              </a:ext>
            </a:extLst>
          </p:cNvPr>
          <p:cNvCxnSpPr>
            <a:cxnSpLocks/>
          </p:cNvCxnSpPr>
          <p:nvPr/>
        </p:nvCxnSpPr>
        <p:spPr>
          <a:xfrm>
            <a:off x="4184120" y="794821"/>
            <a:ext cx="10326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CE36E621-21C7-9B4C-B426-9FEA8E9C49D3}"/>
              </a:ext>
            </a:extLst>
          </p:cNvPr>
          <p:cNvSpPr txBox="1"/>
          <p:nvPr/>
        </p:nvSpPr>
        <p:spPr>
          <a:xfrm>
            <a:off x="4298746" y="571320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Player is dead</a:t>
            </a:r>
            <a:endParaRPr kumimoji="1"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484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</TotalTime>
  <Words>726</Words>
  <Application>Microsoft Macintosh PowerPoint</Application>
  <PresentationFormat>A4 紙張 (210x297 公釐)</PresentationFormat>
  <Paragraphs>203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78</cp:revision>
  <dcterms:created xsi:type="dcterms:W3CDTF">2021-04-26T10:30:06Z</dcterms:created>
  <dcterms:modified xsi:type="dcterms:W3CDTF">2021-04-29T13:24:43Z</dcterms:modified>
</cp:coreProperties>
</file>