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85" d="100"/>
          <a:sy n="185" d="100"/>
        </p:scale>
        <p:origin x="1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1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4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8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5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15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38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21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58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0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73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3A00-8293-3E44-B8FC-1344C5A2E5D4}" type="datetimeFigureOut">
              <a:rPr kumimoji="1" lang="zh-TW" altLang="en-US" smtClean="0"/>
              <a:t>2021/4/30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2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2CECD2-7059-6E4D-B603-743E96A21FA1}"/>
              </a:ext>
            </a:extLst>
          </p:cNvPr>
          <p:cNvSpPr txBox="1"/>
          <p:nvPr/>
        </p:nvSpPr>
        <p:spPr>
          <a:xfrm>
            <a:off x="172501" y="806950"/>
            <a:ext cx="752129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</a:t>
            </a:r>
          </a:p>
          <a:p>
            <a:r>
              <a:rPr kumimoji="1" lang="en-US" altLang="zh-TW" sz="1200" dirty="0"/>
              <a:t>executed</a:t>
            </a:r>
            <a:endParaRPr kumimoji="1"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8789DA-8DC6-0A40-B660-6D449400E34C}"/>
              </a:ext>
            </a:extLst>
          </p:cNvPr>
          <p:cNvSpPr txBox="1"/>
          <p:nvPr/>
        </p:nvSpPr>
        <p:spPr>
          <a:xfrm>
            <a:off x="3036029" y="899284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509BC1-48C1-734C-B88A-3FAC1074DA87}"/>
              </a:ext>
            </a:extLst>
          </p:cNvPr>
          <p:cNvGrpSpPr/>
          <p:nvPr/>
        </p:nvGrpSpPr>
        <p:grpSpPr>
          <a:xfrm>
            <a:off x="1573035" y="473890"/>
            <a:ext cx="891591" cy="1127787"/>
            <a:chOff x="1769079" y="1520025"/>
            <a:chExt cx="891591" cy="112778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0179D4A-353F-7F46-96E1-18DEBFDD7E40}"/>
                </a:ext>
              </a:extLst>
            </p:cNvPr>
            <p:cNvSpPr txBox="1"/>
            <p:nvPr/>
          </p:nvSpPr>
          <p:spPr>
            <a:xfrm>
              <a:off x="1769079" y="1945419"/>
              <a:ext cx="891591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Load Game</a:t>
              </a:r>
              <a:endParaRPr kumimoji="1" lang="zh-TW" altLang="en-US" sz="12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53290CB-B9FF-2743-A3EE-DA0FACD98E5E}"/>
                </a:ext>
              </a:extLst>
            </p:cNvPr>
            <p:cNvSpPr txBox="1"/>
            <p:nvPr/>
          </p:nvSpPr>
          <p:spPr>
            <a:xfrm>
              <a:off x="1769079" y="1520025"/>
              <a:ext cx="877997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New Game</a:t>
              </a:r>
              <a:endParaRPr kumimoji="1" lang="zh-TW" altLang="en-US" sz="12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423A1C2-14C8-5746-B14F-B1353E204985}"/>
                </a:ext>
              </a:extLst>
            </p:cNvPr>
            <p:cNvSpPr txBox="1"/>
            <p:nvPr/>
          </p:nvSpPr>
          <p:spPr>
            <a:xfrm>
              <a:off x="1769079" y="2370813"/>
              <a:ext cx="45557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Quit</a:t>
              </a:r>
              <a:endParaRPr kumimoji="1" lang="zh-TW" altLang="en-US" sz="1200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12ADDB-64DF-6F44-9101-8F8CF8AD5922}"/>
              </a:ext>
            </a:extLst>
          </p:cNvPr>
          <p:cNvSpPr txBox="1"/>
          <p:nvPr/>
        </p:nvSpPr>
        <p:spPr>
          <a:xfrm>
            <a:off x="5171498" y="899284"/>
            <a:ext cx="130850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Load last progress</a:t>
            </a:r>
            <a:endParaRPr kumimoji="1"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52B529-7E7B-2F47-AB1B-6F08CB0599B9}"/>
              </a:ext>
            </a:extLst>
          </p:cNvPr>
          <p:cNvSpPr txBox="1"/>
          <p:nvPr/>
        </p:nvSpPr>
        <p:spPr>
          <a:xfrm>
            <a:off x="5217184" y="473889"/>
            <a:ext cx="121712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Create new start</a:t>
            </a:r>
            <a:endParaRPr kumimoji="1"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E1FED9-A764-484A-9647-985B7B555246}"/>
              </a:ext>
            </a:extLst>
          </p:cNvPr>
          <p:cNvSpPr txBox="1"/>
          <p:nvPr/>
        </p:nvSpPr>
        <p:spPr>
          <a:xfrm>
            <a:off x="3032487" y="1324678"/>
            <a:ext cx="144866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8FEB92-46CC-E345-9F2B-9B8C670D67BF}"/>
              </a:ext>
            </a:extLst>
          </p:cNvPr>
          <p:cNvSpPr/>
          <p:nvPr/>
        </p:nvSpPr>
        <p:spPr>
          <a:xfrm>
            <a:off x="1468000" y="172194"/>
            <a:ext cx="1066822" cy="1533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A47A14-7E37-6A43-9CBA-55188F58404E}"/>
              </a:ext>
            </a:extLst>
          </p:cNvPr>
          <p:cNvSpPr/>
          <p:nvPr/>
        </p:nvSpPr>
        <p:spPr>
          <a:xfrm>
            <a:off x="4975654" y="370773"/>
            <a:ext cx="1702844" cy="13345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0533A03-A0C9-7747-A4A0-DB47E9B685F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24630" y="1037783"/>
            <a:ext cx="5433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E6EC15C7-C545-D545-8170-164CB604864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28609" y="1463178"/>
            <a:ext cx="10038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6438B7C-2568-6449-854B-07EB101E37F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451032" y="612389"/>
            <a:ext cx="27661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7D88F4-3B58-634E-9CCB-37D537E01552}"/>
              </a:ext>
            </a:extLst>
          </p:cNvPr>
          <p:cNvSpPr txBox="1"/>
          <p:nvPr/>
        </p:nvSpPr>
        <p:spPr>
          <a:xfrm>
            <a:off x="4237961" y="899284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75A8AB1E-E696-E642-8534-331D59C9B39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72000" y="1037784"/>
            <a:ext cx="5994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2A19265F-AF70-D64E-95E4-825F81CC6130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4063041" y="1037784"/>
            <a:ext cx="17492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91CBF3-22CD-E044-9A55-7EF52A7FBBAA}"/>
              </a:ext>
            </a:extLst>
          </p:cNvPr>
          <p:cNvSpPr txBox="1"/>
          <p:nvPr/>
        </p:nvSpPr>
        <p:spPr>
          <a:xfrm>
            <a:off x="5142741" y="1227499"/>
            <a:ext cx="1428533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environment </a:t>
            </a:r>
          </a:p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setting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弧線 1">
            <a:extLst>
              <a:ext uri="{FF2B5EF4-FFF2-40B4-BE49-F238E27FC236}">
                <a16:creationId xmlns:a16="http://schemas.microsoft.com/office/drawing/2014/main" id="{2D7B06D7-36F9-BB4B-90CC-1B55D7A31AE1}"/>
              </a:ext>
            </a:extLst>
          </p:cNvPr>
          <p:cNvSpPr/>
          <p:nvPr/>
        </p:nvSpPr>
        <p:spPr>
          <a:xfrm>
            <a:off x="3599480" y="531540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CDEA2E09-73CA-6745-9A94-08CD7AB3E17B}"/>
              </a:ext>
            </a:extLst>
          </p:cNvPr>
          <p:cNvCxnSpPr>
            <a:cxnSpLocks/>
          </p:cNvCxnSpPr>
          <p:nvPr/>
        </p:nvCxnSpPr>
        <p:spPr>
          <a:xfrm>
            <a:off x="3678150" y="688882"/>
            <a:ext cx="0" cy="2076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EEB124D-2291-2945-979D-55C93BDAD8AC}"/>
              </a:ext>
            </a:extLst>
          </p:cNvPr>
          <p:cNvCxnSpPr>
            <a:cxnSpLocks/>
          </p:cNvCxnSpPr>
          <p:nvPr/>
        </p:nvCxnSpPr>
        <p:spPr>
          <a:xfrm>
            <a:off x="3678603" y="325494"/>
            <a:ext cx="0" cy="20604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86EA86-9346-A846-A9BB-69452B9C4D02}"/>
              </a:ext>
            </a:extLst>
          </p:cNvPr>
          <p:cNvSpPr txBox="1"/>
          <p:nvPr/>
        </p:nvSpPr>
        <p:spPr>
          <a:xfrm>
            <a:off x="2911824" y="18699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CFAE319-29BF-EB46-ABE7-E8749CE60BEA}"/>
              </a:ext>
            </a:extLst>
          </p:cNvPr>
          <p:cNvSpPr txBox="1"/>
          <p:nvPr/>
        </p:nvSpPr>
        <p:spPr>
          <a:xfrm>
            <a:off x="1567692" y="172194"/>
            <a:ext cx="87851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Start menu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DE8B1FC1-FA67-1746-A3A5-FCC51C6AA0D1}"/>
              </a:ext>
            </a:extLst>
          </p:cNvPr>
          <p:cNvCxnSpPr>
            <a:cxnSpLocks/>
          </p:cNvCxnSpPr>
          <p:nvPr/>
        </p:nvCxnSpPr>
        <p:spPr>
          <a:xfrm>
            <a:off x="3249003" y="325494"/>
            <a:ext cx="429147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D148250-1EC5-7046-A395-385CD5C774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530548" y="325495"/>
            <a:ext cx="3812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CF3DBF6-D732-4148-A345-52569912A30C}"/>
              </a:ext>
            </a:extLst>
          </p:cNvPr>
          <p:cNvSpPr txBox="1"/>
          <p:nvPr/>
        </p:nvSpPr>
        <p:spPr>
          <a:xfrm>
            <a:off x="5602546" y="2345511"/>
            <a:ext cx="102888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Current room has Object?</a:t>
            </a:r>
            <a:endParaRPr kumimoji="1"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879A480-3BF2-5448-9976-89DDFC39EFCC}"/>
              </a:ext>
            </a:extLst>
          </p:cNvPr>
          <p:cNvSpPr txBox="1"/>
          <p:nvPr/>
        </p:nvSpPr>
        <p:spPr>
          <a:xfrm>
            <a:off x="3056576" y="2345511"/>
            <a:ext cx="193803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Player interacts with Object &amp; Update game status </a:t>
            </a:r>
            <a:endParaRPr kumimoji="1" lang="zh-TW" altLang="en-US" sz="12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FAF463B-A948-1542-90CD-0C016EB73A3E}"/>
              </a:ext>
            </a:extLst>
          </p:cNvPr>
          <p:cNvGrpSpPr/>
          <p:nvPr/>
        </p:nvGrpSpPr>
        <p:grpSpPr>
          <a:xfrm flipH="1">
            <a:off x="4994612" y="2442682"/>
            <a:ext cx="614761" cy="276999"/>
            <a:chOff x="4381245" y="2108046"/>
            <a:chExt cx="614760" cy="276999"/>
          </a:xfrm>
        </p:grpSpPr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F5098D1-C409-7843-B065-77DD7567D8D9}"/>
                </a:ext>
              </a:extLst>
            </p:cNvPr>
            <p:cNvSpPr txBox="1"/>
            <p:nvPr/>
          </p:nvSpPr>
          <p:spPr>
            <a:xfrm>
              <a:off x="4470042" y="2108046"/>
              <a:ext cx="386836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Yes</a:t>
              </a:r>
              <a:endParaRPr kumimoji="1" lang="zh-TW" altLang="en-US" sz="1200" dirty="0"/>
            </a:p>
          </p:txBody>
        </p: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4EDB1807-1C53-264A-A97A-16EA0BB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764" y="2246546"/>
              <a:ext cx="1862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03382350-7049-7F4E-85FE-282B58FBE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81245" y="2249263"/>
              <a:ext cx="151439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CBBB626-D13C-A74B-89CA-2E3DE77B51A2}"/>
              </a:ext>
            </a:extLst>
          </p:cNvPr>
          <p:cNvSpPr txBox="1"/>
          <p:nvPr/>
        </p:nvSpPr>
        <p:spPr>
          <a:xfrm>
            <a:off x="1019707" y="4306026"/>
            <a:ext cx="1066823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3F5D821-0A59-C04E-9E6A-AA479349DA54}"/>
              </a:ext>
            </a:extLst>
          </p:cNvPr>
          <p:cNvSpPr txBox="1"/>
          <p:nvPr/>
        </p:nvSpPr>
        <p:spPr>
          <a:xfrm>
            <a:off x="2601852" y="4306026"/>
            <a:ext cx="119916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at goal?</a:t>
            </a:r>
            <a:endParaRPr kumimoji="1" lang="zh-TW" altLang="en-US" sz="12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DA8E8B9-03CA-F641-8AFA-8BBC166D2C34}"/>
              </a:ext>
            </a:extLst>
          </p:cNvPr>
          <p:cNvSpPr txBox="1"/>
          <p:nvPr/>
        </p:nvSpPr>
        <p:spPr>
          <a:xfrm>
            <a:off x="4301756" y="4306026"/>
            <a:ext cx="94735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Is Boss dead?</a:t>
            </a:r>
            <a:endParaRPr kumimoji="1" lang="zh-TW" altLang="en-US" sz="1200" dirty="0"/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6C44608D-F4BA-F64F-9856-1AEF184A97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4626" y="1037784"/>
            <a:ext cx="5678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5972C50-617B-3C48-A03E-C203FEB67448}"/>
              </a:ext>
            </a:extLst>
          </p:cNvPr>
          <p:cNvSpPr txBox="1"/>
          <p:nvPr/>
        </p:nvSpPr>
        <p:spPr>
          <a:xfrm flipH="1">
            <a:off x="5757071" y="4306026"/>
            <a:ext cx="89639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Game clear</a:t>
            </a:r>
            <a:endParaRPr kumimoji="1" lang="zh-TW" altLang="en-US" sz="12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B32D64E-1FBA-F14C-8199-5F88B5A2F4D2}"/>
              </a:ext>
            </a:extLst>
          </p:cNvPr>
          <p:cNvSpPr txBox="1"/>
          <p:nvPr/>
        </p:nvSpPr>
        <p:spPr>
          <a:xfrm flipH="1">
            <a:off x="4453855" y="5073554"/>
            <a:ext cx="1483163" cy="27699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A350CBA-5A1F-3E4D-863A-93AE13DE70CB}"/>
              </a:ext>
            </a:extLst>
          </p:cNvPr>
          <p:cNvSpPr txBox="1"/>
          <p:nvPr/>
        </p:nvSpPr>
        <p:spPr>
          <a:xfrm>
            <a:off x="3058324" y="3057416"/>
            <a:ext cx="47682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Map</a:t>
            </a:r>
            <a:endParaRPr kumimoji="1" lang="zh-TW" altLang="en-US" sz="12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F385F03-D92E-9D4F-9A45-48229DE45AA4}"/>
              </a:ext>
            </a:extLst>
          </p:cNvPr>
          <p:cNvSpPr txBox="1"/>
          <p:nvPr/>
        </p:nvSpPr>
        <p:spPr>
          <a:xfrm>
            <a:off x="4165601" y="3057415"/>
            <a:ext cx="1066823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50D9DABB-7F16-264E-AEE0-3DE582BF11CD}"/>
              </a:ext>
            </a:extLst>
          </p:cNvPr>
          <p:cNvGrpSpPr/>
          <p:nvPr/>
        </p:nvGrpSpPr>
        <p:grpSpPr>
          <a:xfrm>
            <a:off x="1520627" y="2250740"/>
            <a:ext cx="1312122" cy="1533110"/>
            <a:chOff x="752369" y="1903373"/>
            <a:chExt cx="1312122" cy="153311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F8F7E1F-C3DD-A344-948E-6AD06FCC1872}"/>
                </a:ext>
              </a:extLst>
            </p:cNvPr>
            <p:cNvSpPr/>
            <p:nvPr/>
          </p:nvSpPr>
          <p:spPr>
            <a:xfrm>
              <a:off x="752369" y="1903373"/>
              <a:ext cx="1312122" cy="1533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0A59A68-9DE4-844D-8FB1-46E2FE96F9BF}"/>
                </a:ext>
              </a:extLst>
            </p:cNvPr>
            <p:cNvSpPr txBox="1"/>
            <p:nvPr/>
          </p:nvSpPr>
          <p:spPr>
            <a:xfrm>
              <a:off x="874481" y="1995571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Move</a:t>
              </a:r>
              <a:endParaRPr kumimoji="1" lang="zh-TW" altLang="en-US" sz="12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10A1D40-3F7B-9D49-83AF-1D41537EE10A}"/>
                </a:ext>
              </a:extLst>
            </p:cNvPr>
            <p:cNvSpPr txBox="1"/>
            <p:nvPr/>
          </p:nvSpPr>
          <p:spPr>
            <a:xfrm>
              <a:off x="874480" y="2352810"/>
              <a:ext cx="1067899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Player’s status</a:t>
              </a:r>
              <a:endParaRPr kumimoji="1" lang="zh-TW" altLang="en-US" sz="12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ECE91B50-A443-6D46-B6E9-0FEB2209C8D6}"/>
                </a:ext>
              </a:extLst>
            </p:cNvPr>
            <p:cNvSpPr txBox="1"/>
            <p:nvPr/>
          </p:nvSpPr>
          <p:spPr>
            <a:xfrm>
              <a:off x="874481" y="2710049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Use backpack</a:t>
              </a:r>
              <a:endParaRPr kumimoji="1" lang="zh-TW" altLang="en-US" sz="12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5FAA631-08EE-034A-9777-D12DD0A4FDCD}"/>
                </a:ext>
              </a:extLst>
            </p:cNvPr>
            <p:cNvSpPr txBox="1"/>
            <p:nvPr/>
          </p:nvSpPr>
          <p:spPr>
            <a:xfrm>
              <a:off x="874481" y="3067287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Game options</a:t>
              </a:r>
              <a:endParaRPr kumimoji="1" lang="zh-TW" altLang="en-US" sz="1200" dirty="0"/>
            </a:p>
          </p:txBody>
        </p: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88DF03D-8710-534E-B351-17AF2FEF8273}"/>
              </a:ext>
            </a:extLst>
          </p:cNvPr>
          <p:cNvSpPr txBox="1"/>
          <p:nvPr/>
        </p:nvSpPr>
        <p:spPr>
          <a:xfrm>
            <a:off x="368628" y="305945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Save Game</a:t>
            </a:r>
            <a:endParaRPr kumimoji="1"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9D8E99A-CFC7-8F4A-88B2-4B4ED9969647}"/>
              </a:ext>
            </a:extLst>
          </p:cNvPr>
          <p:cNvSpPr txBox="1"/>
          <p:nvPr/>
        </p:nvSpPr>
        <p:spPr>
          <a:xfrm>
            <a:off x="368628" y="2700176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Load Game</a:t>
            </a:r>
            <a:endParaRPr kumimoji="1" lang="zh-TW" altLang="en-US" sz="1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CB51AC-D261-BC40-BBB2-43624D78488A}"/>
              </a:ext>
            </a:extLst>
          </p:cNvPr>
          <p:cNvSpPr txBox="1"/>
          <p:nvPr/>
        </p:nvSpPr>
        <p:spPr>
          <a:xfrm>
            <a:off x="368628" y="342526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Quit</a:t>
            </a:r>
            <a:endParaRPr kumimoji="1" lang="zh-TW" altLang="en-US" sz="12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C15C7DD-981D-4442-A7B3-664FD5515730}"/>
              </a:ext>
            </a:extLst>
          </p:cNvPr>
          <p:cNvSpPr txBox="1"/>
          <p:nvPr/>
        </p:nvSpPr>
        <p:spPr>
          <a:xfrm>
            <a:off x="698750" y="1767848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7AE03CE-98BA-3C4A-A601-B61BFA90F641}"/>
              </a:ext>
            </a:extLst>
          </p:cNvPr>
          <p:cNvSpPr/>
          <p:nvPr/>
        </p:nvSpPr>
        <p:spPr>
          <a:xfrm>
            <a:off x="296853" y="2619937"/>
            <a:ext cx="1036631" cy="11639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64D252C-02CC-144A-A58B-1A049F6C4832}"/>
              </a:ext>
            </a:extLst>
          </p:cNvPr>
          <p:cNvSpPr/>
          <p:nvPr/>
        </p:nvSpPr>
        <p:spPr>
          <a:xfrm>
            <a:off x="800099" y="4015733"/>
            <a:ext cx="5904301" cy="875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553EED2-0ADF-EB43-B617-FDFAC3839B08}"/>
              </a:ext>
            </a:extLst>
          </p:cNvPr>
          <p:cNvSpPr txBox="1"/>
          <p:nvPr/>
        </p:nvSpPr>
        <p:spPr>
          <a:xfrm>
            <a:off x="1984504" y="4023306"/>
            <a:ext cx="13594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status check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13D5A58-FD28-C648-BFCB-A0EFF4D2F40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116989" y="1705170"/>
            <a:ext cx="0" cy="64034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005A3B7-842E-2B44-8DEC-C9DC2C34E168}"/>
              </a:ext>
            </a:extLst>
          </p:cNvPr>
          <p:cNvSpPr txBox="1"/>
          <p:nvPr/>
        </p:nvSpPr>
        <p:spPr>
          <a:xfrm flipH="1">
            <a:off x="5937018" y="301145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A516114-4631-7048-B875-FEC6069BAB10}"/>
              </a:ext>
            </a:extLst>
          </p:cNvPr>
          <p:cNvCxnSpPr>
            <a:cxnSpLocks/>
          </p:cNvCxnSpPr>
          <p:nvPr/>
        </p:nvCxnSpPr>
        <p:spPr>
          <a:xfrm flipH="1">
            <a:off x="6116988" y="3310365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ECCC264D-49F0-9A40-B755-D5EA493F9713}"/>
              </a:ext>
            </a:extLst>
          </p:cNvPr>
          <p:cNvCxnSpPr>
            <a:cxnSpLocks/>
          </p:cNvCxnSpPr>
          <p:nvPr/>
        </p:nvCxnSpPr>
        <p:spPr>
          <a:xfrm flipH="1">
            <a:off x="6116988" y="2816467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1D77ABB-C1C2-5F43-9AF3-27250A34D2FA}"/>
              </a:ext>
            </a:extLst>
          </p:cNvPr>
          <p:cNvCxnSpPr>
            <a:cxnSpLocks/>
          </p:cNvCxnSpPr>
          <p:nvPr/>
        </p:nvCxnSpPr>
        <p:spPr>
          <a:xfrm flipH="1">
            <a:off x="3296734" y="3542535"/>
            <a:ext cx="28202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E9FCC615-E631-3447-BE64-AB8D94438313}"/>
              </a:ext>
            </a:extLst>
          </p:cNvPr>
          <p:cNvCxnSpPr>
            <a:cxnSpLocks/>
          </p:cNvCxnSpPr>
          <p:nvPr/>
        </p:nvCxnSpPr>
        <p:spPr>
          <a:xfrm flipH="1">
            <a:off x="2832749" y="3195914"/>
            <a:ext cx="2238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2B9E25DE-E17A-9A49-9628-92B0225E235C}"/>
              </a:ext>
            </a:extLst>
          </p:cNvPr>
          <p:cNvCxnSpPr>
            <a:cxnSpLocks/>
          </p:cNvCxnSpPr>
          <p:nvPr/>
        </p:nvCxnSpPr>
        <p:spPr>
          <a:xfrm flipH="1">
            <a:off x="3535145" y="3195914"/>
            <a:ext cx="1746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B26BFEEE-81B9-1C46-8193-2CDDE1E0526A}"/>
              </a:ext>
            </a:extLst>
          </p:cNvPr>
          <p:cNvCxnSpPr>
            <a:cxnSpLocks/>
          </p:cNvCxnSpPr>
          <p:nvPr/>
        </p:nvCxnSpPr>
        <p:spPr>
          <a:xfrm>
            <a:off x="4671900" y="2807176"/>
            <a:ext cx="0" cy="250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弧線 117">
            <a:extLst>
              <a:ext uri="{FF2B5EF4-FFF2-40B4-BE49-F238E27FC236}">
                <a16:creationId xmlns:a16="http://schemas.microsoft.com/office/drawing/2014/main" id="{96CD8A2A-BC26-684F-989C-6FB1D84441A7}"/>
              </a:ext>
            </a:extLst>
          </p:cNvPr>
          <p:cNvSpPr/>
          <p:nvPr/>
        </p:nvSpPr>
        <p:spPr>
          <a:xfrm>
            <a:off x="4593230" y="3464332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EB5EAB7-3EA0-C14F-A430-068E7138F83B}"/>
              </a:ext>
            </a:extLst>
          </p:cNvPr>
          <p:cNvSpPr txBox="1"/>
          <p:nvPr/>
        </p:nvSpPr>
        <p:spPr>
          <a:xfrm flipH="1">
            <a:off x="3675686" y="3058523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22" name="直線箭頭接點 121">
            <a:extLst>
              <a:ext uri="{FF2B5EF4-FFF2-40B4-BE49-F238E27FC236}">
                <a16:creationId xmlns:a16="http://schemas.microsoft.com/office/drawing/2014/main" id="{7C03F38A-5D41-6543-A9E9-CC1E5C7343CB}"/>
              </a:ext>
            </a:extLst>
          </p:cNvPr>
          <p:cNvCxnSpPr>
            <a:cxnSpLocks/>
          </p:cNvCxnSpPr>
          <p:nvPr/>
        </p:nvCxnSpPr>
        <p:spPr>
          <a:xfrm flipH="1">
            <a:off x="3984941" y="3195915"/>
            <a:ext cx="17461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3F21E133-50D7-CE46-8C8E-55AE3ADD3D63}"/>
              </a:ext>
            </a:extLst>
          </p:cNvPr>
          <p:cNvCxnSpPr>
            <a:cxnSpLocks/>
          </p:cNvCxnSpPr>
          <p:nvPr/>
        </p:nvCxnSpPr>
        <p:spPr>
          <a:xfrm flipH="1">
            <a:off x="1319532" y="3546791"/>
            <a:ext cx="325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箭頭接點 126">
            <a:extLst>
              <a:ext uri="{FF2B5EF4-FFF2-40B4-BE49-F238E27FC236}">
                <a16:creationId xmlns:a16="http://schemas.microsoft.com/office/drawing/2014/main" id="{D5F33D1A-B59E-4845-96C1-4CEE98CDCB3A}"/>
              </a:ext>
            </a:extLst>
          </p:cNvPr>
          <p:cNvCxnSpPr>
            <a:cxnSpLocks/>
          </p:cNvCxnSpPr>
          <p:nvPr/>
        </p:nvCxnSpPr>
        <p:spPr>
          <a:xfrm>
            <a:off x="4671900" y="3334414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8E1AE3C5-632F-5D45-BC42-5627813B2A9C}"/>
              </a:ext>
            </a:extLst>
          </p:cNvPr>
          <p:cNvSpPr txBox="1"/>
          <p:nvPr/>
        </p:nvSpPr>
        <p:spPr>
          <a:xfrm flipH="1">
            <a:off x="3647960" y="3603320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2F638686-1034-794F-98CF-A1D2E97F7BE3}"/>
              </a:ext>
            </a:extLst>
          </p:cNvPr>
          <p:cNvCxnSpPr>
            <a:cxnSpLocks/>
          </p:cNvCxnSpPr>
          <p:nvPr/>
        </p:nvCxnSpPr>
        <p:spPr>
          <a:xfrm flipH="1">
            <a:off x="3984941" y="3748497"/>
            <a:ext cx="68695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602B6212-05BF-0942-BF58-D68A0817CF3F}"/>
              </a:ext>
            </a:extLst>
          </p:cNvPr>
          <p:cNvCxnSpPr>
            <a:cxnSpLocks/>
          </p:cNvCxnSpPr>
          <p:nvPr/>
        </p:nvCxnSpPr>
        <p:spPr>
          <a:xfrm>
            <a:off x="4671900" y="3621672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DDF6D9C4-1C2A-1547-A088-6F091E03B55D}"/>
              </a:ext>
            </a:extLst>
          </p:cNvPr>
          <p:cNvCxnSpPr>
            <a:cxnSpLocks/>
          </p:cNvCxnSpPr>
          <p:nvPr/>
        </p:nvCxnSpPr>
        <p:spPr>
          <a:xfrm flipH="1">
            <a:off x="3122921" y="3748497"/>
            <a:ext cx="552766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A91A7E89-F4AD-7947-B8EA-E6822D45757B}"/>
              </a:ext>
            </a:extLst>
          </p:cNvPr>
          <p:cNvCxnSpPr>
            <a:cxnSpLocks/>
          </p:cNvCxnSpPr>
          <p:nvPr/>
        </p:nvCxnSpPr>
        <p:spPr>
          <a:xfrm>
            <a:off x="3122921" y="3748497"/>
            <a:ext cx="0" cy="1982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箭頭接點 139">
            <a:extLst>
              <a:ext uri="{FF2B5EF4-FFF2-40B4-BE49-F238E27FC236}">
                <a16:creationId xmlns:a16="http://schemas.microsoft.com/office/drawing/2014/main" id="{09AA336F-48D2-394C-8A87-9232FC5CDDDD}"/>
              </a:ext>
            </a:extLst>
          </p:cNvPr>
          <p:cNvCxnSpPr>
            <a:cxnSpLocks/>
          </p:cNvCxnSpPr>
          <p:nvPr/>
        </p:nvCxnSpPr>
        <p:spPr>
          <a:xfrm>
            <a:off x="1642738" y="3946717"/>
            <a:ext cx="0" cy="3593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箭頭接點 140">
            <a:extLst>
              <a:ext uri="{FF2B5EF4-FFF2-40B4-BE49-F238E27FC236}">
                <a16:creationId xmlns:a16="http://schemas.microsoft.com/office/drawing/2014/main" id="{0399F69D-0438-9C45-A83A-6C27ACBEF014}"/>
              </a:ext>
            </a:extLst>
          </p:cNvPr>
          <p:cNvCxnSpPr>
            <a:cxnSpLocks/>
          </p:cNvCxnSpPr>
          <p:nvPr/>
        </p:nvCxnSpPr>
        <p:spPr>
          <a:xfrm flipH="1">
            <a:off x="1642738" y="3946717"/>
            <a:ext cx="1480184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>
            <a:extLst>
              <a:ext uri="{FF2B5EF4-FFF2-40B4-BE49-F238E27FC236}">
                <a16:creationId xmlns:a16="http://schemas.microsoft.com/office/drawing/2014/main" id="{BDF28F73-2E5F-E249-AC24-08891F5402C4}"/>
              </a:ext>
            </a:extLst>
          </p:cNvPr>
          <p:cNvCxnSpPr>
            <a:cxnSpLocks/>
          </p:cNvCxnSpPr>
          <p:nvPr/>
        </p:nvCxnSpPr>
        <p:spPr>
          <a:xfrm>
            <a:off x="554101" y="5212054"/>
            <a:ext cx="389975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E0412E8-FF17-EB49-ADBB-8822174119E9}"/>
              </a:ext>
            </a:extLst>
          </p:cNvPr>
          <p:cNvCxnSpPr>
            <a:cxnSpLocks/>
          </p:cNvCxnSpPr>
          <p:nvPr/>
        </p:nvCxnSpPr>
        <p:spPr>
          <a:xfrm flipV="1">
            <a:off x="990146" y="2043859"/>
            <a:ext cx="0" cy="34522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箭頭接點 160">
            <a:extLst>
              <a:ext uri="{FF2B5EF4-FFF2-40B4-BE49-F238E27FC236}">
                <a16:creationId xmlns:a16="http://schemas.microsoft.com/office/drawing/2014/main" id="{84245751-E9FC-EF43-9CFA-41602C567F7C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432600" y="1905360"/>
            <a:ext cx="228636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箭頭接點 162">
            <a:extLst>
              <a:ext uri="{FF2B5EF4-FFF2-40B4-BE49-F238E27FC236}">
                <a16:creationId xmlns:a16="http://schemas.microsoft.com/office/drawing/2014/main" id="{55C62108-17F4-C044-9945-2101CD94B934}"/>
              </a:ext>
            </a:extLst>
          </p:cNvPr>
          <p:cNvCxnSpPr>
            <a:cxnSpLocks/>
          </p:cNvCxnSpPr>
          <p:nvPr/>
        </p:nvCxnSpPr>
        <p:spPr>
          <a:xfrm flipV="1">
            <a:off x="4718965" y="1037784"/>
            <a:ext cx="0" cy="8675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1AA73294-B851-4641-B450-CF7366582B42}"/>
              </a:ext>
            </a:extLst>
          </p:cNvPr>
          <p:cNvSpPr txBox="1"/>
          <p:nvPr/>
        </p:nvSpPr>
        <p:spPr>
          <a:xfrm>
            <a:off x="2045763" y="1766860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71" name="直線箭頭接點 170">
            <a:extLst>
              <a:ext uri="{FF2B5EF4-FFF2-40B4-BE49-F238E27FC236}">
                <a16:creationId xmlns:a16="http://schemas.microsoft.com/office/drawing/2014/main" id="{CFE071AD-EFAC-0743-BB5A-34FA240F6252}"/>
              </a:ext>
            </a:extLst>
          </p:cNvPr>
          <p:cNvCxnSpPr>
            <a:cxnSpLocks/>
          </p:cNvCxnSpPr>
          <p:nvPr/>
        </p:nvCxnSpPr>
        <p:spPr>
          <a:xfrm flipV="1">
            <a:off x="1738889" y="1907901"/>
            <a:ext cx="296397" cy="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1250B900-53D6-E44C-8810-6DAAE6686429}"/>
              </a:ext>
            </a:extLst>
          </p:cNvPr>
          <p:cNvSpPr/>
          <p:nvPr/>
        </p:nvSpPr>
        <p:spPr>
          <a:xfrm>
            <a:off x="226568" y="2170142"/>
            <a:ext cx="6477832" cy="16915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57ABFC2-F720-B749-9D36-4320B4D69656}"/>
              </a:ext>
            </a:extLst>
          </p:cNvPr>
          <p:cNvSpPr txBox="1"/>
          <p:nvPr/>
        </p:nvSpPr>
        <p:spPr>
          <a:xfrm>
            <a:off x="5083042" y="3572663"/>
            <a:ext cx="10406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actions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89" name="直線箭頭接點 188">
            <a:extLst>
              <a:ext uri="{FF2B5EF4-FFF2-40B4-BE49-F238E27FC236}">
                <a16:creationId xmlns:a16="http://schemas.microsoft.com/office/drawing/2014/main" id="{6BDFD1E1-6A46-3E4E-B4F6-588581B1ACFA}"/>
              </a:ext>
            </a:extLst>
          </p:cNvPr>
          <p:cNvCxnSpPr>
            <a:cxnSpLocks/>
          </p:cNvCxnSpPr>
          <p:nvPr/>
        </p:nvCxnSpPr>
        <p:spPr>
          <a:xfrm>
            <a:off x="111339" y="1907902"/>
            <a:ext cx="58041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7404C98D-FBB2-3041-A4FD-A18E970D39FA}"/>
              </a:ext>
            </a:extLst>
          </p:cNvPr>
          <p:cNvSpPr txBox="1"/>
          <p:nvPr/>
        </p:nvSpPr>
        <p:spPr>
          <a:xfrm>
            <a:off x="318833" y="1766860"/>
            <a:ext cx="246518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0000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93" name="直線箭頭接點 192">
            <a:extLst>
              <a:ext uri="{FF2B5EF4-FFF2-40B4-BE49-F238E27FC236}">
                <a16:creationId xmlns:a16="http://schemas.microsoft.com/office/drawing/2014/main" id="{D33AB192-637F-FC4A-A7CE-ED0797AEB84D}"/>
              </a:ext>
            </a:extLst>
          </p:cNvPr>
          <p:cNvCxnSpPr>
            <a:cxnSpLocks/>
          </p:cNvCxnSpPr>
          <p:nvPr/>
        </p:nvCxnSpPr>
        <p:spPr>
          <a:xfrm>
            <a:off x="111339" y="2474717"/>
            <a:ext cx="140928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弧線 194">
            <a:extLst>
              <a:ext uri="{FF2B5EF4-FFF2-40B4-BE49-F238E27FC236}">
                <a16:creationId xmlns:a16="http://schemas.microsoft.com/office/drawing/2014/main" id="{2C35B400-ABCF-C244-BA6F-80247CDA5E47}"/>
              </a:ext>
            </a:extLst>
          </p:cNvPr>
          <p:cNvSpPr/>
          <p:nvPr/>
        </p:nvSpPr>
        <p:spPr>
          <a:xfrm>
            <a:off x="912896" y="2389087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8" name="直線箭頭接點 197">
            <a:extLst>
              <a:ext uri="{FF2B5EF4-FFF2-40B4-BE49-F238E27FC236}">
                <a16:creationId xmlns:a16="http://schemas.microsoft.com/office/drawing/2014/main" id="{7BCCCF47-F0A4-6E4F-B6E2-BC5C6FED7BB5}"/>
              </a:ext>
            </a:extLst>
          </p:cNvPr>
          <p:cNvCxnSpPr>
            <a:cxnSpLocks/>
          </p:cNvCxnSpPr>
          <p:nvPr/>
        </p:nvCxnSpPr>
        <p:spPr>
          <a:xfrm flipV="1">
            <a:off x="990146" y="2546427"/>
            <a:ext cx="0" cy="15374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4349E11F-81CB-964F-8770-77D8BF7617B7}"/>
              </a:ext>
            </a:extLst>
          </p:cNvPr>
          <p:cNvCxnSpPr>
            <a:cxnSpLocks/>
          </p:cNvCxnSpPr>
          <p:nvPr/>
        </p:nvCxnSpPr>
        <p:spPr>
          <a:xfrm>
            <a:off x="111339" y="1905360"/>
            <a:ext cx="0" cy="254789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箭頭接點 203">
            <a:extLst>
              <a:ext uri="{FF2B5EF4-FFF2-40B4-BE49-F238E27FC236}">
                <a16:creationId xmlns:a16="http://schemas.microsoft.com/office/drawing/2014/main" id="{4E728AA9-107C-504B-A885-AF998D4F0671}"/>
              </a:ext>
            </a:extLst>
          </p:cNvPr>
          <p:cNvCxnSpPr>
            <a:cxnSpLocks/>
          </p:cNvCxnSpPr>
          <p:nvPr/>
        </p:nvCxnSpPr>
        <p:spPr>
          <a:xfrm>
            <a:off x="111339" y="3203096"/>
            <a:ext cx="257289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箭頭接點 206">
            <a:extLst>
              <a:ext uri="{FF2B5EF4-FFF2-40B4-BE49-F238E27FC236}">
                <a16:creationId xmlns:a16="http://schemas.microsoft.com/office/drawing/2014/main" id="{3EE595AC-E119-8949-87D9-6E446523A0AB}"/>
              </a:ext>
            </a:extLst>
          </p:cNvPr>
          <p:cNvCxnSpPr>
            <a:cxnSpLocks/>
          </p:cNvCxnSpPr>
          <p:nvPr/>
        </p:nvCxnSpPr>
        <p:spPr>
          <a:xfrm>
            <a:off x="111339" y="4459985"/>
            <a:ext cx="908368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箭頭接點 210">
            <a:extLst>
              <a:ext uri="{FF2B5EF4-FFF2-40B4-BE49-F238E27FC236}">
                <a16:creationId xmlns:a16="http://schemas.microsoft.com/office/drawing/2014/main" id="{2BB09E6E-9BA7-9240-9AF7-FEE6C1156ADB}"/>
              </a:ext>
            </a:extLst>
          </p:cNvPr>
          <p:cNvCxnSpPr>
            <a:cxnSpLocks/>
          </p:cNvCxnSpPr>
          <p:nvPr/>
        </p:nvCxnSpPr>
        <p:spPr>
          <a:xfrm>
            <a:off x="554101" y="3705512"/>
            <a:ext cx="0" cy="15065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箭頭接點 213">
            <a:extLst>
              <a:ext uri="{FF2B5EF4-FFF2-40B4-BE49-F238E27FC236}">
                <a16:creationId xmlns:a16="http://schemas.microsoft.com/office/drawing/2014/main" id="{87F26EBF-F555-D64E-B78F-B7CC06120466}"/>
              </a:ext>
            </a:extLst>
          </p:cNvPr>
          <p:cNvCxnSpPr>
            <a:cxnSpLocks/>
          </p:cNvCxnSpPr>
          <p:nvPr/>
        </p:nvCxnSpPr>
        <p:spPr>
          <a:xfrm>
            <a:off x="1563165" y="4574820"/>
            <a:ext cx="0" cy="6372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ED83F923-50BC-E147-9382-5AFDF68C513A}"/>
              </a:ext>
            </a:extLst>
          </p:cNvPr>
          <p:cNvSpPr txBox="1"/>
          <p:nvPr/>
        </p:nvSpPr>
        <p:spPr>
          <a:xfrm flipH="1">
            <a:off x="1372326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F76203D2-50AC-BE4D-9194-B9E9CE017285}"/>
              </a:ext>
            </a:extLst>
          </p:cNvPr>
          <p:cNvCxnSpPr>
            <a:cxnSpLocks/>
          </p:cNvCxnSpPr>
          <p:nvPr/>
        </p:nvCxnSpPr>
        <p:spPr>
          <a:xfrm>
            <a:off x="6205272" y="4583025"/>
            <a:ext cx="0" cy="62902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箭頭接點 217">
            <a:extLst>
              <a:ext uri="{FF2B5EF4-FFF2-40B4-BE49-F238E27FC236}">
                <a16:creationId xmlns:a16="http://schemas.microsoft.com/office/drawing/2014/main" id="{F808038E-86A3-7C4E-B424-78DDE512A269}"/>
              </a:ext>
            </a:extLst>
          </p:cNvPr>
          <p:cNvCxnSpPr>
            <a:cxnSpLocks/>
            <a:endCxn id="60" idx="1"/>
          </p:cNvCxnSpPr>
          <p:nvPr/>
        </p:nvCxnSpPr>
        <p:spPr>
          <a:xfrm flipH="1">
            <a:off x="5937018" y="5212053"/>
            <a:ext cx="2647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箭頭接點 219">
            <a:extLst>
              <a:ext uri="{FF2B5EF4-FFF2-40B4-BE49-F238E27FC236}">
                <a16:creationId xmlns:a16="http://schemas.microsoft.com/office/drawing/2014/main" id="{7B7C078D-6AF3-1545-820B-00FD68EB06CB}"/>
              </a:ext>
            </a:extLst>
          </p:cNvPr>
          <p:cNvCxnSpPr>
            <a:cxnSpLocks/>
          </p:cNvCxnSpPr>
          <p:nvPr/>
        </p:nvCxnSpPr>
        <p:spPr>
          <a:xfrm>
            <a:off x="2089111" y="4446538"/>
            <a:ext cx="50878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E40505D-31E9-2443-AFB4-38E755BC7DB1}"/>
              </a:ext>
            </a:extLst>
          </p:cNvPr>
          <p:cNvSpPr txBox="1"/>
          <p:nvPr/>
        </p:nvSpPr>
        <p:spPr>
          <a:xfrm flipH="1">
            <a:off x="2225102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3" name="直線箭頭接點 222">
            <a:extLst>
              <a:ext uri="{FF2B5EF4-FFF2-40B4-BE49-F238E27FC236}">
                <a16:creationId xmlns:a16="http://schemas.microsoft.com/office/drawing/2014/main" id="{6CE13B00-81D4-714C-9883-708D268AE32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01013" y="4444526"/>
            <a:ext cx="292983" cy="20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FBE9236A-5CAE-4049-AA53-F30F5EF86F4D}"/>
              </a:ext>
            </a:extLst>
          </p:cNvPr>
          <p:cNvSpPr txBox="1"/>
          <p:nvPr/>
        </p:nvSpPr>
        <p:spPr>
          <a:xfrm flipH="1">
            <a:off x="3992084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6" name="直線箭頭接點 225">
            <a:extLst>
              <a:ext uri="{FF2B5EF4-FFF2-40B4-BE49-F238E27FC236}">
                <a16:creationId xmlns:a16="http://schemas.microsoft.com/office/drawing/2014/main" id="{43DD1150-E3E3-294D-88FD-C5B2A9F786BA}"/>
              </a:ext>
            </a:extLst>
          </p:cNvPr>
          <p:cNvCxnSpPr>
            <a:cxnSpLocks/>
          </p:cNvCxnSpPr>
          <p:nvPr/>
        </p:nvCxnSpPr>
        <p:spPr>
          <a:xfrm>
            <a:off x="5249947" y="4446538"/>
            <a:ext cx="30689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AFC07D51-B5C5-C341-96FB-74FFA7C53CFE}"/>
              </a:ext>
            </a:extLst>
          </p:cNvPr>
          <p:cNvSpPr txBox="1"/>
          <p:nvPr/>
        </p:nvSpPr>
        <p:spPr>
          <a:xfrm flipH="1">
            <a:off x="5421310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30" name="直線箭頭接點 229">
            <a:extLst>
              <a:ext uri="{FF2B5EF4-FFF2-40B4-BE49-F238E27FC236}">
                <a16:creationId xmlns:a16="http://schemas.microsoft.com/office/drawing/2014/main" id="{B9B782C3-76FC-664F-B239-93FDCB37E997}"/>
              </a:ext>
            </a:extLst>
          </p:cNvPr>
          <p:cNvCxnSpPr>
            <a:cxnSpLocks/>
          </p:cNvCxnSpPr>
          <p:nvPr/>
        </p:nvCxnSpPr>
        <p:spPr>
          <a:xfrm flipV="1">
            <a:off x="4087272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箭頭接點 231">
            <a:extLst>
              <a:ext uri="{FF2B5EF4-FFF2-40B4-BE49-F238E27FC236}">
                <a16:creationId xmlns:a16="http://schemas.microsoft.com/office/drawing/2014/main" id="{34F3F667-19FC-B345-8A61-18C168BD3703}"/>
              </a:ext>
            </a:extLst>
          </p:cNvPr>
          <p:cNvCxnSpPr>
            <a:cxnSpLocks/>
          </p:cNvCxnSpPr>
          <p:nvPr/>
        </p:nvCxnSpPr>
        <p:spPr>
          <a:xfrm flipV="1">
            <a:off x="5542761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箭頭接點 232">
            <a:extLst>
              <a:ext uri="{FF2B5EF4-FFF2-40B4-BE49-F238E27FC236}">
                <a16:creationId xmlns:a16="http://schemas.microsoft.com/office/drawing/2014/main" id="{16DFB653-F35B-BA49-A09D-C2D8296025DA}"/>
              </a:ext>
            </a:extLst>
          </p:cNvPr>
          <p:cNvCxnSpPr>
            <a:cxnSpLocks/>
          </p:cNvCxnSpPr>
          <p:nvPr/>
        </p:nvCxnSpPr>
        <p:spPr>
          <a:xfrm>
            <a:off x="3200798" y="4745467"/>
            <a:ext cx="139243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8D81386C-039C-4441-97A9-EA353D47905E}"/>
              </a:ext>
            </a:extLst>
          </p:cNvPr>
          <p:cNvSpPr txBox="1"/>
          <p:nvPr/>
        </p:nvSpPr>
        <p:spPr>
          <a:xfrm flipH="1">
            <a:off x="3878827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37" name="直線箭頭接點 236">
            <a:extLst>
              <a:ext uri="{FF2B5EF4-FFF2-40B4-BE49-F238E27FC236}">
                <a16:creationId xmlns:a16="http://schemas.microsoft.com/office/drawing/2014/main" id="{0DBE3C78-39E3-5545-8BA2-D676D321F1DC}"/>
              </a:ext>
            </a:extLst>
          </p:cNvPr>
          <p:cNvCxnSpPr>
            <a:cxnSpLocks/>
          </p:cNvCxnSpPr>
          <p:nvPr/>
        </p:nvCxnSpPr>
        <p:spPr>
          <a:xfrm>
            <a:off x="4084443" y="4126371"/>
            <a:ext cx="23955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箭頭接點 238">
            <a:extLst>
              <a:ext uri="{FF2B5EF4-FFF2-40B4-BE49-F238E27FC236}">
                <a16:creationId xmlns:a16="http://schemas.microsoft.com/office/drawing/2014/main" id="{6D889164-5D2E-7948-B908-2AC8025703FA}"/>
              </a:ext>
            </a:extLst>
          </p:cNvPr>
          <p:cNvCxnSpPr>
            <a:cxnSpLocks/>
          </p:cNvCxnSpPr>
          <p:nvPr/>
        </p:nvCxnSpPr>
        <p:spPr>
          <a:xfrm flipV="1">
            <a:off x="6479998" y="2816467"/>
            <a:ext cx="0" cy="13099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F8E832FC-C671-B245-BB3C-10BFDBDA23F8}"/>
              </a:ext>
            </a:extLst>
          </p:cNvPr>
          <p:cNvCxnSpPr>
            <a:cxnSpLocks/>
          </p:cNvCxnSpPr>
          <p:nvPr/>
        </p:nvCxnSpPr>
        <p:spPr>
          <a:xfrm flipV="1">
            <a:off x="3200798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箭頭接點 242">
            <a:extLst>
              <a:ext uri="{FF2B5EF4-FFF2-40B4-BE49-F238E27FC236}">
                <a16:creationId xmlns:a16="http://schemas.microsoft.com/office/drawing/2014/main" id="{28523E4A-7BEC-774D-A6AC-1CC8C04D4FE6}"/>
              </a:ext>
            </a:extLst>
          </p:cNvPr>
          <p:cNvCxnSpPr>
            <a:cxnSpLocks/>
          </p:cNvCxnSpPr>
          <p:nvPr/>
        </p:nvCxnSpPr>
        <p:spPr>
          <a:xfrm flipV="1">
            <a:off x="4593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箭頭接點 245">
            <a:extLst>
              <a:ext uri="{FF2B5EF4-FFF2-40B4-BE49-F238E27FC236}">
                <a16:creationId xmlns:a16="http://schemas.microsoft.com/office/drawing/2014/main" id="{B15BADCC-7522-E34E-8E56-4C4D710684FD}"/>
              </a:ext>
            </a:extLst>
          </p:cNvPr>
          <p:cNvCxnSpPr>
            <a:cxnSpLocks/>
          </p:cNvCxnSpPr>
          <p:nvPr/>
        </p:nvCxnSpPr>
        <p:spPr>
          <a:xfrm>
            <a:off x="4814047" y="4745467"/>
            <a:ext cx="1203183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3739C213-1497-1942-B71F-61FAB007341D}"/>
              </a:ext>
            </a:extLst>
          </p:cNvPr>
          <p:cNvSpPr txBox="1"/>
          <p:nvPr/>
        </p:nvSpPr>
        <p:spPr>
          <a:xfrm flipH="1">
            <a:off x="5334659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48" name="直線箭頭接點 247">
            <a:extLst>
              <a:ext uri="{FF2B5EF4-FFF2-40B4-BE49-F238E27FC236}">
                <a16:creationId xmlns:a16="http://schemas.microsoft.com/office/drawing/2014/main" id="{111E0404-B1BB-C743-8A92-E1755BDD0764}"/>
              </a:ext>
            </a:extLst>
          </p:cNvPr>
          <p:cNvCxnSpPr>
            <a:cxnSpLocks/>
          </p:cNvCxnSpPr>
          <p:nvPr/>
        </p:nvCxnSpPr>
        <p:spPr>
          <a:xfrm flipV="1">
            <a:off x="4814047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箭頭接點 248">
            <a:extLst>
              <a:ext uri="{FF2B5EF4-FFF2-40B4-BE49-F238E27FC236}">
                <a16:creationId xmlns:a16="http://schemas.microsoft.com/office/drawing/2014/main" id="{D5B11895-899A-F947-979D-29B297CDA687}"/>
              </a:ext>
            </a:extLst>
          </p:cNvPr>
          <p:cNvCxnSpPr>
            <a:cxnSpLocks/>
          </p:cNvCxnSpPr>
          <p:nvPr/>
        </p:nvCxnSpPr>
        <p:spPr>
          <a:xfrm flipV="1">
            <a:off x="6017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箭頭接點 254">
            <a:extLst>
              <a:ext uri="{FF2B5EF4-FFF2-40B4-BE49-F238E27FC236}">
                <a16:creationId xmlns:a16="http://schemas.microsoft.com/office/drawing/2014/main" id="{94D1594E-EAD0-A047-A32E-C198F5E0FFBC}"/>
              </a:ext>
            </a:extLst>
          </p:cNvPr>
          <p:cNvCxnSpPr>
            <a:cxnSpLocks/>
          </p:cNvCxnSpPr>
          <p:nvPr/>
        </p:nvCxnSpPr>
        <p:spPr>
          <a:xfrm flipV="1">
            <a:off x="3296734" y="3339212"/>
            <a:ext cx="0" cy="213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3167755-8C3B-6640-B3E7-A54FFE7B7FB7}"/>
              </a:ext>
            </a:extLst>
          </p:cNvPr>
          <p:cNvGrpSpPr/>
          <p:nvPr/>
        </p:nvGrpSpPr>
        <p:grpSpPr>
          <a:xfrm>
            <a:off x="0" y="-1028"/>
            <a:ext cx="1590907" cy="1657819"/>
            <a:chOff x="262218" y="363071"/>
            <a:chExt cx="2171700" cy="16578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2EBC76A-EA42-9649-A27A-EBA677C4D9EC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Object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D4CFA6-8C3B-D742-A21F-7768BD579F1A}"/>
                </a:ext>
              </a:extLst>
            </p:cNvPr>
            <p:cNvSpPr/>
            <p:nvPr/>
          </p:nvSpPr>
          <p:spPr>
            <a:xfrm>
              <a:off x="262800" y="605118"/>
              <a:ext cx="2171118" cy="55399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name: string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>
                  <a:solidFill>
                    <a:schemeClr val="tx1"/>
                  </a:solidFill>
                </a:rPr>
                <a:t>tag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string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F07684-2268-E54F-99A0-BEC1AB6371D7}"/>
                </a:ext>
              </a:extLst>
            </p:cNvPr>
            <p:cNvSpPr/>
            <p:nvPr/>
          </p:nvSpPr>
          <p:spPr>
            <a:xfrm>
              <a:off x="262800" y="1159116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 = 0: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85004C-67B1-8B45-A601-127CEA4EE63F}"/>
              </a:ext>
            </a:extLst>
          </p:cNvPr>
          <p:cNvGrpSpPr/>
          <p:nvPr/>
        </p:nvGrpSpPr>
        <p:grpSpPr>
          <a:xfrm>
            <a:off x="2527601" y="-1028"/>
            <a:ext cx="1695932" cy="1811707"/>
            <a:chOff x="262218" y="363071"/>
            <a:chExt cx="2171700" cy="181170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D06FFC-F4BD-A043-8D88-88E3F399DCC3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Item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B72096-A8C9-EB46-A9F4-E8DB91E7419F}"/>
                </a:ext>
              </a:extLst>
            </p:cNvPr>
            <p:cNvSpPr/>
            <p:nvPr/>
          </p:nvSpPr>
          <p:spPr>
            <a:xfrm>
              <a:off x="262800" y="605118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health: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52F46D-ADD5-2345-BCB6-38FFEE15EA94}"/>
                </a:ext>
              </a:extLst>
            </p:cNvPr>
            <p:cNvSpPr/>
            <p:nvPr/>
          </p:nvSpPr>
          <p:spPr>
            <a:xfrm>
              <a:off x="262800" y="1466892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CBE261-DAEE-7340-AA1B-A19E2CA7FCA4}"/>
              </a:ext>
            </a:extLst>
          </p:cNvPr>
          <p:cNvGrpSpPr/>
          <p:nvPr/>
        </p:nvGrpSpPr>
        <p:grpSpPr>
          <a:xfrm>
            <a:off x="0" y="2185526"/>
            <a:ext cx="1525141" cy="2119484"/>
            <a:chOff x="262218" y="363071"/>
            <a:chExt cx="2171700" cy="211948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34A9B3-84D7-D34B-A725-204EBA59E40F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err="1">
                  <a:solidFill>
                    <a:schemeClr val="tx1"/>
                  </a:solidFill>
                </a:rPr>
                <a:t>GameCharacter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D11157-DA8F-084B-821F-E02ECDCE854C}"/>
                </a:ext>
              </a:extLst>
            </p:cNvPr>
            <p:cNvSpPr/>
            <p:nvPr/>
          </p:nvSpPr>
          <p:spPr>
            <a:xfrm>
              <a:off x="262800" y="605118"/>
              <a:ext cx="2171118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BC20A2-0CE4-C845-BF50-2992E4FEF6EB}"/>
                </a:ext>
              </a:extLst>
            </p:cNvPr>
            <p:cNvSpPr/>
            <p:nvPr/>
          </p:nvSpPr>
          <p:spPr>
            <a:xfrm>
              <a:off x="262799" y="1620781"/>
              <a:ext cx="2171119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checkIsDead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takeDamage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(int):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89C88A2-FC9A-F64E-A16A-C64880852A8A}"/>
              </a:ext>
            </a:extLst>
          </p:cNvPr>
          <p:cNvGrpSpPr/>
          <p:nvPr/>
        </p:nvGrpSpPr>
        <p:grpSpPr>
          <a:xfrm>
            <a:off x="2357476" y="2187623"/>
            <a:ext cx="2035727" cy="1411598"/>
            <a:chOff x="262014" y="363071"/>
            <a:chExt cx="2171904" cy="14115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30782F4-1667-4C46-BD5C-520C0858EA65}"/>
                </a:ext>
              </a:extLst>
            </p:cNvPr>
            <p:cNvSpPr/>
            <p:nvPr/>
          </p:nvSpPr>
          <p:spPr>
            <a:xfrm>
              <a:off x="262014" y="363071"/>
              <a:ext cx="2171321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Monster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FA4177-B21F-2342-A33E-50A0C1F4ED1C}"/>
                </a:ext>
              </a:extLst>
            </p:cNvPr>
            <p:cNvSpPr/>
            <p:nvPr/>
          </p:nvSpPr>
          <p:spPr>
            <a:xfrm>
              <a:off x="262014" y="605118"/>
              <a:ext cx="2171904" cy="11695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attackFunction(</a:t>
              </a:r>
              <a:r>
                <a:rPr kumimoji="1" lang="en-US" altLang="zh-TW" sz="1000" dirty="0" err="1">
                  <a:solidFill>
                    <a:schemeClr val="tx1"/>
                  </a:solidFill>
                </a:rPr>
                <a:t>GameCharacter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*, </a:t>
              </a:r>
              <a:r>
                <a:rPr kumimoji="1" lang="en-US" altLang="zh-TW" sz="1000" dirty="0" err="1">
                  <a:solidFill>
                    <a:schemeClr val="tx1"/>
                  </a:solidFill>
                </a:rPr>
                <a:t>GamCharacter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*):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retreatFunction(Player*, Monster*): bool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05ED1-25A5-6843-8A19-57F9D5ED6BC0}"/>
              </a:ext>
            </a:extLst>
          </p:cNvPr>
          <p:cNvGrpSpPr/>
          <p:nvPr/>
        </p:nvGrpSpPr>
        <p:grpSpPr>
          <a:xfrm>
            <a:off x="5161106" y="-5704"/>
            <a:ext cx="1695478" cy="3196703"/>
            <a:chOff x="262218" y="363071"/>
            <a:chExt cx="2171700" cy="31967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4E279C-1D22-774D-BB25-645C8ACBA95A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Player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119CA9-9017-E940-A3FF-3448F9E06C84}"/>
                </a:ext>
              </a:extLst>
            </p:cNvPr>
            <p:cNvSpPr/>
            <p:nvPr/>
          </p:nvSpPr>
          <p:spPr>
            <a:xfrm>
              <a:off x="262800" y="605118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previousRoom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backpack: vector&lt;Item*&gt;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weaponName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string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backpackMaxSize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addedAttack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weaponAttack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level: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9BDF78-DABF-284C-90C3-107F2408C766}"/>
                </a:ext>
              </a:extLst>
            </p:cNvPr>
            <p:cNvSpPr/>
            <p:nvPr/>
          </p:nvSpPr>
          <p:spPr>
            <a:xfrm>
              <a:off x="262800" y="2082446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updateStatus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(int, int, int, int):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changeRoom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(Room*):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levelUp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useBackpack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9D934C2-938F-C34E-9D94-6ACA9A15FFF5}"/>
              </a:ext>
            </a:extLst>
          </p:cNvPr>
          <p:cNvGrpSpPr/>
          <p:nvPr/>
        </p:nvGrpSpPr>
        <p:grpSpPr>
          <a:xfrm>
            <a:off x="2357476" y="3832739"/>
            <a:ext cx="2035181" cy="1657820"/>
            <a:chOff x="4674700" y="4057214"/>
            <a:chExt cx="2034990" cy="165782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903641-6C89-4D4B-8205-78BA27DDCEFD}"/>
                </a:ext>
              </a:extLst>
            </p:cNvPr>
            <p:cNvSpPr/>
            <p:nvPr/>
          </p:nvSpPr>
          <p:spPr>
            <a:xfrm>
              <a:off x="4674700" y="4057214"/>
              <a:ext cx="2034445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NPC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C9985AA-A2EA-A141-A2F1-C4B3DFEF0AE8}"/>
                </a:ext>
              </a:extLst>
            </p:cNvPr>
            <p:cNvSpPr/>
            <p:nvPr/>
          </p:nvSpPr>
          <p:spPr>
            <a:xfrm>
              <a:off x="4675244" y="4299261"/>
              <a:ext cx="2034446" cy="4001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commodity: vector&lt;Item*&gt;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650FCC-A352-9E4E-83D0-38086E0ACEEB}"/>
                </a:ext>
              </a:extLst>
            </p:cNvPr>
            <p:cNvSpPr/>
            <p:nvPr/>
          </p:nvSpPr>
          <p:spPr>
            <a:xfrm>
              <a:off x="4675244" y="4699371"/>
              <a:ext cx="2034446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chooseCommodity(Player*):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buyCommodity(Player*, int):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1F59C-60C1-3A40-8250-74324147F6C2}"/>
              </a:ext>
            </a:extLst>
          </p:cNvPr>
          <p:cNvGrpSpPr/>
          <p:nvPr/>
        </p:nvGrpSpPr>
        <p:grpSpPr>
          <a:xfrm>
            <a:off x="5244992" y="3352561"/>
            <a:ext cx="1524733" cy="2427261"/>
            <a:chOff x="262218" y="363071"/>
            <a:chExt cx="2171700" cy="24272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F88DCA-97D0-2B4B-A2C7-F21A1188677D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Room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F32AD2C-D562-2D48-8AD6-0A8561759EAE}"/>
                </a:ext>
              </a:extLst>
            </p:cNvPr>
            <p:cNvSpPr/>
            <p:nvPr/>
          </p:nvSpPr>
          <p:spPr>
            <a:xfrm>
              <a:off x="262800" y="605118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upRoom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downRoom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leftRoom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rightRoom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index: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isVisited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isExit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object: Object*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06AEF44-B817-814E-BD06-17A09F6B787E}"/>
                </a:ext>
              </a:extLst>
            </p:cNvPr>
            <p:cNvSpPr/>
            <p:nvPr/>
          </p:nvSpPr>
          <p:spPr>
            <a:xfrm>
              <a:off x="262800" y="2082446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popObject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C081F4E-5605-5A4B-9295-AA5B239A2557}"/>
              </a:ext>
            </a:extLst>
          </p:cNvPr>
          <p:cNvGrpSpPr/>
          <p:nvPr/>
        </p:nvGrpSpPr>
        <p:grpSpPr>
          <a:xfrm>
            <a:off x="0" y="4877705"/>
            <a:ext cx="1904281" cy="4120032"/>
            <a:chOff x="262218" y="363071"/>
            <a:chExt cx="2171700" cy="412003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18C4AA0-66A4-F743-B7E8-1659EF3C16F5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Dungeon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13769FA-CFC9-C24A-8EC2-BD45432EDAC1}"/>
                </a:ext>
              </a:extLst>
            </p:cNvPr>
            <p:cNvSpPr/>
            <p:nvPr/>
          </p:nvSpPr>
          <p:spPr>
            <a:xfrm>
              <a:off x="262800" y="605118"/>
              <a:ext cx="2171118" cy="16312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player: Player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rooms: vector&lt;Room*&gt;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map_row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map_col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maxMonsterNumber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maxChestNumber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currentMonsterNumber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currentChestNumber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boss_room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4EFF765-6A3C-0940-A600-106D8602766A}"/>
                </a:ext>
              </a:extLst>
            </p:cNvPr>
            <p:cNvSpPr/>
            <p:nvPr/>
          </p:nvSpPr>
          <p:spPr>
            <a:xfrm>
              <a:off x="262218" y="2236334"/>
              <a:ext cx="2171118" cy="224676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getRandomRoomNumber():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createPlayer():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createMap():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createNPC():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createMonster():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createChest(int):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handleMovement():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showMap():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startGame():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chooseAction():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checkGameLogic():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runDungeon(): void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28B036-73DC-7B41-B641-FD01A2B53699}"/>
              </a:ext>
            </a:extLst>
          </p:cNvPr>
          <p:cNvGrpSpPr/>
          <p:nvPr/>
        </p:nvGrpSpPr>
        <p:grpSpPr>
          <a:xfrm>
            <a:off x="3363336" y="5954923"/>
            <a:ext cx="3405980" cy="3042814"/>
            <a:chOff x="262218" y="363071"/>
            <a:chExt cx="2171700" cy="304281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DC3151C-AD3C-5B44-A814-1B8203CEA60B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Record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1FF1C9D-5A68-6B4E-A6D5-A58A30A1BB40}"/>
                </a:ext>
              </a:extLst>
            </p:cNvPr>
            <p:cNvSpPr/>
            <p:nvPr/>
          </p:nvSpPr>
          <p:spPr>
            <a:xfrm>
              <a:off x="262800" y="605118"/>
              <a:ext cx="2171118" cy="209288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saveDungeon(Dungeon*, ofstream&amp;):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savePlayer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(Player&amp;,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saveRooms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saveMonster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(Monster*,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saveItem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(Item*,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saveNPC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(NPC*,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loadDungoen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loadPlayer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(Player&amp;, 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loadRooms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loadMonster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 Monster*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loadItem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Item*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loadNPC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NPC*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A81B658-844B-CB49-B143-E77F48A4F1CF}"/>
                </a:ext>
              </a:extLst>
            </p:cNvPr>
            <p:cNvSpPr/>
            <p:nvPr/>
          </p:nvSpPr>
          <p:spPr>
            <a:xfrm>
              <a:off x="262218" y="2697999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saveToFile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Player&amp;, vector&lt;Room*&gt;&amp;):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loadFromFile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Player&amp;, vector&lt;Room*&gt;&amp;): bool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DDBCC5A9-036C-4445-B8FE-4DBE6C9EBF5E}"/>
              </a:ext>
            </a:extLst>
          </p:cNvPr>
          <p:cNvCxnSpPr/>
          <p:nvPr/>
        </p:nvCxnSpPr>
        <p:spPr>
          <a:xfrm flipH="1">
            <a:off x="1590481" y="453483"/>
            <a:ext cx="937120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8D62BEE2-4473-0546-A8CF-A3ACA5A76B9E}"/>
              </a:ext>
            </a:extLst>
          </p:cNvPr>
          <p:cNvCxnSpPr>
            <a:cxnSpLocks/>
          </p:cNvCxnSpPr>
          <p:nvPr/>
        </p:nvCxnSpPr>
        <p:spPr>
          <a:xfrm flipH="1">
            <a:off x="2141922" y="3975850"/>
            <a:ext cx="2155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9028589C-3701-DB42-8273-D74810383C85}"/>
              </a:ext>
            </a:extLst>
          </p:cNvPr>
          <p:cNvCxnSpPr>
            <a:cxnSpLocks/>
          </p:cNvCxnSpPr>
          <p:nvPr/>
        </p:nvCxnSpPr>
        <p:spPr>
          <a:xfrm flipV="1">
            <a:off x="811743" y="1656791"/>
            <a:ext cx="0" cy="52873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594C2204-7F7E-7644-A748-C6F014B2AEBD}"/>
              </a:ext>
            </a:extLst>
          </p:cNvPr>
          <p:cNvCxnSpPr>
            <a:cxnSpLocks/>
          </p:cNvCxnSpPr>
          <p:nvPr/>
        </p:nvCxnSpPr>
        <p:spPr>
          <a:xfrm flipH="1">
            <a:off x="1524732" y="2323496"/>
            <a:ext cx="832744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FE8026B9-B160-904C-A90A-3E9E887B22B2}"/>
              </a:ext>
            </a:extLst>
          </p:cNvPr>
          <p:cNvCxnSpPr>
            <a:cxnSpLocks/>
          </p:cNvCxnSpPr>
          <p:nvPr/>
        </p:nvCxnSpPr>
        <p:spPr>
          <a:xfrm flipV="1">
            <a:off x="2141922" y="2074126"/>
            <a:ext cx="0" cy="19017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94F60149-ACDD-E74E-9B22-271EBEB3CC9E}"/>
              </a:ext>
            </a:extLst>
          </p:cNvPr>
          <p:cNvCxnSpPr>
            <a:cxnSpLocks/>
          </p:cNvCxnSpPr>
          <p:nvPr/>
        </p:nvCxnSpPr>
        <p:spPr>
          <a:xfrm flipH="1">
            <a:off x="2141922" y="2074126"/>
            <a:ext cx="30191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BD522886-8259-0F46-A210-0EB8A387BA23}"/>
              </a:ext>
            </a:extLst>
          </p:cNvPr>
          <p:cNvCxnSpPr/>
          <p:nvPr/>
        </p:nvCxnSpPr>
        <p:spPr>
          <a:xfrm flipH="1">
            <a:off x="4217433" y="453483"/>
            <a:ext cx="937120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2A309703-1E37-A642-ADFA-F1FC323FE699}"/>
              </a:ext>
            </a:extLst>
          </p:cNvPr>
          <p:cNvCxnSpPr>
            <a:cxnSpLocks/>
          </p:cNvCxnSpPr>
          <p:nvPr/>
        </p:nvCxnSpPr>
        <p:spPr>
          <a:xfrm flipH="1">
            <a:off x="5019393" y="3085045"/>
            <a:ext cx="135161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DCD8D445-AB15-784F-B932-7DDBF9D653CC}"/>
              </a:ext>
            </a:extLst>
          </p:cNvPr>
          <p:cNvCxnSpPr>
            <a:cxnSpLocks/>
          </p:cNvCxnSpPr>
          <p:nvPr/>
        </p:nvCxnSpPr>
        <p:spPr>
          <a:xfrm flipH="1">
            <a:off x="5019393" y="3473584"/>
            <a:ext cx="225599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B8CF005F-1E26-5D45-9A08-90F51DB2CB38}"/>
              </a:ext>
            </a:extLst>
          </p:cNvPr>
          <p:cNvCxnSpPr>
            <a:cxnSpLocks/>
          </p:cNvCxnSpPr>
          <p:nvPr/>
        </p:nvCxnSpPr>
        <p:spPr>
          <a:xfrm>
            <a:off x="5019393" y="3085045"/>
            <a:ext cx="0" cy="38854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A2910B93-6E1A-3141-98E1-5BFC8857CB40}"/>
              </a:ext>
            </a:extLst>
          </p:cNvPr>
          <p:cNvCxnSpPr>
            <a:cxnSpLocks/>
          </p:cNvCxnSpPr>
          <p:nvPr/>
        </p:nvCxnSpPr>
        <p:spPr>
          <a:xfrm flipH="1">
            <a:off x="4899103" y="3930376"/>
            <a:ext cx="345889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18E6CCA4-A9D7-DB41-ABEA-EA1B7B5B7B4C}"/>
              </a:ext>
            </a:extLst>
          </p:cNvPr>
          <p:cNvCxnSpPr>
            <a:cxnSpLocks/>
          </p:cNvCxnSpPr>
          <p:nvPr/>
        </p:nvCxnSpPr>
        <p:spPr>
          <a:xfrm>
            <a:off x="4893013" y="2409895"/>
            <a:ext cx="0" cy="152048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80E87E05-4AED-AF4C-A402-A9D7140C9075}"/>
              </a:ext>
            </a:extLst>
          </p:cNvPr>
          <p:cNvCxnSpPr>
            <a:cxnSpLocks/>
          </p:cNvCxnSpPr>
          <p:nvPr/>
        </p:nvCxnSpPr>
        <p:spPr>
          <a:xfrm flipH="1">
            <a:off x="2141922" y="1992350"/>
            <a:ext cx="2751093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EB818647-B4AC-E244-A7DD-0C276B799DB7}"/>
              </a:ext>
            </a:extLst>
          </p:cNvPr>
          <p:cNvCxnSpPr>
            <a:cxnSpLocks/>
          </p:cNvCxnSpPr>
          <p:nvPr/>
        </p:nvCxnSpPr>
        <p:spPr>
          <a:xfrm>
            <a:off x="2141922" y="1102793"/>
            <a:ext cx="0" cy="88955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25D447EC-5C2A-544F-82C4-CCA9CDEBAE44}"/>
              </a:ext>
            </a:extLst>
          </p:cNvPr>
          <p:cNvCxnSpPr>
            <a:cxnSpLocks/>
          </p:cNvCxnSpPr>
          <p:nvPr/>
        </p:nvCxnSpPr>
        <p:spPr>
          <a:xfrm flipH="1">
            <a:off x="1590481" y="1102793"/>
            <a:ext cx="551441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D0AE9D13-A241-9B4A-BC9F-FBBC28D2B857}"/>
              </a:ext>
            </a:extLst>
          </p:cNvPr>
          <p:cNvCxnSpPr>
            <a:cxnSpLocks/>
          </p:cNvCxnSpPr>
          <p:nvPr/>
        </p:nvCxnSpPr>
        <p:spPr>
          <a:xfrm flipH="1">
            <a:off x="1903772" y="6088566"/>
            <a:ext cx="145956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8151D058-8CB9-3241-B0FA-7D7CC14EC5B8}"/>
              </a:ext>
            </a:extLst>
          </p:cNvPr>
          <p:cNvCxnSpPr>
            <a:cxnSpLocks/>
          </p:cNvCxnSpPr>
          <p:nvPr/>
        </p:nvCxnSpPr>
        <p:spPr>
          <a:xfrm flipH="1">
            <a:off x="4385559" y="2326449"/>
            <a:ext cx="768994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弧線 103">
            <a:extLst>
              <a:ext uri="{FF2B5EF4-FFF2-40B4-BE49-F238E27FC236}">
                <a16:creationId xmlns:a16="http://schemas.microsoft.com/office/drawing/2014/main" id="{E6C6279A-1437-6C46-AC7E-05D97CE077E4}"/>
              </a:ext>
            </a:extLst>
          </p:cNvPr>
          <p:cNvSpPr/>
          <p:nvPr/>
        </p:nvSpPr>
        <p:spPr>
          <a:xfrm>
            <a:off x="4814343" y="225255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9D6CC8A-E316-844E-A181-0D2C2690F2AA}"/>
              </a:ext>
            </a:extLst>
          </p:cNvPr>
          <p:cNvCxnSpPr>
            <a:cxnSpLocks/>
          </p:cNvCxnSpPr>
          <p:nvPr/>
        </p:nvCxnSpPr>
        <p:spPr>
          <a:xfrm>
            <a:off x="4893013" y="1992350"/>
            <a:ext cx="0" cy="26020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108BDCD4-9BDB-0F4F-86C5-2A9F1635DCCA}"/>
              </a:ext>
            </a:extLst>
          </p:cNvPr>
          <p:cNvCxnSpPr>
            <a:cxnSpLocks/>
          </p:cNvCxnSpPr>
          <p:nvPr/>
        </p:nvCxnSpPr>
        <p:spPr>
          <a:xfrm flipH="1">
            <a:off x="2220592" y="1540957"/>
            <a:ext cx="307010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弧線 115">
            <a:extLst>
              <a:ext uri="{FF2B5EF4-FFF2-40B4-BE49-F238E27FC236}">
                <a16:creationId xmlns:a16="http://schemas.microsoft.com/office/drawing/2014/main" id="{5F680480-A1D9-7247-9F0A-8C0694ED0EE1}"/>
              </a:ext>
            </a:extLst>
          </p:cNvPr>
          <p:cNvSpPr/>
          <p:nvPr/>
        </p:nvSpPr>
        <p:spPr>
          <a:xfrm rot="16200000">
            <a:off x="2063252" y="1464006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E5664BB0-0CE3-E34D-B995-F4CBFDBAB71E}"/>
              </a:ext>
            </a:extLst>
          </p:cNvPr>
          <p:cNvCxnSpPr>
            <a:cxnSpLocks/>
          </p:cNvCxnSpPr>
          <p:nvPr/>
        </p:nvCxnSpPr>
        <p:spPr>
          <a:xfrm flipH="1">
            <a:off x="1985035" y="4305010"/>
            <a:ext cx="372442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箭頭接點 128">
            <a:extLst>
              <a:ext uri="{FF2B5EF4-FFF2-40B4-BE49-F238E27FC236}">
                <a16:creationId xmlns:a16="http://schemas.microsoft.com/office/drawing/2014/main" id="{09BBD6ED-C486-A94A-8F55-9CEFABE127EB}"/>
              </a:ext>
            </a:extLst>
          </p:cNvPr>
          <p:cNvCxnSpPr>
            <a:cxnSpLocks/>
          </p:cNvCxnSpPr>
          <p:nvPr/>
        </p:nvCxnSpPr>
        <p:spPr>
          <a:xfrm flipH="1">
            <a:off x="4385559" y="4274841"/>
            <a:ext cx="160238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箭頭接點 131">
            <a:extLst>
              <a:ext uri="{FF2B5EF4-FFF2-40B4-BE49-F238E27FC236}">
                <a16:creationId xmlns:a16="http://schemas.microsoft.com/office/drawing/2014/main" id="{340916AA-3EBE-4E44-A026-4FE165B03E26}"/>
              </a:ext>
            </a:extLst>
          </p:cNvPr>
          <p:cNvCxnSpPr>
            <a:cxnSpLocks/>
          </p:cNvCxnSpPr>
          <p:nvPr/>
        </p:nvCxnSpPr>
        <p:spPr>
          <a:xfrm>
            <a:off x="4546877" y="2409895"/>
            <a:ext cx="0" cy="186494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弧線 132">
            <a:extLst>
              <a:ext uri="{FF2B5EF4-FFF2-40B4-BE49-F238E27FC236}">
                <a16:creationId xmlns:a16="http://schemas.microsoft.com/office/drawing/2014/main" id="{D264F248-C8CE-CF4E-A3D6-D3509C7B9BC9}"/>
              </a:ext>
            </a:extLst>
          </p:cNvPr>
          <p:cNvSpPr/>
          <p:nvPr/>
        </p:nvSpPr>
        <p:spPr>
          <a:xfrm>
            <a:off x="4424997" y="1908090"/>
            <a:ext cx="241600" cy="24160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弧線 133">
            <a:extLst>
              <a:ext uri="{FF2B5EF4-FFF2-40B4-BE49-F238E27FC236}">
                <a16:creationId xmlns:a16="http://schemas.microsoft.com/office/drawing/2014/main" id="{E8109C0E-7851-2B47-B7C2-B43678971C4D}"/>
              </a:ext>
            </a:extLst>
          </p:cNvPr>
          <p:cNvSpPr/>
          <p:nvPr/>
        </p:nvSpPr>
        <p:spPr>
          <a:xfrm>
            <a:off x="4468207" y="225255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4D0E9C7D-8995-BE48-A346-FDBAB87A8FE1}"/>
              </a:ext>
            </a:extLst>
          </p:cNvPr>
          <p:cNvCxnSpPr>
            <a:cxnSpLocks/>
          </p:cNvCxnSpPr>
          <p:nvPr/>
        </p:nvCxnSpPr>
        <p:spPr>
          <a:xfrm>
            <a:off x="4546877" y="2149690"/>
            <a:ext cx="0" cy="1028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0E3DD0D1-AC30-954A-BACE-62BDD456819B}"/>
              </a:ext>
            </a:extLst>
          </p:cNvPr>
          <p:cNvCxnSpPr>
            <a:cxnSpLocks/>
          </p:cNvCxnSpPr>
          <p:nvPr/>
        </p:nvCxnSpPr>
        <p:spPr>
          <a:xfrm>
            <a:off x="4546877" y="671906"/>
            <a:ext cx="0" cy="123618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8D7674E2-3248-B542-AA7F-078FA2BFF2C2}"/>
              </a:ext>
            </a:extLst>
          </p:cNvPr>
          <p:cNvCxnSpPr>
            <a:cxnSpLocks/>
          </p:cNvCxnSpPr>
          <p:nvPr/>
        </p:nvCxnSpPr>
        <p:spPr>
          <a:xfrm flipH="1">
            <a:off x="4544458" y="671906"/>
            <a:ext cx="616648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箭頭接點 145">
            <a:extLst>
              <a:ext uri="{FF2B5EF4-FFF2-40B4-BE49-F238E27FC236}">
                <a16:creationId xmlns:a16="http://schemas.microsoft.com/office/drawing/2014/main" id="{45C885EC-F789-0144-BE2D-0432D07DDBB1}"/>
              </a:ext>
            </a:extLst>
          </p:cNvPr>
          <p:cNvCxnSpPr>
            <a:cxnSpLocks/>
          </p:cNvCxnSpPr>
          <p:nvPr/>
        </p:nvCxnSpPr>
        <p:spPr>
          <a:xfrm flipH="1">
            <a:off x="4719653" y="2657442"/>
            <a:ext cx="44145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>
            <a:extLst>
              <a:ext uri="{FF2B5EF4-FFF2-40B4-BE49-F238E27FC236}">
                <a16:creationId xmlns:a16="http://schemas.microsoft.com/office/drawing/2014/main" id="{D4792B7C-262D-FF4F-98FC-BB626A275B8A}"/>
              </a:ext>
            </a:extLst>
          </p:cNvPr>
          <p:cNvCxnSpPr>
            <a:cxnSpLocks/>
          </p:cNvCxnSpPr>
          <p:nvPr/>
        </p:nvCxnSpPr>
        <p:spPr>
          <a:xfrm flipH="1">
            <a:off x="1903771" y="5669914"/>
            <a:ext cx="33412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箭頭接點 150">
            <a:extLst>
              <a:ext uri="{FF2B5EF4-FFF2-40B4-BE49-F238E27FC236}">
                <a16:creationId xmlns:a16="http://schemas.microsoft.com/office/drawing/2014/main" id="{30EC1883-5022-644A-84FD-F5229D20695B}"/>
              </a:ext>
            </a:extLst>
          </p:cNvPr>
          <p:cNvCxnSpPr>
            <a:cxnSpLocks/>
          </p:cNvCxnSpPr>
          <p:nvPr/>
        </p:nvCxnSpPr>
        <p:spPr>
          <a:xfrm>
            <a:off x="4719653" y="2657442"/>
            <a:ext cx="0" cy="30124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2345A21A-9FE7-734D-9F26-83C17B5C3BC4}"/>
              </a:ext>
            </a:extLst>
          </p:cNvPr>
          <p:cNvCxnSpPr>
            <a:cxnSpLocks/>
          </p:cNvCxnSpPr>
          <p:nvPr/>
        </p:nvCxnSpPr>
        <p:spPr>
          <a:xfrm flipH="1">
            <a:off x="1985035" y="1540957"/>
            <a:ext cx="78217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箭頭接點 164">
            <a:extLst>
              <a:ext uri="{FF2B5EF4-FFF2-40B4-BE49-F238E27FC236}">
                <a16:creationId xmlns:a16="http://schemas.microsoft.com/office/drawing/2014/main" id="{CAB31749-65CA-9847-B28A-DC25FB481350}"/>
              </a:ext>
            </a:extLst>
          </p:cNvPr>
          <p:cNvCxnSpPr>
            <a:cxnSpLocks/>
          </p:cNvCxnSpPr>
          <p:nvPr/>
        </p:nvCxnSpPr>
        <p:spPr>
          <a:xfrm>
            <a:off x="1985036" y="1540957"/>
            <a:ext cx="0" cy="276405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箭頭接點 169">
            <a:extLst>
              <a:ext uri="{FF2B5EF4-FFF2-40B4-BE49-F238E27FC236}">
                <a16:creationId xmlns:a16="http://schemas.microsoft.com/office/drawing/2014/main" id="{57A4F4AF-336B-E949-95E8-061506FF6537}"/>
              </a:ext>
            </a:extLst>
          </p:cNvPr>
          <p:cNvCxnSpPr>
            <a:cxnSpLocks/>
          </p:cNvCxnSpPr>
          <p:nvPr/>
        </p:nvCxnSpPr>
        <p:spPr>
          <a:xfrm>
            <a:off x="1821564" y="795017"/>
            <a:ext cx="0" cy="408268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箭頭接點 172">
            <a:extLst>
              <a:ext uri="{FF2B5EF4-FFF2-40B4-BE49-F238E27FC236}">
                <a16:creationId xmlns:a16="http://schemas.microsoft.com/office/drawing/2014/main" id="{A8921FB6-6770-DC46-8B95-F7ED98BCC816}"/>
              </a:ext>
            </a:extLst>
          </p:cNvPr>
          <p:cNvCxnSpPr>
            <a:cxnSpLocks/>
          </p:cNvCxnSpPr>
          <p:nvPr/>
        </p:nvCxnSpPr>
        <p:spPr>
          <a:xfrm flipH="1">
            <a:off x="1821564" y="4588792"/>
            <a:ext cx="5359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8870B77-7286-B44A-A643-AC15661D1BED}"/>
              </a:ext>
            </a:extLst>
          </p:cNvPr>
          <p:cNvCxnSpPr>
            <a:cxnSpLocks/>
          </p:cNvCxnSpPr>
          <p:nvPr/>
        </p:nvCxnSpPr>
        <p:spPr>
          <a:xfrm flipH="1">
            <a:off x="1821564" y="3024988"/>
            <a:ext cx="5359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箭頭接點 175">
            <a:extLst>
              <a:ext uri="{FF2B5EF4-FFF2-40B4-BE49-F238E27FC236}">
                <a16:creationId xmlns:a16="http://schemas.microsoft.com/office/drawing/2014/main" id="{BD0F0298-924A-C146-B865-68D0747DC8DD}"/>
              </a:ext>
            </a:extLst>
          </p:cNvPr>
          <p:cNvCxnSpPr>
            <a:cxnSpLocks/>
          </p:cNvCxnSpPr>
          <p:nvPr/>
        </p:nvCxnSpPr>
        <p:spPr>
          <a:xfrm flipH="1">
            <a:off x="1821564" y="795017"/>
            <a:ext cx="70603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20B04890-F5D3-3A4D-B292-7C18D5A11CFE}"/>
              </a:ext>
            </a:extLst>
          </p:cNvPr>
          <p:cNvGrpSpPr/>
          <p:nvPr/>
        </p:nvGrpSpPr>
        <p:grpSpPr>
          <a:xfrm>
            <a:off x="2096035" y="7339193"/>
            <a:ext cx="1094915" cy="1521168"/>
            <a:chOff x="2039853" y="6612468"/>
            <a:chExt cx="1094915" cy="1521168"/>
          </a:xfrm>
        </p:grpSpPr>
        <p:cxnSp>
          <p:nvCxnSpPr>
            <p:cNvPr id="182" name="直線箭頭接點 181">
              <a:extLst>
                <a:ext uri="{FF2B5EF4-FFF2-40B4-BE49-F238E27FC236}">
                  <a16:creationId xmlns:a16="http://schemas.microsoft.com/office/drawing/2014/main" id="{BFCC4543-E24A-BD43-BD46-3FF7A459B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4287" y="6750968"/>
              <a:ext cx="4304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8DD24F51-F400-ED4C-AC40-724910BE3ABB}"/>
                </a:ext>
              </a:extLst>
            </p:cNvPr>
            <p:cNvSpPr txBox="1"/>
            <p:nvPr/>
          </p:nvSpPr>
          <p:spPr>
            <a:xfrm>
              <a:off x="2039853" y="661246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</a:t>
              </a:r>
              <a:endParaRPr kumimoji="1" lang="zh-TW" altLang="en-US" sz="1200" dirty="0"/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66D8FFB1-199D-0B4E-B05C-BCAEAEE9D91F}"/>
                </a:ext>
              </a:extLst>
            </p:cNvPr>
            <p:cNvSpPr txBox="1"/>
            <p:nvPr/>
          </p:nvSpPr>
          <p:spPr>
            <a:xfrm>
              <a:off x="2780063" y="661246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B</a:t>
              </a:r>
              <a:endParaRPr kumimoji="1" lang="zh-TW" altLang="en-US" sz="1200" dirty="0"/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0D1EE03A-3DAF-8C47-A06C-9E5D7BC619B1}"/>
                </a:ext>
              </a:extLst>
            </p:cNvPr>
            <p:cNvSpPr txBox="1"/>
            <p:nvPr/>
          </p:nvSpPr>
          <p:spPr>
            <a:xfrm>
              <a:off x="2039853" y="6825037"/>
              <a:ext cx="1091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A: Parent class</a:t>
              </a:r>
            </a:p>
            <a:p>
              <a:r>
                <a:rPr kumimoji="1" lang="en-US" altLang="zh-TW" sz="1200" dirty="0"/>
                <a:t>B: Child class</a:t>
              </a:r>
              <a:endParaRPr kumimoji="1" lang="zh-TW" altLang="en-US" sz="1200" dirty="0"/>
            </a:p>
          </p:txBody>
        </p:sp>
        <p:cxnSp>
          <p:nvCxnSpPr>
            <p:cNvPr id="188" name="直線箭頭接點 187">
              <a:extLst>
                <a:ext uri="{FF2B5EF4-FFF2-40B4-BE49-F238E27FC236}">
                  <a16:creationId xmlns:a16="http://schemas.microsoft.com/office/drawing/2014/main" id="{C763164E-A5B2-2043-BAE4-A17A32ED7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23" y="7589363"/>
              <a:ext cx="4304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A310A497-13E1-DD4A-8816-4A3FACB954B8}"/>
                </a:ext>
              </a:extLst>
            </p:cNvPr>
            <p:cNvSpPr txBox="1"/>
            <p:nvPr/>
          </p:nvSpPr>
          <p:spPr>
            <a:xfrm>
              <a:off x="2039853" y="745086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</a:t>
              </a:r>
              <a:endParaRPr kumimoji="1" lang="zh-TW" altLang="en-US" sz="1200" dirty="0"/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0ECA7D71-EA3E-9C4D-BE93-9074B8A12A57}"/>
                </a:ext>
              </a:extLst>
            </p:cNvPr>
            <p:cNvSpPr txBox="1"/>
            <p:nvPr/>
          </p:nvSpPr>
          <p:spPr>
            <a:xfrm>
              <a:off x="2780063" y="745086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B</a:t>
              </a:r>
              <a:endParaRPr kumimoji="1" lang="zh-TW" altLang="en-US" sz="1200" dirty="0"/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17B8D172-7E82-0840-82D8-BB1AAF5FF95E}"/>
                </a:ext>
              </a:extLst>
            </p:cNvPr>
            <p:cNvSpPr txBox="1"/>
            <p:nvPr/>
          </p:nvSpPr>
          <p:spPr>
            <a:xfrm>
              <a:off x="2039853" y="7671971"/>
              <a:ext cx="1094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A includes B’s header file</a:t>
              </a:r>
              <a:endParaRPr kumimoji="1"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4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689A1F-625C-7843-912F-43D643E03BA5}"/>
              </a:ext>
            </a:extLst>
          </p:cNvPr>
          <p:cNvSpPr txBox="1"/>
          <p:nvPr/>
        </p:nvSpPr>
        <p:spPr>
          <a:xfrm>
            <a:off x="100161" y="95985"/>
            <a:ext cx="8673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runDungeon()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AE74283-B752-0A4F-92D1-63AE9FEF74FE}"/>
              </a:ext>
            </a:extLst>
          </p:cNvPr>
          <p:cNvGrpSpPr/>
          <p:nvPr/>
        </p:nvGrpSpPr>
        <p:grpSpPr>
          <a:xfrm>
            <a:off x="215304" y="439417"/>
            <a:ext cx="1533162" cy="2718170"/>
            <a:chOff x="89898" y="70750"/>
            <a:chExt cx="1533162" cy="271817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D171D8-7D31-3741-AB76-65086C4A0B1C}"/>
                </a:ext>
              </a:extLst>
            </p:cNvPr>
            <p:cNvSpPr/>
            <p:nvPr/>
          </p:nvSpPr>
          <p:spPr>
            <a:xfrm>
              <a:off x="89898" y="70750"/>
              <a:ext cx="1533162" cy="2718170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FE28ED-AA7A-A64D-8D4C-71FA8C1DA559}"/>
                </a:ext>
              </a:extLst>
            </p:cNvPr>
            <p:cNvSpPr txBox="1"/>
            <p:nvPr/>
          </p:nvSpPr>
          <p:spPr>
            <a:xfrm>
              <a:off x="182632" y="2451796"/>
              <a:ext cx="132612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0000" rtlCol="0" anchor="ctr" anchorCtr="0">
              <a:spAutoFit/>
            </a:bodyPr>
            <a:lstStyle/>
            <a:p>
              <a:r>
                <a:rPr kumimoji="1" lang="en-US" altLang="zh-TW" sz="1000" dirty="0"/>
                <a:t>b. Load game, c. Quit</a:t>
              </a:r>
              <a:endParaRPr kumimoji="1"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F3C4-5E23-7041-A39B-8F343711F41D}"/>
                </a:ext>
              </a:extLst>
            </p:cNvPr>
            <p:cNvSpPr txBox="1"/>
            <p:nvPr/>
          </p:nvSpPr>
          <p:spPr>
            <a:xfrm>
              <a:off x="89899" y="70750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startGame()</a:t>
              </a:r>
              <a:endParaRPr kumimoji="1"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6143AC4-F376-FB41-8EAE-97AD93A5854F}"/>
                </a:ext>
              </a:extLst>
            </p:cNvPr>
            <p:cNvSpPr txBox="1"/>
            <p:nvPr/>
          </p:nvSpPr>
          <p:spPr>
            <a:xfrm>
              <a:off x="263466" y="55986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createMap()</a:t>
              </a:r>
              <a:endParaRPr kumimoji="1"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88E7253-5D30-CA46-89FD-39CFBB1860A9}"/>
                </a:ext>
              </a:extLst>
            </p:cNvPr>
            <p:cNvSpPr txBox="1"/>
            <p:nvPr/>
          </p:nvSpPr>
          <p:spPr>
            <a:xfrm>
              <a:off x="263466" y="1972686"/>
              <a:ext cx="1140988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createPlayer()</a:t>
              </a:r>
              <a:endParaRPr kumimoji="1"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57B0DC5-E090-DE4F-8404-B80115944364}"/>
                </a:ext>
              </a:extLst>
            </p:cNvPr>
            <p:cNvSpPr txBox="1"/>
            <p:nvPr/>
          </p:nvSpPr>
          <p:spPr>
            <a:xfrm>
              <a:off x="182632" y="303044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New game:</a:t>
              </a:r>
              <a:endParaRPr kumimoji="1" lang="zh-TW" altLang="en-US" sz="10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71C1BA-8C71-9E47-8108-D7737BDF0AEF}"/>
                </a:ext>
              </a:extLst>
            </p:cNvPr>
            <p:cNvSpPr/>
            <p:nvPr/>
          </p:nvSpPr>
          <p:spPr>
            <a:xfrm>
              <a:off x="182632" y="316970"/>
              <a:ext cx="1326128" cy="207017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63AE8F2-34C4-FE4A-B325-947EAF08CD33}"/>
                </a:ext>
              </a:extLst>
            </p:cNvPr>
            <p:cNvSpPr/>
            <p:nvPr/>
          </p:nvSpPr>
          <p:spPr>
            <a:xfrm>
              <a:off x="263468" y="559860"/>
              <a:ext cx="1140988" cy="1149262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B81A161-8B97-D547-B662-006A36A75F28}"/>
                </a:ext>
              </a:extLst>
            </p:cNvPr>
            <p:cNvSpPr txBox="1"/>
            <p:nvPr/>
          </p:nvSpPr>
          <p:spPr>
            <a:xfrm>
              <a:off x="311973" y="811069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createNPC()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CDB449F-CB13-3D45-82BE-0C742B4E14B0}"/>
                </a:ext>
              </a:extLst>
            </p:cNvPr>
            <p:cNvSpPr txBox="1"/>
            <p:nvPr/>
          </p:nvSpPr>
          <p:spPr>
            <a:xfrm>
              <a:off x="311973" y="1108028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createMonster()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DDCE1FE-1FA4-9F4C-AEE6-BE489FAE4CBC}"/>
                </a:ext>
              </a:extLst>
            </p:cNvPr>
            <p:cNvSpPr txBox="1"/>
            <p:nvPr/>
          </p:nvSpPr>
          <p:spPr>
            <a:xfrm>
              <a:off x="311973" y="1404988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createChest()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1C2D7C66-870F-1343-9100-7FFBCCCD63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9176" y="1840904"/>
              <a:ext cx="2635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72259946-0FB2-304C-94DE-27C9F8C41106}"/>
              </a:ext>
            </a:extLst>
          </p:cNvPr>
          <p:cNvGrpSpPr/>
          <p:nvPr/>
        </p:nvGrpSpPr>
        <p:grpSpPr>
          <a:xfrm>
            <a:off x="2231732" y="204490"/>
            <a:ext cx="2103663" cy="2953097"/>
            <a:chOff x="2079717" y="56823"/>
            <a:chExt cx="2103663" cy="2953097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D79C527-ECFB-864F-889E-7C464F99DF8B}"/>
                </a:ext>
              </a:extLst>
            </p:cNvPr>
            <p:cNvSpPr txBox="1"/>
            <p:nvPr/>
          </p:nvSpPr>
          <p:spPr>
            <a:xfrm>
              <a:off x="2079717" y="56823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5A2E530-7EF7-5143-BE9C-020BD8864E8B}"/>
                </a:ext>
              </a:extLst>
            </p:cNvPr>
            <p:cNvSpPr/>
            <p:nvPr/>
          </p:nvSpPr>
          <p:spPr>
            <a:xfrm>
              <a:off x="2079717" y="70749"/>
              <a:ext cx="2103663" cy="2939171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294C28B-D7D9-2F4E-B079-592B932D1331}"/>
                </a:ext>
              </a:extLst>
            </p:cNvPr>
            <p:cNvSpPr txBox="1"/>
            <p:nvPr/>
          </p:nvSpPr>
          <p:spPr>
            <a:xfrm>
              <a:off x="2205984" y="364938"/>
              <a:ext cx="18806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Room has object: triggerEvent</a:t>
              </a:r>
              <a:endParaRPr kumimoji="1" lang="zh-TW" altLang="en-US" sz="10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6DD0994-F015-D243-8A56-AF138DCCF147}"/>
                </a:ext>
              </a:extLst>
            </p:cNvPr>
            <p:cNvSpPr/>
            <p:nvPr/>
          </p:nvSpPr>
          <p:spPr>
            <a:xfrm>
              <a:off x="2145751" y="316971"/>
              <a:ext cx="1940876" cy="11185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949E04B-C15C-B148-84FE-CC27D5B4EDF9}"/>
                </a:ext>
              </a:extLst>
            </p:cNvPr>
            <p:cNvSpPr/>
            <p:nvPr/>
          </p:nvSpPr>
          <p:spPr>
            <a:xfrm>
              <a:off x="2234034" y="398268"/>
              <a:ext cx="1798071" cy="7910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0710C9A-D131-2C4A-BABD-A430BF1EBFBA}"/>
                </a:ext>
              </a:extLst>
            </p:cNvPr>
            <p:cNvSpPr txBox="1"/>
            <p:nvPr/>
          </p:nvSpPr>
          <p:spPr>
            <a:xfrm>
              <a:off x="2205984" y="1189281"/>
              <a:ext cx="16738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b. Room doesn’t have object</a:t>
              </a:r>
              <a:endParaRPr kumimoji="1" lang="zh-TW" altLang="en-US" sz="10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2A6236F-5D20-0C41-A04F-CA8D71C36B03}"/>
                </a:ext>
              </a:extLst>
            </p:cNvPr>
            <p:cNvSpPr txBox="1"/>
            <p:nvPr/>
          </p:nvSpPr>
          <p:spPr>
            <a:xfrm>
              <a:off x="2296495" y="889082"/>
              <a:ext cx="1039067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createMonster()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ABB09BDD-B9C8-F44F-865C-2C3E09E0758C}"/>
                </a:ext>
              </a:extLst>
            </p:cNvPr>
            <p:cNvSpPr txBox="1"/>
            <p:nvPr/>
          </p:nvSpPr>
          <p:spPr>
            <a:xfrm>
              <a:off x="2296495" y="580045"/>
              <a:ext cx="1039067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createChest()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373D2D4-1BC5-8749-AA0A-5416223F6E26}"/>
                </a:ext>
              </a:extLst>
            </p:cNvPr>
            <p:cNvSpPr txBox="1"/>
            <p:nvPr/>
          </p:nvSpPr>
          <p:spPr>
            <a:xfrm>
              <a:off x="2145751" y="1663444"/>
              <a:ext cx="1940876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dirty="0">
                  <a:solidFill>
                    <a:srgbClr val="0432FF"/>
                  </a:solidFill>
                </a:rPr>
                <a:t>showMap()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B5BD1C1-A11E-874A-9B2B-A385C65EE0E9}"/>
                </a:ext>
              </a:extLst>
            </p:cNvPr>
            <p:cNvSpPr/>
            <p:nvPr/>
          </p:nvSpPr>
          <p:spPr>
            <a:xfrm>
              <a:off x="2145751" y="2151534"/>
              <a:ext cx="1940876" cy="8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932A07F-B49A-9E48-B85D-D6319D088DCD}"/>
                </a:ext>
              </a:extLst>
            </p:cNvPr>
            <p:cNvSpPr/>
            <p:nvPr/>
          </p:nvSpPr>
          <p:spPr>
            <a:xfrm>
              <a:off x="2203554" y="2196047"/>
              <a:ext cx="1798071" cy="30752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cxnSp>
          <p:nvCxnSpPr>
            <p:cNvPr id="53" name="直線箭頭接點 52">
              <a:extLst>
                <a:ext uri="{FF2B5EF4-FFF2-40B4-BE49-F238E27FC236}">
                  <a16:creationId xmlns:a16="http://schemas.microsoft.com/office/drawing/2014/main" id="{2625763F-3E0D-7C40-985A-E520C94D77CA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116189" y="1445558"/>
              <a:ext cx="0" cy="217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2027D583-C346-CC4D-9AB7-524E5F03628D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3116189" y="1909665"/>
              <a:ext cx="0" cy="241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FCE9FB1-DA55-D44E-A49A-6D92559B858B}"/>
                </a:ext>
              </a:extLst>
            </p:cNvPr>
            <p:cNvSpPr txBox="1"/>
            <p:nvPr/>
          </p:nvSpPr>
          <p:spPr>
            <a:xfrm>
              <a:off x="2175504" y="222670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Move: </a:t>
              </a:r>
              <a:endParaRPr kumimoji="1" lang="zh-TW" altLang="en-US" sz="10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9E8D6E6-9933-F944-BBA7-B6B3E5DD1CB1}"/>
                </a:ext>
              </a:extLst>
            </p:cNvPr>
            <p:cNvSpPr txBox="1"/>
            <p:nvPr/>
          </p:nvSpPr>
          <p:spPr>
            <a:xfrm>
              <a:off x="2770957" y="2226700"/>
              <a:ext cx="1183411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handleMovement()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763BCEB-1680-C644-BEDA-F198F50A7BAE}"/>
                </a:ext>
              </a:extLst>
            </p:cNvPr>
            <p:cNvSpPr txBox="1"/>
            <p:nvPr/>
          </p:nvSpPr>
          <p:spPr>
            <a:xfrm>
              <a:off x="2175504" y="2534962"/>
              <a:ext cx="1927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b. Check status, c. Use backpack,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d. Game options: Save, Load, Quit</a:t>
              </a:r>
              <a:endParaRPr kumimoji="1" lang="zh-TW" altLang="en-US" sz="1000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EEF7AC4-3F19-5448-83A8-58B00D80EB8B}"/>
              </a:ext>
            </a:extLst>
          </p:cNvPr>
          <p:cNvGrpSpPr/>
          <p:nvPr/>
        </p:nvGrpSpPr>
        <p:grpSpPr>
          <a:xfrm>
            <a:off x="5221039" y="641392"/>
            <a:ext cx="1421656" cy="2079292"/>
            <a:chOff x="5346445" y="70750"/>
            <a:chExt cx="1421656" cy="2079292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3213025F-FCC6-604B-BA2F-989079EEAF02}"/>
                </a:ext>
              </a:extLst>
            </p:cNvPr>
            <p:cNvSpPr txBox="1"/>
            <p:nvPr/>
          </p:nvSpPr>
          <p:spPr>
            <a:xfrm>
              <a:off x="5346446" y="76613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checkGameLogic()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5AEDB9F-AEC2-354C-85E1-E8F5B52C92FB}"/>
                </a:ext>
              </a:extLst>
            </p:cNvPr>
            <p:cNvSpPr/>
            <p:nvPr/>
          </p:nvSpPr>
          <p:spPr>
            <a:xfrm>
              <a:off x="5346445" y="70750"/>
              <a:ext cx="1417376" cy="2079292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F17137DB-11AB-5B46-8FBA-D41266AE5A92}"/>
                </a:ext>
              </a:extLst>
            </p:cNvPr>
            <p:cNvSpPr txBox="1"/>
            <p:nvPr/>
          </p:nvSpPr>
          <p:spPr>
            <a:xfrm>
              <a:off x="5365153" y="364937"/>
              <a:ext cx="1402948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1. Is Player dead?</a:t>
              </a:r>
            </a:p>
            <a:p>
              <a:r>
                <a:rPr kumimoji="1" lang="en-US" altLang="zh-TW" sz="1000" dirty="0"/>
                <a:t>Yes: → Game End (loss)</a:t>
              </a:r>
            </a:p>
            <a:p>
              <a:r>
                <a:rPr kumimoji="1" lang="en-US" altLang="zh-TW" sz="1000" dirty="0"/>
                <a:t>No:  → 2.</a:t>
              </a:r>
            </a:p>
            <a:p>
              <a:endParaRPr kumimoji="1" lang="en-US" altLang="zh-TW" sz="1000" dirty="0"/>
            </a:p>
            <a:p>
              <a:r>
                <a:rPr kumimoji="1" lang="en-US" altLang="zh-TW" sz="1000" dirty="0"/>
                <a:t>2. Is Player at goal?</a:t>
              </a:r>
            </a:p>
            <a:p>
              <a:r>
                <a:rPr kumimoji="1" lang="en-US" altLang="zh-TW" sz="1000" dirty="0"/>
                <a:t>Yes: → 3.</a:t>
              </a:r>
            </a:p>
            <a:p>
              <a:r>
                <a:rPr kumimoji="1" lang="en-US" altLang="zh-TW" sz="1000" dirty="0"/>
                <a:t>No:  → </a:t>
              </a:r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</a:p>
            <a:p>
              <a:endParaRPr kumimoji="1" lang="en-US" altLang="zh-TW" sz="1000" dirty="0">
                <a:solidFill>
                  <a:srgbClr val="0432FF"/>
                </a:solidFill>
              </a:endParaRPr>
            </a:p>
            <a:p>
              <a:r>
                <a:rPr kumimoji="1" lang="en-US" altLang="zh-TW" sz="1000" dirty="0"/>
                <a:t>3. Is Boss dead?</a:t>
              </a:r>
            </a:p>
            <a:p>
              <a:r>
                <a:rPr kumimoji="1" lang="en-US" altLang="zh-TW" sz="1000" dirty="0"/>
                <a:t>Yes: → Game End (win)</a:t>
              </a:r>
            </a:p>
            <a:p>
              <a:r>
                <a:rPr kumimoji="1" lang="en-US" altLang="zh-TW" sz="1000" dirty="0"/>
                <a:t>No: → </a:t>
              </a:r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  <a:endParaRPr kumimoji="1" lang="zh-TW" altLang="en-US" sz="1000" dirty="0"/>
            </a:p>
          </p:txBody>
        </p:sp>
      </p:grp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347EED6F-6529-1243-BF7F-2076B7D045D2}"/>
              </a:ext>
            </a:extLst>
          </p:cNvPr>
          <p:cNvCxnSpPr>
            <a:cxnSpLocks/>
          </p:cNvCxnSpPr>
          <p:nvPr/>
        </p:nvCxnSpPr>
        <p:spPr>
          <a:xfrm>
            <a:off x="1748466" y="1798502"/>
            <a:ext cx="4832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弧線 67">
            <a:extLst>
              <a:ext uri="{FF2B5EF4-FFF2-40B4-BE49-F238E27FC236}">
                <a16:creationId xmlns:a16="http://schemas.microsoft.com/office/drawing/2014/main" id="{67820931-212C-184C-A8DB-196E47FC1869}"/>
              </a:ext>
            </a:extLst>
          </p:cNvPr>
          <p:cNvSpPr/>
          <p:nvPr/>
        </p:nvSpPr>
        <p:spPr>
          <a:xfrm>
            <a:off x="4363304" y="1359962"/>
            <a:ext cx="853456" cy="566486"/>
          </a:xfrm>
          <a:prstGeom prst="arc">
            <a:avLst>
              <a:gd name="adj1" fmla="val 11535862"/>
              <a:gd name="adj2" fmla="val 2106558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弧線 68">
            <a:extLst>
              <a:ext uri="{FF2B5EF4-FFF2-40B4-BE49-F238E27FC236}">
                <a16:creationId xmlns:a16="http://schemas.microsoft.com/office/drawing/2014/main" id="{6195797C-6D1A-9245-B7EF-0CBA4028117B}"/>
              </a:ext>
            </a:extLst>
          </p:cNvPr>
          <p:cNvSpPr/>
          <p:nvPr/>
        </p:nvSpPr>
        <p:spPr>
          <a:xfrm flipH="1" flipV="1">
            <a:off x="4358306" y="1554332"/>
            <a:ext cx="858451" cy="569802"/>
          </a:xfrm>
          <a:prstGeom prst="arc">
            <a:avLst>
              <a:gd name="adj1" fmla="val 11535862"/>
              <a:gd name="adj2" fmla="val 2106558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2B6F94-3F09-B94B-8BC7-438F8565DBFF}"/>
              </a:ext>
            </a:extLst>
          </p:cNvPr>
          <p:cNvSpPr/>
          <p:nvPr/>
        </p:nvSpPr>
        <p:spPr>
          <a:xfrm>
            <a:off x="100161" y="100973"/>
            <a:ext cx="6652768" cy="3176100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3E0D8E55-BF51-CB49-B985-5562F8FFAEFE}"/>
              </a:ext>
            </a:extLst>
          </p:cNvPr>
          <p:cNvCxnSpPr>
            <a:cxnSpLocks/>
          </p:cNvCxnSpPr>
          <p:nvPr/>
        </p:nvCxnSpPr>
        <p:spPr>
          <a:xfrm>
            <a:off x="4184120" y="794821"/>
            <a:ext cx="10326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E36E621-21C7-9B4C-B426-9FEA8E9C49D3}"/>
              </a:ext>
            </a:extLst>
          </p:cNvPr>
          <p:cNvSpPr txBox="1"/>
          <p:nvPr/>
        </p:nvSpPr>
        <p:spPr>
          <a:xfrm>
            <a:off x="4298746" y="57132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Player is dead</a:t>
            </a:r>
            <a:endParaRPr kumimoji="1" lang="zh-TW" altLang="en-US" sz="1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90190E-82FE-DC41-86CB-B93BFCC0FD2F}"/>
              </a:ext>
            </a:extLst>
          </p:cNvPr>
          <p:cNvSpPr txBox="1"/>
          <p:nvPr/>
        </p:nvSpPr>
        <p:spPr>
          <a:xfrm>
            <a:off x="705052" y="3536027"/>
            <a:ext cx="1358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triggerEvent(Object*)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81E6F75-2B23-9149-B985-D659B98A6C9F}"/>
              </a:ext>
            </a:extLst>
          </p:cNvPr>
          <p:cNvSpPr/>
          <p:nvPr/>
        </p:nvSpPr>
        <p:spPr>
          <a:xfrm>
            <a:off x="705052" y="3541015"/>
            <a:ext cx="5454318" cy="2974085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BDFE386-83E4-AC4B-A5D8-4D920ABEDEBC}"/>
              </a:ext>
            </a:extLst>
          </p:cNvPr>
          <p:cNvSpPr txBox="1"/>
          <p:nvPr/>
        </p:nvSpPr>
        <p:spPr>
          <a:xfrm>
            <a:off x="2771542" y="4123047"/>
            <a:ext cx="125980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spAutoFit/>
          </a:bodyPr>
          <a:lstStyle/>
          <a:p>
            <a:pPr algn="ctr"/>
            <a:r>
              <a:rPr kumimoji="1" lang="en-US" altLang="zh-TW" sz="1000" dirty="0"/>
              <a:t>Player is not dead </a:t>
            </a:r>
            <a:br>
              <a:rPr kumimoji="1" lang="en-US" altLang="zh-TW" sz="1000" dirty="0"/>
            </a:br>
            <a:r>
              <a:rPr kumimoji="1" lang="en-US" altLang="zh-TW" sz="1000" dirty="0"/>
              <a:t>&amp;</a:t>
            </a:r>
          </a:p>
          <a:p>
            <a:pPr algn="ctr"/>
            <a:r>
              <a:rPr kumimoji="1" lang="en-US" altLang="zh-TW" sz="1000" dirty="0"/>
              <a:t>Monster is not dead?</a:t>
            </a:r>
            <a:endParaRPr kumimoji="1" lang="zh-TW" altLang="en-US" sz="10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0BAF6C8-D74B-5545-94C5-DF9DE57DF450}"/>
              </a:ext>
            </a:extLst>
          </p:cNvPr>
          <p:cNvGrpSpPr/>
          <p:nvPr/>
        </p:nvGrpSpPr>
        <p:grpSpPr>
          <a:xfrm>
            <a:off x="2823030" y="5083520"/>
            <a:ext cx="1178593" cy="1354265"/>
            <a:chOff x="1952534" y="3889679"/>
            <a:chExt cx="1178593" cy="135426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1AC8D65-5F45-8C44-905A-4502662B09CF}"/>
                </a:ext>
              </a:extLst>
            </p:cNvPr>
            <p:cNvSpPr/>
            <p:nvPr/>
          </p:nvSpPr>
          <p:spPr>
            <a:xfrm>
              <a:off x="1952534" y="3889679"/>
              <a:ext cx="1178593" cy="1354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CFBCB452-6B69-FA4C-B44A-0811325A9A93}"/>
                </a:ext>
              </a:extLst>
            </p:cNvPr>
            <p:cNvGrpSpPr/>
            <p:nvPr/>
          </p:nvGrpSpPr>
          <p:grpSpPr>
            <a:xfrm>
              <a:off x="2023760" y="3966464"/>
              <a:ext cx="1031168" cy="1179950"/>
              <a:chOff x="2023760" y="4043568"/>
              <a:chExt cx="1031168" cy="1179950"/>
            </a:xfrm>
          </p:grpSpPr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4ED0B64-2052-904C-A25E-E22863CBAB6D}"/>
                  </a:ext>
                </a:extLst>
              </p:cNvPr>
              <p:cNvSpPr txBox="1"/>
              <p:nvPr/>
            </p:nvSpPr>
            <p:spPr>
              <a:xfrm>
                <a:off x="2023760" y="4043568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(a) Attack enemy</a:t>
                </a:r>
                <a:endParaRPr kumimoji="1" lang="zh-TW" altLang="en-US" sz="1000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9CBECCC-F169-AD4C-A507-D657C3079724}"/>
                  </a:ext>
                </a:extLst>
              </p:cNvPr>
              <p:cNvSpPr txBox="1"/>
              <p:nvPr/>
            </p:nvSpPr>
            <p:spPr>
              <a:xfrm>
                <a:off x="2023760" y="4354811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(b) Check status</a:t>
                </a:r>
                <a:endParaRPr kumimoji="1" lang="zh-TW" altLang="en-US" sz="1000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6EEBD5F3-452C-FA42-8B2C-0926DC45757A}"/>
                  </a:ext>
                </a:extLst>
              </p:cNvPr>
              <p:cNvSpPr txBox="1"/>
              <p:nvPr/>
            </p:nvSpPr>
            <p:spPr>
              <a:xfrm>
                <a:off x="2023760" y="4666054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(c) Use backpack</a:t>
                </a:r>
                <a:endParaRPr kumimoji="1" lang="zh-TW" altLang="en-US" sz="1000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8246F26-E4EB-404A-AE42-FCEFCC67B74B}"/>
                  </a:ext>
                </a:extLst>
              </p:cNvPr>
              <p:cNvSpPr txBox="1"/>
              <p:nvPr/>
            </p:nvSpPr>
            <p:spPr>
              <a:xfrm>
                <a:off x="2023760" y="4977297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(d) Retreat</a:t>
                </a:r>
                <a:endParaRPr kumimoji="1" lang="zh-TW" altLang="en-US" sz="1000" dirty="0"/>
              </a:p>
            </p:txBody>
          </p:sp>
        </p:grp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5D4E5C2-4DF5-B644-B80B-C43E2D2A244D}"/>
              </a:ext>
            </a:extLst>
          </p:cNvPr>
          <p:cNvSpPr txBox="1"/>
          <p:nvPr/>
        </p:nvSpPr>
        <p:spPr>
          <a:xfrm>
            <a:off x="4406499" y="5005203"/>
            <a:ext cx="124280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attackFunction(</a:t>
            </a:r>
            <a:r>
              <a:rPr kumimoji="1" lang="en-US" altLang="zh-TW" sz="1000" dirty="0">
                <a:solidFill>
                  <a:srgbClr val="00B050"/>
                </a:solidFill>
              </a:rPr>
              <a:t>p</a:t>
            </a:r>
            <a:r>
              <a:rPr kumimoji="1" lang="en-US" altLang="zh-TW" sz="1000" dirty="0">
                <a:solidFill>
                  <a:srgbClr val="0432FF"/>
                </a:solidFill>
              </a:rPr>
              <a:t>, </a:t>
            </a:r>
            <a:r>
              <a:rPr kumimoji="1" lang="en-US" altLang="zh-TW" sz="1000" dirty="0">
                <a:solidFill>
                  <a:srgbClr val="00B050"/>
                </a:solidFill>
              </a:rPr>
              <a:t>m</a:t>
            </a:r>
            <a:r>
              <a:rPr kumimoji="1" lang="en-US" altLang="zh-TW" sz="1000" dirty="0">
                <a:solidFill>
                  <a:srgbClr val="0432FF"/>
                </a:solidFill>
              </a:rPr>
              <a:t>)</a:t>
            </a:r>
            <a:endParaRPr kumimoji="1" lang="zh-TW" altLang="en-US" sz="1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D93B3A5-46C1-1842-BFE6-8744A28259D1}"/>
              </a:ext>
            </a:extLst>
          </p:cNvPr>
          <p:cNvSpPr txBox="1"/>
          <p:nvPr/>
        </p:nvSpPr>
        <p:spPr>
          <a:xfrm>
            <a:off x="4406499" y="5490673"/>
            <a:ext cx="1242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Monster is not dead?</a:t>
            </a:r>
            <a:endParaRPr kumimoji="1" lang="zh-TW" altLang="en-US" sz="10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2599AD8-3BC3-C74D-B35A-6935E1D33363}"/>
              </a:ext>
            </a:extLst>
          </p:cNvPr>
          <p:cNvSpPr txBox="1"/>
          <p:nvPr/>
        </p:nvSpPr>
        <p:spPr>
          <a:xfrm>
            <a:off x="4406499" y="6099253"/>
            <a:ext cx="124280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attackFunction(</a:t>
            </a:r>
            <a:r>
              <a:rPr kumimoji="1" lang="en-US" altLang="zh-TW" sz="1000" dirty="0">
                <a:solidFill>
                  <a:srgbClr val="00B050"/>
                </a:solidFill>
              </a:rPr>
              <a:t>m</a:t>
            </a:r>
            <a:r>
              <a:rPr kumimoji="1" lang="en-US" altLang="zh-TW" sz="1000" dirty="0">
                <a:solidFill>
                  <a:srgbClr val="0432FF"/>
                </a:solidFill>
              </a:rPr>
              <a:t>, </a:t>
            </a:r>
            <a:r>
              <a:rPr kumimoji="1" lang="en-US" altLang="zh-TW" sz="1000" dirty="0">
                <a:solidFill>
                  <a:srgbClr val="00B050"/>
                </a:solidFill>
              </a:rPr>
              <a:t>p</a:t>
            </a:r>
            <a:r>
              <a:rPr kumimoji="1" lang="en-US" altLang="zh-TW" sz="1000" dirty="0">
                <a:solidFill>
                  <a:srgbClr val="0432FF"/>
                </a:solidFill>
              </a:rPr>
              <a:t>)</a:t>
            </a:r>
            <a:endParaRPr kumimoji="1" lang="zh-TW" altLang="en-US" sz="10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67DFD8C-8E93-4C4D-A450-1B1355F045C8}"/>
              </a:ext>
            </a:extLst>
          </p:cNvPr>
          <p:cNvSpPr txBox="1"/>
          <p:nvPr/>
        </p:nvSpPr>
        <p:spPr>
          <a:xfrm>
            <a:off x="1172072" y="5026449"/>
            <a:ext cx="1416807" cy="135426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noAutofit/>
          </a:bodyPr>
          <a:lstStyle/>
          <a:p>
            <a:endParaRPr kumimoji="1" lang="zh-TW" altLang="en-US" sz="10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96B7A99-EF50-CB47-8702-8F220D49480E}"/>
              </a:ext>
            </a:extLst>
          </p:cNvPr>
          <p:cNvSpPr txBox="1"/>
          <p:nvPr/>
        </p:nvSpPr>
        <p:spPr>
          <a:xfrm>
            <a:off x="1164837" y="5026449"/>
            <a:ext cx="14240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retreatFunction(Player*, Monster*)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53A6859-FFA5-3141-86A3-4D05C300CF21}"/>
              </a:ext>
            </a:extLst>
          </p:cNvPr>
          <p:cNvSpPr txBox="1"/>
          <p:nvPr/>
        </p:nvSpPr>
        <p:spPr>
          <a:xfrm>
            <a:off x="1564480" y="5514109"/>
            <a:ext cx="9486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Retreat success?</a:t>
            </a:r>
            <a:endParaRPr kumimoji="1" lang="zh-TW" altLang="en-US" sz="10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830A266-2CE2-DD47-91F8-868D7976B308}"/>
              </a:ext>
            </a:extLst>
          </p:cNvPr>
          <p:cNvSpPr txBox="1"/>
          <p:nvPr/>
        </p:nvSpPr>
        <p:spPr>
          <a:xfrm>
            <a:off x="1263118" y="6094103"/>
            <a:ext cx="124280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attackFunction(</a:t>
            </a:r>
            <a:r>
              <a:rPr kumimoji="1" lang="en-US" altLang="zh-TW" sz="1000" dirty="0">
                <a:solidFill>
                  <a:srgbClr val="00B050"/>
                </a:solidFill>
              </a:rPr>
              <a:t>m</a:t>
            </a:r>
            <a:r>
              <a:rPr kumimoji="1" lang="en-US" altLang="zh-TW" sz="1000" dirty="0">
                <a:solidFill>
                  <a:srgbClr val="0432FF"/>
                </a:solidFill>
              </a:rPr>
              <a:t>, </a:t>
            </a:r>
            <a:r>
              <a:rPr kumimoji="1" lang="en-US" altLang="zh-TW" sz="1000" dirty="0">
                <a:solidFill>
                  <a:srgbClr val="00B050"/>
                </a:solidFill>
              </a:rPr>
              <a:t>p</a:t>
            </a:r>
            <a:r>
              <a:rPr kumimoji="1" lang="en-US" altLang="zh-TW" sz="1000" dirty="0">
                <a:solidFill>
                  <a:srgbClr val="0432FF"/>
                </a:solidFill>
              </a:rPr>
              <a:t>)</a:t>
            </a:r>
            <a:endParaRPr kumimoji="1" lang="zh-TW" altLang="en-US" sz="1000" dirty="0"/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574ACCB6-65EF-F346-AB83-58B94C5AC226}"/>
              </a:ext>
            </a:extLst>
          </p:cNvPr>
          <p:cNvCxnSpPr>
            <a:cxnSpLocks/>
          </p:cNvCxnSpPr>
          <p:nvPr/>
        </p:nvCxnSpPr>
        <p:spPr>
          <a:xfrm>
            <a:off x="3401444" y="4677045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95F029-A2C0-B94B-970B-3F52DE473924}"/>
              </a:ext>
            </a:extLst>
          </p:cNvPr>
          <p:cNvSpPr txBox="1"/>
          <p:nvPr/>
        </p:nvSpPr>
        <p:spPr>
          <a:xfrm>
            <a:off x="3223164" y="4770305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100" name="直線箭頭接點 99">
            <a:extLst>
              <a:ext uri="{FF2B5EF4-FFF2-40B4-BE49-F238E27FC236}">
                <a16:creationId xmlns:a16="http://schemas.microsoft.com/office/drawing/2014/main" id="{A06D7257-604D-454F-B354-D772BD19D5CF}"/>
              </a:ext>
            </a:extLst>
          </p:cNvPr>
          <p:cNvCxnSpPr>
            <a:cxnSpLocks/>
          </p:cNvCxnSpPr>
          <p:nvPr/>
        </p:nvCxnSpPr>
        <p:spPr>
          <a:xfrm flipV="1">
            <a:off x="3385262" y="3758288"/>
            <a:ext cx="0" cy="36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541008C-D5A6-6C45-9D6F-50E9437AF3E5}"/>
              </a:ext>
            </a:extLst>
          </p:cNvPr>
          <p:cNvSpPr txBox="1"/>
          <p:nvPr/>
        </p:nvSpPr>
        <p:spPr>
          <a:xfrm>
            <a:off x="3204764" y="3905004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9C924D64-8C6B-9B43-9A9B-5F45D6B11B85}"/>
              </a:ext>
            </a:extLst>
          </p:cNvPr>
          <p:cNvCxnSpPr>
            <a:cxnSpLocks/>
          </p:cNvCxnSpPr>
          <p:nvPr/>
        </p:nvCxnSpPr>
        <p:spPr>
          <a:xfrm>
            <a:off x="1985187" y="5760330"/>
            <a:ext cx="0" cy="333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6779FB-2ACA-E742-9A07-687837B0C670}"/>
              </a:ext>
            </a:extLst>
          </p:cNvPr>
          <p:cNvSpPr txBox="1"/>
          <p:nvPr/>
        </p:nvSpPr>
        <p:spPr>
          <a:xfrm>
            <a:off x="1797029" y="5826970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14AA89FA-FC26-0145-9225-569BE02A88DB}"/>
              </a:ext>
            </a:extLst>
          </p:cNvPr>
          <p:cNvCxnSpPr>
            <a:cxnSpLocks/>
            <a:stCxn id="73" idx="1"/>
            <a:endCxn id="82" idx="3"/>
          </p:cNvCxnSpPr>
          <p:nvPr/>
        </p:nvCxnSpPr>
        <p:spPr>
          <a:xfrm rot="10800000">
            <a:off x="2588880" y="5226505"/>
            <a:ext cx="305377" cy="990641"/>
          </a:xfrm>
          <a:prstGeom prst="bentConnector3">
            <a:avLst>
              <a:gd name="adj1" fmla="val 530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>
            <a:extLst>
              <a:ext uri="{FF2B5EF4-FFF2-40B4-BE49-F238E27FC236}">
                <a16:creationId xmlns:a16="http://schemas.microsoft.com/office/drawing/2014/main" id="{F580CF17-9656-1D43-BD7E-7D0B7ACBC481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 flipV="1">
            <a:off x="3925424" y="5128314"/>
            <a:ext cx="481075" cy="155102"/>
          </a:xfrm>
          <a:prstGeom prst="bentConnector3">
            <a:avLst>
              <a:gd name="adj1" fmla="val 68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0F268A7D-4235-3D45-9492-7AAEF702599B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5027899" y="5251424"/>
            <a:ext cx="0" cy="23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9491599D-270F-BE47-83B7-AC9C668494B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027899" y="5731109"/>
            <a:ext cx="0" cy="368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FAA897E-4386-5049-A307-4ECAE0672D40}"/>
              </a:ext>
            </a:extLst>
          </p:cNvPr>
          <p:cNvSpPr txBox="1"/>
          <p:nvPr/>
        </p:nvSpPr>
        <p:spPr>
          <a:xfrm>
            <a:off x="4847401" y="5810103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107" name="直線箭頭接點 106">
            <a:extLst>
              <a:ext uri="{FF2B5EF4-FFF2-40B4-BE49-F238E27FC236}">
                <a16:creationId xmlns:a16="http://schemas.microsoft.com/office/drawing/2014/main" id="{588BB6C4-4812-0640-91AD-23635E4ED6A0}"/>
              </a:ext>
            </a:extLst>
          </p:cNvPr>
          <p:cNvCxnSpPr>
            <a:cxnSpLocks/>
          </p:cNvCxnSpPr>
          <p:nvPr/>
        </p:nvCxnSpPr>
        <p:spPr>
          <a:xfrm flipH="1">
            <a:off x="939454" y="5637219"/>
            <a:ext cx="6128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794803E-518D-3D44-B77A-A923C337E15A}"/>
              </a:ext>
            </a:extLst>
          </p:cNvPr>
          <p:cNvSpPr txBox="1"/>
          <p:nvPr/>
        </p:nvSpPr>
        <p:spPr>
          <a:xfrm>
            <a:off x="1281137" y="5561685"/>
            <a:ext cx="207144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E677BC01-B17B-E846-A1BD-D5352862D86E}"/>
              </a:ext>
            </a:extLst>
          </p:cNvPr>
          <p:cNvCxnSpPr>
            <a:cxnSpLocks/>
          </p:cNvCxnSpPr>
          <p:nvPr/>
        </p:nvCxnSpPr>
        <p:spPr>
          <a:xfrm>
            <a:off x="3925424" y="5601983"/>
            <a:ext cx="1925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E71F248D-7B36-B849-8A53-0131228EB9DA}"/>
              </a:ext>
            </a:extLst>
          </p:cNvPr>
          <p:cNvCxnSpPr>
            <a:cxnSpLocks/>
          </p:cNvCxnSpPr>
          <p:nvPr/>
        </p:nvCxnSpPr>
        <p:spPr>
          <a:xfrm>
            <a:off x="5649300" y="6219319"/>
            <a:ext cx="3763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92D09C59-9E67-4540-AE0C-19AA043D118E}"/>
              </a:ext>
            </a:extLst>
          </p:cNvPr>
          <p:cNvCxnSpPr>
            <a:cxnSpLocks/>
          </p:cNvCxnSpPr>
          <p:nvPr/>
        </p:nvCxnSpPr>
        <p:spPr>
          <a:xfrm flipH="1">
            <a:off x="4031345" y="4495379"/>
            <a:ext cx="18061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18A49615-CD22-2143-BF80-73FAA930899D}"/>
              </a:ext>
            </a:extLst>
          </p:cNvPr>
          <p:cNvCxnSpPr>
            <a:cxnSpLocks/>
          </p:cNvCxnSpPr>
          <p:nvPr/>
        </p:nvCxnSpPr>
        <p:spPr>
          <a:xfrm>
            <a:off x="5837462" y="4495379"/>
            <a:ext cx="0" cy="10382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73351A07-16E0-D948-8F32-6A0A213B69C9}"/>
              </a:ext>
            </a:extLst>
          </p:cNvPr>
          <p:cNvCxnSpPr>
            <a:cxnSpLocks/>
          </p:cNvCxnSpPr>
          <p:nvPr/>
        </p:nvCxnSpPr>
        <p:spPr>
          <a:xfrm>
            <a:off x="5844256" y="5284592"/>
            <a:ext cx="18137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箭頭接點 117">
            <a:extLst>
              <a:ext uri="{FF2B5EF4-FFF2-40B4-BE49-F238E27FC236}">
                <a16:creationId xmlns:a16="http://schemas.microsoft.com/office/drawing/2014/main" id="{9C838609-5BEB-C04E-95F1-E414F55C9A26}"/>
              </a:ext>
            </a:extLst>
          </p:cNvPr>
          <p:cNvCxnSpPr>
            <a:cxnSpLocks/>
          </p:cNvCxnSpPr>
          <p:nvPr/>
        </p:nvCxnSpPr>
        <p:spPr>
          <a:xfrm>
            <a:off x="6025628" y="5284592"/>
            <a:ext cx="0" cy="932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2A9852AA-FE59-4846-BF73-6D5197043274}"/>
              </a:ext>
            </a:extLst>
          </p:cNvPr>
          <p:cNvCxnSpPr>
            <a:cxnSpLocks/>
          </p:cNvCxnSpPr>
          <p:nvPr/>
        </p:nvCxnSpPr>
        <p:spPr>
          <a:xfrm>
            <a:off x="1049849" y="4495379"/>
            <a:ext cx="1714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弧線 126">
            <a:extLst>
              <a:ext uri="{FF2B5EF4-FFF2-40B4-BE49-F238E27FC236}">
                <a16:creationId xmlns:a16="http://schemas.microsoft.com/office/drawing/2014/main" id="{94AA5A63-81F6-2C4F-A0DA-946C5F07BFE0}"/>
              </a:ext>
            </a:extLst>
          </p:cNvPr>
          <p:cNvSpPr/>
          <p:nvPr/>
        </p:nvSpPr>
        <p:spPr>
          <a:xfrm>
            <a:off x="960201" y="5565838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DC8E0B28-8810-F140-92B8-C0146977522F}"/>
              </a:ext>
            </a:extLst>
          </p:cNvPr>
          <p:cNvCxnSpPr>
            <a:cxnSpLocks/>
          </p:cNvCxnSpPr>
          <p:nvPr/>
        </p:nvCxnSpPr>
        <p:spPr>
          <a:xfrm>
            <a:off x="1049849" y="4486082"/>
            <a:ext cx="0" cy="10756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箭頭接點 130">
            <a:extLst>
              <a:ext uri="{FF2B5EF4-FFF2-40B4-BE49-F238E27FC236}">
                <a16:creationId xmlns:a16="http://schemas.microsoft.com/office/drawing/2014/main" id="{8C0CA0DC-6E46-A64E-BBF3-316870E426FA}"/>
              </a:ext>
            </a:extLst>
          </p:cNvPr>
          <p:cNvCxnSpPr>
            <a:cxnSpLocks/>
          </p:cNvCxnSpPr>
          <p:nvPr/>
        </p:nvCxnSpPr>
        <p:spPr>
          <a:xfrm>
            <a:off x="1049849" y="5721825"/>
            <a:ext cx="0" cy="49531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箭頭接點 131">
            <a:extLst>
              <a:ext uri="{FF2B5EF4-FFF2-40B4-BE49-F238E27FC236}">
                <a16:creationId xmlns:a16="http://schemas.microsoft.com/office/drawing/2014/main" id="{0A4C641D-42E0-1747-A564-4A022B2FB737}"/>
              </a:ext>
            </a:extLst>
          </p:cNvPr>
          <p:cNvCxnSpPr>
            <a:cxnSpLocks/>
          </p:cNvCxnSpPr>
          <p:nvPr/>
        </p:nvCxnSpPr>
        <p:spPr>
          <a:xfrm>
            <a:off x="1049849" y="6219319"/>
            <a:ext cx="2189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弧線 136">
            <a:extLst>
              <a:ext uri="{FF2B5EF4-FFF2-40B4-BE49-F238E27FC236}">
                <a16:creationId xmlns:a16="http://schemas.microsoft.com/office/drawing/2014/main" id="{9932BB2D-8079-474E-B849-4AFC833C7140}"/>
              </a:ext>
            </a:extLst>
          </p:cNvPr>
          <p:cNvSpPr/>
          <p:nvPr/>
        </p:nvSpPr>
        <p:spPr>
          <a:xfrm>
            <a:off x="4039352" y="521109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8D27DFA6-24AF-104C-9409-01CF8F023A9C}"/>
              </a:ext>
            </a:extLst>
          </p:cNvPr>
          <p:cNvCxnSpPr>
            <a:cxnSpLocks/>
          </p:cNvCxnSpPr>
          <p:nvPr/>
        </p:nvCxnSpPr>
        <p:spPr>
          <a:xfrm>
            <a:off x="3925425" y="5908696"/>
            <a:ext cx="192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39979D6B-8FD6-5C42-B8E9-E7898FD89AF6}"/>
              </a:ext>
            </a:extLst>
          </p:cNvPr>
          <p:cNvCxnSpPr>
            <a:cxnSpLocks/>
          </p:cNvCxnSpPr>
          <p:nvPr/>
        </p:nvCxnSpPr>
        <p:spPr>
          <a:xfrm>
            <a:off x="4118022" y="5366516"/>
            <a:ext cx="0" cy="5486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箭頭接點 145">
            <a:extLst>
              <a:ext uri="{FF2B5EF4-FFF2-40B4-BE49-F238E27FC236}">
                <a16:creationId xmlns:a16="http://schemas.microsoft.com/office/drawing/2014/main" id="{ECFA1EB3-7326-3C46-8263-E878469C6DEA}"/>
              </a:ext>
            </a:extLst>
          </p:cNvPr>
          <p:cNvCxnSpPr>
            <a:cxnSpLocks/>
          </p:cNvCxnSpPr>
          <p:nvPr/>
        </p:nvCxnSpPr>
        <p:spPr>
          <a:xfrm>
            <a:off x="3751398" y="4880282"/>
            <a:ext cx="3666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箭頭接點 146">
            <a:extLst>
              <a:ext uri="{FF2B5EF4-FFF2-40B4-BE49-F238E27FC236}">
                <a16:creationId xmlns:a16="http://schemas.microsoft.com/office/drawing/2014/main" id="{3B41CB8F-C186-8C4B-90AF-1EAC94B7F210}"/>
              </a:ext>
            </a:extLst>
          </p:cNvPr>
          <p:cNvCxnSpPr>
            <a:cxnSpLocks/>
          </p:cNvCxnSpPr>
          <p:nvPr/>
        </p:nvCxnSpPr>
        <p:spPr>
          <a:xfrm>
            <a:off x="4118022" y="4880282"/>
            <a:ext cx="0" cy="3255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箭頭接點 149">
            <a:extLst>
              <a:ext uri="{FF2B5EF4-FFF2-40B4-BE49-F238E27FC236}">
                <a16:creationId xmlns:a16="http://schemas.microsoft.com/office/drawing/2014/main" id="{A573BC4C-D4A0-BF44-A5CF-2B5CAD77897A}"/>
              </a:ext>
            </a:extLst>
          </p:cNvPr>
          <p:cNvCxnSpPr>
            <a:cxnSpLocks/>
          </p:cNvCxnSpPr>
          <p:nvPr/>
        </p:nvCxnSpPr>
        <p:spPr>
          <a:xfrm>
            <a:off x="3751398" y="4880282"/>
            <a:ext cx="0" cy="204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C34AE821-A152-F542-B42F-2D14655BA958}"/>
              </a:ext>
            </a:extLst>
          </p:cNvPr>
          <p:cNvSpPr txBox="1"/>
          <p:nvPr/>
        </p:nvSpPr>
        <p:spPr>
          <a:xfrm rot="16200000">
            <a:off x="420972" y="5521457"/>
            <a:ext cx="828260" cy="260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>
                <a:solidFill>
                  <a:srgbClr val="FF0000"/>
                </a:solidFill>
              </a:rPr>
              <a:t>return false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A83BA73B-5627-0642-A796-92F4BA6CF511}"/>
              </a:ext>
            </a:extLst>
          </p:cNvPr>
          <p:cNvSpPr txBox="1"/>
          <p:nvPr/>
        </p:nvSpPr>
        <p:spPr>
          <a:xfrm>
            <a:off x="2963096" y="3512360"/>
            <a:ext cx="828260" cy="260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>
                <a:solidFill>
                  <a:srgbClr val="FF0000"/>
                </a:solidFill>
              </a:rPr>
              <a:t>return true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3D8C4576-4717-DC48-BB75-9665667EF88E}"/>
              </a:ext>
            </a:extLst>
          </p:cNvPr>
          <p:cNvCxnSpPr>
            <a:cxnSpLocks/>
          </p:cNvCxnSpPr>
          <p:nvPr/>
        </p:nvCxnSpPr>
        <p:spPr>
          <a:xfrm>
            <a:off x="5649299" y="5601983"/>
            <a:ext cx="18137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F88D4A0-EAEC-8740-B6D2-D039E202EAF9}"/>
              </a:ext>
            </a:extLst>
          </p:cNvPr>
          <p:cNvSpPr txBox="1"/>
          <p:nvPr/>
        </p:nvSpPr>
        <p:spPr>
          <a:xfrm>
            <a:off x="5758545" y="5519124"/>
            <a:ext cx="194957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9CE3D529-8A07-D940-B820-8A817BADA949}"/>
              </a:ext>
            </a:extLst>
          </p:cNvPr>
          <p:cNvSpPr txBox="1"/>
          <p:nvPr/>
        </p:nvSpPr>
        <p:spPr>
          <a:xfrm>
            <a:off x="698631" y="3786401"/>
            <a:ext cx="148505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0B050"/>
                </a:solidFill>
              </a:rPr>
              <a:t>Player* p; Monster* m;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19CE1ECA-E97C-384E-8E1F-D29CF6298817}"/>
              </a:ext>
            </a:extLst>
          </p:cNvPr>
          <p:cNvSpPr txBox="1"/>
          <p:nvPr/>
        </p:nvSpPr>
        <p:spPr>
          <a:xfrm>
            <a:off x="3824337" y="3549731"/>
            <a:ext cx="222013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900" dirty="0"/>
              <a:t>．</a:t>
            </a:r>
            <a:r>
              <a:rPr kumimoji="1" lang="en-US" altLang="zh-TW" sz="900" dirty="0"/>
              <a:t>attackFunction(A, B) means “A attacks B”.</a:t>
            </a:r>
            <a:endParaRPr kumimoji="1" lang="zh-TW" altLang="en-US" sz="9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576C3289-F4C1-B847-94BB-8F7FC5D2C0CA}"/>
              </a:ext>
            </a:extLst>
          </p:cNvPr>
          <p:cNvSpPr txBox="1"/>
          <p:nvPr/>
        </p:nvSpPr>
        <p:spPr>
          <a:xfrm>
            <a:off x="100161" y="6736012"/>
            <a:ext cx="1358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triggerEvent(Object*)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59306CE-BAD7-EF48-B244-F4D038E20740}"/>
              </a:ext>
            </a:extLst>
          </p:cNvPr>
          <p:cNvSpPr/>
          <p:nvPr/>
        </p:nvSpPr>
        <p:spPr>
          <a:xfrm>
            <a:off x="100161" y="6741000"/>
            <a:ext cx="6652768" cy="3058194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0F9243E-81B7-9C4C-ABDB-B3EB9A15A41F}"/>
              </a:ext>
            </a:extLst>
          </p:cNvPr>
          <p:cNvSpPr/>
          <p:nvPr/>
        </p:nvSpPr>
        <p:spPr>
          <a:xfrm>
            <a:off x="197471" y="7070007"/>
            <a:ext cx="890708" cy="70239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22E98C3-D5CD-3547-8838-EBCEEAE16B6B}"/>
              </a:ext>
            </a:extLst>
          </p:cNvPr>
          <p:cNvSpPr txBox="1"/>
          <p:nvPr/>
        </p:nvSpPr>
        <p:spPr>
          <a:xfrm>
            <a:off x="268696" y="7146791"/>
            <a:ext cx="760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r>
              <a:rPr kumimoji="1" lang="en-US" altLang="zh-TW" sz="1000" dirty="0"/>
              <a:t>(a) Buy item</a:t>
            </a:r>
            <a:endParaRPr kumimoji="1" lang="zh-TW" altLang="en-US" sz="10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1E554BB2-A18B-C142-A469-B3EC4CBDA3F6}"/>
              </a:ext>
            </a:extLst>
          </p:cNvPr>
          <p:cNvSpPr txBox="1"/>
          <p:nvPr/>
        </p:nvSpPr>
        <p:spPr>
          <a:xfrm>
            <a:off x="268696" y="7458034"/>
            <a:ext cx="760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r>
              <a:rPr kumimoji="1" lang="en-US" altLang="zh-TW" sz="1000" dirty="0"/>
              <a:t>(b) Leave</a:t>
            </a:r>
            <a:endParaRPr kumimoji="1" lang="zh-TW" altLang="en-US" sz="10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B900DB-BC0A-3C46-808B-10376B9861AC}"/>
              </a:ext>
            </a:extLst>
          </p:cNvPr>
          <p:cNvSpPr/>
          <p:nvPr/>
        </p:nvSpPr>
        <p:spPr>
          <a:xfrm>
            <a:off x="1257858" y="7053925"/>
            <a:ext cx="1839150" cy="2124363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D28D5C83-759A-B341-8988-2F65BE3566C2}"/>
              </a:ext>
            </a:extLst>
          </p:cNvPr>
          <p:cNvSpPr txBox="1"/>
          <p:nvPr/>
        </p:nvSpPr>
        <p:spPr>
          <a:xfrm>
            <a:off x="1257858" y="7053925"/>
            <a:ext cx="168591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chooseCommodity(Player*)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5693456-742F-AF4B-B116-97C5CDD67679}"/>
              </a:ext>
            </a:extLst>
          </p:cNvPr>
          <p:cNvSpPr txBox="1"/>
          <p:nvPr/>
        </p:nvSpPr>
        <p:spPr>
          <a:xfrm>
            <a:off x="1338160" y="7305134"/>
            <a:ext cx="1685909" cy="399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Display Player’s money and backpack remaining space </a:t>
            </a:r>
            <a:endParaRPr kumimoji="1" lang="zh-TW" altLang="en-US" sz="10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1EB1E3DB-99DC-A340-8F7E-A3BD4B2B9B7D}"/>
              </a:ext>
            </a:extLst>
          </p:cNvPr>
          <p:cNvSpPr txBox="1"/>
          <p:nvPr/>
        </p:nvSpPr>
        <p:spPr>
          <a:xfrm>
            <a:off x="1338160" y="7868375"/>
            <a:ext cx="1685909" cy="293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Display items</a:t>
            </a:r>
            <a:endParaRPr kumimoji="1" lang="zh-TW" altLang="en-US" sz="1000" dirty="0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FF2AC40C-76C2-0643-8DD9-0580CB27A00A}"/>
              </a:ext>
            </a:extLst>
          </p:cNvPr>
          <p:cNvGrpSpPr/>
          <p:nvPr/>
        </p:nvGrpSpPr>
        <p:grpSpPr>
          <a:xfrm>
            <a:off x="1340427" y="8335929"/>
            <a:ext cx="1683642" cy="780669"/>
            <a:chOff x="2067756" y="8220456"/>
            <a:chExt cx="1683642" cy="780669"/>
          </a:xfrm>
        </p:grpSpPr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D068A961-F9CC-704D-B1CA-5BB0199B6AF7}"/>
                </a:ext>
              </a:extLst>
            </p:cNvPr>
            <p:cNvSpPr txBox="1"/>
            <p:nvPr/>
          </p:nvSpPr>
          <p:spPr>
            <a:xfrm>
              <a:off x="2152143" y="8288536"/>
              <a:ext cx="1512602" cy="293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0000" rtlCol="0" anchor="ctr" anchorCtr="0">
              <a:noAutofit/>
            </a:bodyPr>
            <a:lstStyle/>
            <a:p>
              <a:r>
                <a:rPr kumimoji="1" lang="en-US" altLang="zh-TW" sz="1000" dirty="0"/>
                <a:t>(a) choose wanted item</a:t>
              </a:r>
              <a:endParaRPr kumimoji="1" lang="zh-TW" altLang="en-US" sz="10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B0B9F09A-ED84-6C45-B179-D372F4796DFD}"/>
                </a:ext>
              </a:extLst>
            </p:cNvPr>
            <p:cNvSpPr txBox="1"/>
            <p:nvPr/>
          </p:nvSpPr>
          <p:spPr>
            <a:xfrm>
              <a:off x="2152143" y="8636040"/>
              <a:ext cx="1512602" cy="293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0000" rtlCol="0" anchor="ctr" anchorCtr="0">
              <a:noAutofit/>
            </a:bodyPr>
            <a:lstStyle/>
            <a:p>
              <a:r>
                <a:rPr kumimoji="1" lang="en-US" altLang="zh-TW" sz="1000" dirty="0"/>
                <a:t>(b) Leave</a:t>
              </a:r>
              <a:endParaRPr kumimoji="1" lang="zh-TW" altLang="en-US" sz="1000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290A037-B341-C447-8BAB-CC15073E43F0}"/>
                </a:ext>
              </a:extLst>
            </p:cNvPr>
            <p:cNvSpPr/>
            <p:nvPr/>
          </p:nvSpPr>
          <p:spPr>
            <a:xfrm>
              <a:off x="2067756" y="8220456"/>
              <a:ext cx="1683642" cy="7806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</p:grpSp>
      <p:sp>
        <p:nvSpPr>
          <p:cNvPr id="178" name="矩形 177">
            <a:extLst>
              <a:ext uri="{FF2B5EF4-FFF2-40B4-BE49-F238E27FC236}">
                <a16:creationId xmlns:a16="http://schemas.microsoft.com/office/drawing/2014/main" id="{B65008AB-2E11-AC42-89AE-9CB56F5C3E70}"/>
              </a:ext>
            </a:extLst>
          </p:cNvPr>
          <p:cNvSpPr/>
          <p:nvPr/>
        </p:nvSpPr>
        <p:spPr>
          <a:xfrm>
            <a:off x="3456558" y="7053924"/>
            <a:ext cx="3132745" cy="2627149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47EFDA28-68F2-144E-A2B5-C9034444C303}"/>
              </a:ext>
            </a:extLst>
          </p:cNvPr>
          <p:cNvSpPr txBox="1"/>
          <p:nvPr/>
        </p:nvSpPr>
        <p:spPr>
          <a:xfrm>
            <a:off x="3509461" y="7053925"/>
            <a:ext cx="168591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buyCommodity(Player</a:t>
            </a:r>
            <a:r>
              <a:rPr kumimoji="1" lang="en-US" altLang="zh-TW" sz="1000" b="1" dirty="0">
                <a:solidFill>
                  <a:srgbClr val="0432FF"/>
                </a:solidFill>
              </a:rPr>
              <a:t>*</a:t>
            </a:r>
            <a:r>
              <a:rPr kumimoji="1" lang="en-US" altLang="zh-TW" sz="1000" dirty="0">
                <a:solidFill>
                  <a:srgbClr val="0432FF"/>
                </a:solidFill>
              </a:rPr>
              <a:t>, int)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6ECC94F1-A57E-344C-88CC-8D38AA0C12EE}"/>
              </a:ext>
            </a:extLst>
          </p:cNvPr>
          <p:cNvSpPr txBox="1"/>
          <p:nvPr/>
        </p:nvSpPr>
        <p:spPr>
          <a:xfrm>
            <a:off x="3581859" y="7305134"/>
            <a:ext cx="1497348" cy="399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Player has enough money to buy single item?</a:t>
            </a:r>
            <a:endParaRPr kumimoji="1" lang="zh-TW" altLang="en-US" sz="1000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8CB68F-0B21-4C47-832B-BE48FFA8C132}"/>
              </a:ext>
            </a:extLst>
          </p:cNvPr>
          <p:cNvSpPr txBox="1"/>
          <p:nvPr/>
        </p:nvSpPr>
        <p:spPr>
          <a:xfrm>
            <a:off x="3720490" y="8166319"/>
            <a:ext cx="949560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Chosen item: weapon</a:t>
            </a:r>
            <a:endParaRPr kumimoji="1" lang="zh-TW" altLang="en-US" sz="1000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4202307D-BAED-2A42-B030-23921BEDF24E}"/>
              </a:ext>
            </a:extLst>
          </p:cNvPr>
          <p:cNvSpPr txBox="1"/>
          <p:nvPr/>
        </p:nvSpPr>
        <p:spPr>
          <a:xfrm>
            <a:off x="3720490" y="8538272"/>
            <a:ext cx="949560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Chosen item: potion</a:t>
            </a:r>
            <a:endParaRPr kumimoji="1" lang="zh-TW" altLang="en-US" sz="10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EABEEEA-1695-224E-8EB3-5E5BF25143F6}"/>
              </a:ext>
            </a:extLst>
          </p:cNvPr>
          <p:cNvSpPr/>
          <p:nvPr/>
        </p:nvSpPr>
        <p:spPr>
          <a:xfrm>
            <a:off x="3658478" y="8108556"/>
            <a:ext cx="1083010" cy="8180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ACCA894A-3591-204C-9BB3-81029CBA982D}"/>
              </a:ext>
            </a:extLst>
          </p:cNvPr>
          <p:cNvSpPr txBox="1"/>
          <p:nvPr/>
        </p:nvSpPr>
        <p:spPr>
          <a:xfrm>
            <a:off x="5235742" y="8161011"/>
            <a:ext cx="923628" cy="31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Set to Player’s status</a:t>
            </a:r>
            <a:endParaRPr kumimoji="1" lang="zh-TW" altLang="en-US" sz="1000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402F9306-1510-9A4C-AD74-5825BA7650B6}"/>
              </a:ext>
            </a:extLst>
          </p:cNvPr>
          <p:cNvSpPr txBox="1"/>
          <p:nvPr/>
        </p:nvSpPr>
        <p:spPr>
          <a:xfrm>
            <a:off x="3595467" y="9118871"/>
            <a:ext cx="1198510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Backpack has space?</a:t>
            </a:r>
            <a:endParaRPr kumimoji="1" lang="zh-TW" altLang="en-US" sz="1000" dirty="0"/>
          </a:p>
        </p:txBody>
      </p:sp>
      <p:cxnSp>
        <p:nvCxnSpPr>
          <p:cNvPr id="187" name="直線箭頭接點 186">
            <a:extLst>
              <a:ext uri="{FF2B5EF4-FFF2-40B4-BE49-F238E27FC236}">
                <a16:creationId xmlns:a16="http://schemas.microsoft.com/office/drawing/2014/main" id="{54610CF0-2CFC-6F4C-B7F8-671770EE283E}"/>
              </a:ext>
            </a:extLst>
          </p:cNvPr>
          <p:cNvCxnSpPr>
            <a:cxnSpLocks/>
          </p:cNvCxnSpPr>
          <p:nvPr/>
        </p:nvCxnSpPr>
        <p:spPr>
          <a:xfrm>
            <a:off x="1026636" y="7288081"/>
            <a:ext cx="2340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箭頭接點 188">
            <a:extLst>
              <a:ext uri="{FF2B5EF4-FFF2-40B4-BE49-F238E27FC236}">
                <a16:creationId xmlns:a16="http://schemas.microsoft.com/office/drawing/2014/main" id="{6ED78683-8E48-0340-A9B3-92DE33A95EB5}"/>
              </a:ext>
            </a:extLst>
          </p:cNvPr>
          <p:cNvCxnSpPr>
            <a:cxnSpLocks/>
          </p:cNvCxnSpPr>
          <p:nvPr/>
        </p:nvCxnSpPr>
        <p:spPr>
          <a:xfrm>
            <a:off x="677944" y="7719537"/>
            <a:ext cx="0" cy="1027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箭頭接點 190">
            <a:extLst>
              <a:ext uri="{FF2B5EF4-FFF2-40B4-BE49-F238E27FC236}">
                <a16:creationId xmlns:a16="http://schemas.microsoft.com/office/drawing/2014/main" id="{3AA278AC-3064-5740-8B32-05F1C59E9804}"/>
              </a:ext>
            </a:extLst>
          </p:cNvPr>
          <p:cNvCxnSpPr>
            <a:cxnSpLocks/>
          </p:cNvCxnSpPr>
          <p:nvPr/>
        </p:nvCxnSpPr>
        <p:spPr>
          <a:xfrm flipH="1">
            <a:off x="1012362" y="8884501"/>
            <a:ext cx="4185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D88103CE-9721-B94B-B912-CCFBAB53928F}"/>
              </a:ext>
            </a:extLst>
          </p:cNvPr>
          <p:cNvSpPr txBox="1"/>
          <p:nvPr/>
        </p:nvSpPr>
        <p:spPr>
          <a:xfrm>
            <a:off x="218638" y="8740403"/>
            <a:ext cx="828260" cy="260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>
                <a:solidFill>
                  <a:srgbClr val="FF0000"/>
                </a:solidFill>
              </a:rPr>
              <a:t>return false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95" name="直線箭頭接點 194">
            <a:extLst>
              <a:ext uri="{FF2B5EF4-FFF2-40B4-BE49-F238E27FC236}">
                <a16:creationId xmlns:a16="http://schemas.microsoft.com/office/drawing/2014/main" id="{946BD355-1312-DD48-8201-856A513C9014}"/>
              </a:ext>
            </a:extLst>
          </p:cNvPr>
          <p:cNvCxnSpPr>
            <a:cxnSpLocks/>
          </p:cNvCxnSpPr>
          <p:nvPr/>
        </p:nvCxnSpPr>
        <p:spPr>
          <a:xfrm>
            <a:off x="2181115" y="6900173"/>
            <a:ext cx="0" cy="164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箭頭接點 199">
            <a:extLst>
              <a:ext uri="{FF2B5EF4-FFF2-40B4-BE49-F238E27FC236}">
                <a16:creationId xmlns:a16="http://schemas.microsoft.com/office/drawing/2014/main" id="{56D52AFE-827F-E044-B9A1-D3177A1F2B69}"/>
              </a:ext>
            </a:extLst>
          </p:cNvPr>
          <p:cNvCxnSpPr>
            <a:cxnSpLocks/>
          </p:cNvCxnSpPr>
          <p:nvPr/>
        </p:nvCxnSpPr>
        <p:spPr>
          <a:xfrm>
            <a:off x="2181115" y="8169069"/>
            <a:ext cx="0" cy="164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9BB751D2-4081-8342-9FC2-AC6189FE92B0}"/>
              </a:ext>
            </a:extLst>
          </p:cNvPr>
          <p:cNvCxnSpPr>
            <a:cxnSpLocks/>
          </p:cNvCxnSpPr>
          <p:nvPr/>
        </p:nvCxnSpPr>
        <p:spPr>
          <a:xfrm>
            <a:off x="4487334" y="7702081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D4AECB1E-8444-A540-9AE1-5BCAFF71359C}"/>
              </a:ext>
            </a:extLst>
          </p:cNvPr>
          <p:cNvSpPr txBox="1"/>
          <p:nvPr/>
        </p:nvSpPr>
        <p:spPr>
          <a:xfrm>
            <a:off x="4309054" y="7795341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207" name="直線箭頭接點 206">
            <a:extLst>
              <a:ext uri="{FF2B5EF4-FFF2-40B4-BE49-F238E27FC236}">
                <a16:creationId xmlns:a16="http://schemas.microsoft.com/office/drawing/2014/main" id="{6F4808C9-800C-7444-9188-5802EE4BFE3E}"/>
              </a:ext>
            </a:extLst>
          </p:cNvPr>
          <p:cNvCxnSpPr>
            <a:cxnSpLocks/>
          </p:cNvCxnSpPr>
          <p:nvPr/>
        </p:nvCxnSpPr>
        <p:spPr>
          <a:xfrm>
            <a:off x="4799952" y="9291561"/>
            <a:ext cx="437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6C6B14E6-D402-1F42-9D17-58EA21EC2BB1}"/>
              </a:ext>
            </a:extLst>
          </p:cNvPr>
          <p:cNvSpPr txBox="1"/>
          <p:nvPr/>
        </p:nvSpPr>
        <p:spPr>
          <a:xfrm>
            <a:off x="4877642" y="9211782"/>
            <a:ext cx="2324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ED7E2893-4F5E-5E47-AB5B-451D07B34A3E}"/>
              </a:ext>
            </a:extLst>
          </p:cNvPr>
          <p:cNvSpPr txBox="1"/>
          <p:nvPr/>
        </p:nvSpPr>
        <p:spPr>
          <a:xfrm>
            <a:off x="5247098" y="9114652"/>
            <a:ext cx="1140058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Input buy number and buy, or leave</a:t>
            </a:r>
            <a:endParaRPr kumimoji="1" lang="zh-TW" altLang="en-US" sz="1000" dirty="0"/>
          </a:p>
        </p:txBody>
      </p:sp>
      <p:cxnSp>
        <p:nvCxnSpPr>
          <p:cNvPr id="213" name="直線箭頭接點 212">
            <a:extLst>
              <a:ext uri="{FF2B5EF4-FFF2-40B4-BE49-F238E27FC236}">
                <a16:creationId xmlns:a16="http://schemas.microsoft.com/office/drawing/2014/main" id="{9152FECF-F776-564A-8B39-34228BB8A001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4194722" y="9427623"/>
            <a:ext cx="0" cy="186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5553A6DD-EE72-054F-9574-8E18CA4957E2}"/>
              </a:ext>
            </a:extLst>
          </p:cNvPr>
          <p:cNvSpPr txBox="1"/>
          <p:nvPr/>
        </p:nvSpPr>
        <p:spPr>
          <a:xfrm>
            <a:off x="4085472" y="9519204"/>
            <a:ext cx="2324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215" name="直線箭頭接點 214">
            <a:extLst>
              <a:ext uri="{FF2B5EF4-FFF2-40B4-BE49-F238E27FC236}">
                <a16:creationId xmlns:a16="http://schemas.microsoft.com/office/drawing/2014/main" id="{6F106DCD-E1C0-5743-9CDB-DFC64C12A9A8}"/>
              </a:ext>
            </a:extLst>
          </p:cNvPr>
          <p:cNvCxnSpPr>
            <a:cxnSpLocks/>
          </p:cNvCxnSpPr>
          <p:nvPr/>
        </p:nvCxnSpPr>
        <p:spPr>
          <a:xfrm flipV="1">
            <a:off x="5710469" y="8847024"/>
            <a:ext cx="0" cy="269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箭頭接點 216">
            <a:extLst>
              <a:ext uri="{FF2B5EF4-FFF2-40B4-BE49-F238E27FC236}">
                <a16:creationId xmlns:a16="http://schemas.microsoft.com/office/drawing/2014/main" id="{BD7E3722-7948-1342-9A5B-69FCD6C4C3D5}"/>
              </a:ext>
            </a:extLst>
          </p:cNvPr>
          <p:cNvCxnSpPr>
            <a:cxnSpLocks/>
          </p:cNvCxnSpPr>
          <p:nvPr/>
        </p:nvCxnSpPr>
        <p:spPr>
          <a:xfrm flipH="1">
            <a:off x="4307475" y="9599718"/>
            <a:ext cx="1311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1E0762EE-0CDD-8343-AD98-088DA7DB230F}"/>
              </a:ext>
            </a:extLst>
          </p:cNvPr>
          <p:cNvSpPr txBox="1"/>
          <p:nvPr/>
        </p:nvSpPr>
        <p:spPr>
          <a:xfrm>
            <a:off x="5235742" y="8538272"/>
            <a:ext cx="923628" cy="31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Set to Player’s backpack</a:t>
            </a:r>
            <a:endParaRPr kumimoji="1" lang="zh-TW" altLang="en-US" sz="1000" dirty="0"/>
          </a:p>
        </p:txBody>
      </p:sp>
      <p:cxnSp>
        <p:nvCxnSpPr>
          <p:cNvPr id="220" name="直線箭頭接點 219">
            <a:extLst>
              <a:ext uri="{FF2B5EF4-FFF2-40B4-BE49-F238E27FC236}">
                <a16:creationId xmlns:a16="http://schemas.microsoft.com/office/drawing/2014/main" id="{BE4AF7DF-87E5-4B4F-B45A-06386D46555B}"/>
              </a:ext>
            </a:extLst>
          </p:cNvPr>
          <p:cNvCxnSpPr>
            <a:cxnSpLocks/>
          </p:cNvCxnSpPr>
          <p:nvPr/>
        </p:nvCxnSpPr>
        <p:spPr>
          <a:xfrm>
            <a:off x="5820069" y="9427623"/>
            <a:ext cx="0" cy="186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8B3E0522-ECA3-DB4A-8B63-3790A274F092}"/>
              </a:ext>
            </a:extLst>
          </p:cNvPr>
          <p:cNvSpPr txBox="1"/>
          <p:nvPr/>
        </p:nvSpPr>
        <p:spPr>
          <a:xfrm>
            <a:off x="5710819" y="9519204"/>
            <a:ext cx="2324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Leave</a:t>
            </a:r>
            <a:endParaRPr kumimoji="1" lang="zh-TW" altLang="en-US" sz="1000" dirty="0"/>
          </a:p>
        </p:txBody>
      </p:sp>
      <p:cxnSp>
        <p:nvCxnSpPr>
          <p:cNvPr id="223" name="直線箭頭接點 222">
            <a:extLst>
              <a:ext uri="{FF2B5EF4-FFF2-40B4-BE49-F238E27FC236}">
                <a16:creationId xmlns:a16="http://schemas.microsoft.com/office/drawing/2014/main" id="{F392ACCC-1AF4-2542-A5B6-1576323ACF84}"/>
              </a:ext>
            </a:extLst>
          </p:cNvPr>
          <p:cNvCxnSpPr>
            <a:cxnSpLocks/>
          </p:cNvCxnSpPr>
          <p:nvPr/>
        </p:nvCxnSpPr>
        <p:spPr>
          <a:xfrm flipH="1">
            <a:off x="2181115" y="9599718"/>
            <a:ext cx="18806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箭頭接點 224">
            <a:extLst>
              <a:ext uri="{FF2B5EF4-FFF2-40B4-BE49-F238E27FC236}">
                <a16:creationId xmlns:a16="http://schemas.microsoft.com/office/drawing/2014/main" id="{B8D770A5-FEAE-9D4B-A85F-9BA4F6AA445A}"/>
              </a:ext>
            </a:extLst>
          </p:cNvPr>
          <p:cNvCxnSpPr>
            <a:cxnSpLocks/>
          </p:cNvCxnSpPr>
          <p:nvPr/>
        </p:nvCxnSpPr>
        <p:spPr>
          <a:xfrm flipV="1">
            <a:off x="2181115" y="9178288"/>
            <a:ext cx="0" cy="435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箭頭接點 228">
            <a:extLst>
              <a:ext uri="{FF2B5EF4-FFF2-40B4-BE49-F238E27FC236}">
                <a16:creationId xmlns:a16="http://schemas.microsoft.com/office/drawing/2014/main" id="{B30EE164-FF5A-3B4E-8BF0-F517F3DDF2B2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 flipV="1">
            <a:off x="4670050" y="8318041"/>
            <a:ext cx="565692" cy="2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箭頭接點 232">
            <a:extLst>
              <a:ext uri="{FF2B5EF4-FFF2-40B4-BE49-F238E27FC236}">
                <a16:creationId xmlns:a16="http://schemas.microsoft.com/office/drawing/2014/main" id="{E0117862-71F6-B741-BACA-963BA55E1EC9}"/>
              </a:ext>
            </a:extLst>
          </p:cNvPr>
          <p:cNvCxnSpPr>
            <a:cxnSpLocks/>
          </p:cNvCxnSpPr>
          <p:nvPr/>
        </p:nvCxnSpPr>
        <p:spPr>
          <a:xfrm>
            <a:off x="4197465" y="8847024"/>
            <a:ext cx="0" cy="269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>
            <a:extLst>
              <a:ext uri="{FF2B5EF4-FFF2-40B4-BE49-F238E27FC236}">
                <a16:creationId xmlns:a16="http://schemas.microsoft.com/office/drawing/2014/main" id="{6798F697-54ED-EC48-952C-694E9506CB56}"/>
              </a:ext>
            </a:extLst>
          </p:cNvPr>
          <p:cNvSpPr txBox="1"/>
          <p:nvPr/>
        </p:nvSpPr>
        <p:spPr>
          <a:xfrm>
            <a:off x="5240573" y="7295531"/>
            <a:ext cx="1255946" cy="31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Cost Player’s money</a:t>
            </a:r>
            <a:endParaRPr kumimoji="1" lang="zh-TW" altLang="en-US" sz="1000" dirty="0"/>
          </a:p>
        </p:txBody>
      </p:sp>
      <p:cxnSp>
        <p:nvCxnSpPr>
          <p:cNvPr id="236" name="直線箭頭接點 235">
            <a:extLst>
              <a:ext uri="{FF2B5EF4-FFF2-40B4-BE49-F238E27FC236}">
                <a16:creationId xmlns:a16="http://schemas.microsoft.com/office/drawing/2014/main" id="{088C13C6-533C-AC45-9284-B315B6BD0418}"/>
              </a:ext>
            </a:extLst>
          </p:cNvPr>
          <p:cNvCxnSpPr>
            <a:cxnSpLocks/>
          </p:cNvCxnSpPr>
          <p:nvPr/>
        </p:nvCxnSpPr>
        <p:spPr>
          <a:xfrm>
            <a:off x="3969636" y="7702081"/>
            <a:ext cx="0" cy="199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箭頭接點 238">
            <a:extLst>
              <a:ext uri="{FF2B5EF4-FFF2-40B4-BE49-F238E27FC236}">
                <a16:creationId xmlns:a16="http://schemas.microsoft.com/office/drawing/2014/main" id="{613474F9-1C12-1845-A0D8-1DF62E71D46E}"/>
              </a:ext>
            </a:extLst>
          </p:cNvPr>
          <p:cNvCxnSpPr>
            <a:cxnSpLocks/>
          </p:cNvCxnSpPr>
          <p:nvPr/>
        </p:nvCxnSpPr>
        <p:spPr>
          <a:xfrm flipH="1">
            <a:off x="3359887" y="7868375"/>
            <a:ext cx="57294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B22694CD-C5EF-7D4C-ABE5-D5E33116AEDC}"/>
              </a:ext>
            </a:extLst>
          </p:cNvPr>
          <p:cNvSpPr txBox="1"/>
          <p:nvPr/>
        </p:nvSpPr>
        <p:spPr>
          <a:xfrm>
            <a:off x="3791356" y="7795341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242" name="直線箭頭接點 241">
            <a:extLst>
              <a:ext uri="{FF2B5EF4-FFF2-40B4-BE49-F238E27FC236}">
                <a16:creationId xmlns:a16="http://schemas.microsoft.com/office/drawing/2014/main" id="{719F20E6-E8DA-8641-B482-591DADE7BF68}"/>
              </a:ext>
            </a:extLst>
          </p:cNvPr>
          <p:cNvCxnSpPr>
            <a:cxnSpLocks/>
          </p:cNvCxnSpPr>
          <p:nvPr/>
        </p:nvCxnSpPr>
        <p:spPr>
          <a:xfrm>
            <a:off x="3357342" y="7856695"/>
            <a:ext cx="0" cy="1743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箭頭接點 243">
            <a:extLst>
              <a:ext uri="{FF2B5EF4-FFF2-40B4-BE49-F238E27FC236}">
                <a16:creationId xmlns:a16="http://schemas.microsoft.com/office/drawing/2014/main" id="{DAEDF2D9-3724-D841-8838-2C13266165AE}"/>
              </a:ext>
            </a:extLst>
          </p:cNvPr>
          <p:cNvCxnSpPr>
            <a:cxnSpLocks/>
          </p:cNvCxnSpPr>
          <p:nvPr/>
        </p:nvCxnSpPr>
        <p:spPr>
          <a:xfrm flipV="1">
            <a:off x="5830671" y="6900173"/>
            <a:ext cx="0" cy="3879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244">
            <a:extLst>
              <a:ext uri="{FF2B5EF4-FFF2-40B4-BE49-F238E27FC236}">
                <a16:creationId xmlns:a16="http://schemas.microsoft.com/office/drawing/2014/main" id="{838599BA-82E3-A04D-AB25-BE0EF37B761D}"/>
              </a:ext>
            </a:extLst>
          </p:cNvPr>
          <p:cNvCxnSpPr>
            <a:cxnSpLocks/>
          </p:cNvCxnSpPr>
          <p:nvPr/>
        </p:nvCxnSpPr>
        <p:spPr>
          <a:xfrm flipV="1">
            <a:off x="6387156" y="7609591"/>
            <a:ext cx="0" cy="1103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箭頭接點 245">
            <a:extLst>
              <a:ext uri="{FF2B5EF4-FFF2-40B4-BE49-F238E27FC236}">
                <a16:creationId xmlns:a16="http://schemas.microsoft.com/office/drawing/2014/main" id="{BB43B7E9-93DF-FE43-9228-06C00532E1A4}"/>
              </a:ext>
            </a:extLst>
          </p:cNvPr>
          <p:cNvCxnSpPr>
            <a:cxnSpLocks/>
          </p:cNvCxnSpPr>
          <p:nvPr/>
        </p:nvCxnSpPr>
        <p:spPr>
          <a:xfrm>
            <a:off x="6151518" y="8320695"/>
            <a:ext cx="2356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箭頭接點 247">
            <a:extLst>
              <a:ext uri="{FF2B5EF4-FFF2-40B4-BE49-F238E27FC236}">
                <a16:creationId xmlns:a16="http://schemas.microsoft.com/office/drawing/2014/main" id="{BE376282-FBE9-B444-8401-D1703106211C}"/>
              </a:ext>
            </a:extLst>
          </p:cNvPr>
          <p:cNvCxnSpPr>
            <a:cxnSpLocks/>
          </p:cNvCxnSpPr>
          <p:nvPr/>
        </p:nvCxnSpPr>
        <p:spPr>
          <a:xfrm>
            <a:off x="6151518" y="8699970"/>
            <a:ext cx="2356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箭頭接點 251">
            <a:extLst>
              <a:ext uri="{FF2B5EF4-FFF2-40B4-BE49-F238E27FC236}">
                <a16:creationId xmlns:a16="http://schemas.microsoft.com/office/drawing/2014/main" id="{372D4FC7-5623-8342-84EF-61E38E4A5010}"/>
              </a:ext>
            </a:extLst>
          </p:cNvPr>
          <p:cNvCxnSpPr>
            <a:cxnSpLocks/>
          </p:cNvCxnSpPr>
          <p:nvPr/>
        </p:nvCxnSpPr>
        <p:spPr>
          <a:xfrm flipH="1">
            <a:off x="2177433" y="6900173"/>
            <a:ext cx="36600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256">
            <a:extLst>
              <a:ext uri="{FF2B5EF4-FFF2-40B4-BE49-F238E27FC236}">
                <a16:creationId xmlns:a16="http://schemas.microsoft.com/office/drawing/2014/main" id="{866D2DB5-7780-7040-A130-0E34B6C530BB}"/>
              </a:ext>
            </a:extLst>
          </p:cNvPr>
          <p:cNvCxnSpPr>
            <a:cxnSpLocks/>
          </p:cNvCxnSpPr>
          <p:nvPr/>
        </p:nvCxnSpPr>
        <p:spPr>
          <a:xfrm>
            <a:off x="2181115" y="7702081"/>
            <a:ext cx="0" cy="164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箭頭接點 258">
            <a:extLst>
              <a:ext uri="{FF2B5EF4-FFF2-40B4-BE49-F238E27FC236}">
                <a16:creationId xmlns:a16="http://schemas.microsoft.com/office/drawing/2014/main" id="{0DFD1ED2-1C7E-1A44-AAC8-10102C47AB59}"/>
              </a:ext>
            </a:extLst>
          </p:cNvPr>
          <p:cNvCxnSpPr>
            <a:cxnSpLocks/>
          </p:cNvCxnSpPr>
          <p:nvPr/>
        </p:nvCxnSpPr>
        <p:spPr>
          <a:xfrm>
            <a:off x="3216184" y="7504695"/>
            <a:ext cx="36567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箭頭接點 262">
            <a:extLst>
              <a:ext uri="{FF2B5EF4-FFF2-40B4-BE49-F238E27FC236}">
                <a16:creationId xmlns:a16="http://schemas.microsoft.com/office/drawing/2014/main" id="{31E76D6E-AB0A-B346-97B2-7FA5F253670A}"/>
              </a:ext>
            </a:extLst>
          </p:cNvPr>
          <p:cNvCxnSpPr>
            <a:cxnSpLocks/>
          </p:cNvCxnSpPr>
          <p:nvPr/>
        </p:nvCxnSpPr>
        <p:spPr>
          <a:xfrm>
            <a:off x="3216184" y="7504695"/>
            <a:ext cx="0" cy="10335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箭頭接點 265">
            <a:extLst>
              <a:ext uri="{FF2B5EF4-FFF2-40B4-BE49-F238E27FC236}">
                <a16:creationId xmlns:a16="http://schemas.microsoft.com/office/drawing/2014/main" id="{356D1094-DD92-2548-A6F5-09052F53750C}"/>
              </a:ext>
            </a:extLst>
          </p:cNvPr>
          <p:cNvCxnSpPr>
            <a:cxnSpLocks/>
          </p:cNvCxnSpPr>
          <p:nvPr/>
        </p:nvCxnSpPr>
        <p:spPr>
          <a:xfrm flipH="1">
            <a:off x="2943768" y="8538272"/>
            <a:ext cx="27939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4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7CB04F-EA48-3441-A2CD-056E39095377}"/>
              </a:ext>
            </a:extLst>
          </p:cNvPr>
          <p:cNvSpPr/>
          <p:nvPr/>
        </p:nvSpPr>
        <p:spPr>
          <a:xfrm>
            <a:off x="79065" y="195111"/>
            <a:ext cx="3004368" cy="3510615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03E9E8-F6F5-2846-9B6A-237A3478D9FA}"/>
              </a:ext>
            </a:extLst>
          </p:cNvPr>
          <p:cNvSpPr txBox="1"/>
          <p:nvPr/>
        </p:nvSpPr>
        <p:spPr>
          <a:xfrm>
            <a:off x="79067" y="195111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saveToFile(Dungeon*, Player&amp;, vector&lt;Room*&gt;&amp;): void</a:t>
            </a:r>
            <a:endParaRPr kumimoji="1"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CECF69-6558-F448-AC34-5207CECD2B52}"/>
              </a:ext>
            </a:extLst>
          </p:cNvPr>
          <p:cNvSpPr txBox="1"/>
          <p:nvPr/>
        </p:nvSpPr>
        <p:spPr>
          <a:xfrm>
            <a:off x="194617" y="441332"/>
            <a:ext cx="13374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/>
              <a:t>open / create save file</a:t>
            </a:r>
            <a:endParaRPr kumimoji="1" lang="zh-TW" altLang="en-US" sz="1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B588CA-ED67-734D-91B0-BF61BA208C3B}"/>
              </a:ext>
            </a:extLst>
          </p:cNvPr>
          <p:cNvSpPr txBox="1"/>
          <p:nvPr/>
        </p:nvSpPr>
        <p:spPr>
          <a:xfrm>
            <a:off x="192199" y="1102227"/>
            <a:ext cx="2607954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saveDungeon(Dungeon*,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CF3E64-9D1A-FA4E-BA74-E40ACA7A2E0A}"/>
              </a:ext>
            </a:extLst>
          </p:cNvPr>
          <p:cNvCxnSpPr>
            <a:cxnSpLocks/>
          </p:cNvCxnSpPr>
          <p:nvPr/>
        </p:nvCxnSpPr>
        <p:spPr>
          <a:xfrm>
            <a:off x="901819" y="687081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8FC472-E370-6E46-B83C-4E10519CA3C3}"/>
              </a:ext>
            </a:extLst>
          </p:cNvPr>
          <p:cNvSpPr txBox="1"/>
          <p:nvPr/>
        </p:nvSpPr>
        <p:spPr>
          <a:xfrm>
            <a:off x="723539" y="770509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success</a:t>
            </a:r>
            <a:endParaRPr kumimoji="1" lang="zh-TW" altLang="en-US" sz="1000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7890A9-199B-0548-B6E1-EA1C17BCEDF5}"/>
              </a:ext>
            </a:extLst>
          </p:cNvPr>
          <p:cNvCxnSpPr>
            <a:cxnSpLocks/>
          </p:cNvCxnSpPr>
          <p:nvPr/>
        </p:nvCxnSpPr>
        <p:spPr>
          <a:xfrm flipV="1">
            <a:off x="1532016" y="564441"/>
            <a:ext cx="5088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41CC0E-2FC2-6B4D-BEC2-1703C3A965AD}"/>
              </a:ext>
            </a:extLst>
          </p:cNvPr>
          <p:cNvSpPr txBox="1"/>
          <p:nvPr/>
        </p:nvSpPr>
        <p:spPr>
          <a:xfrm>
            <a:off x="1647570" y="488908"/>
            <a:ext cx="24705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fail</a:t>
            </a:r>
            <a:endParaRPr kumimoji="1" lang="zh-TW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8A29D4-213E-704F-A186-B7655A22B768}"/>
              </a:ext>
            </a:extLst>
          </p:cNvPr>
          <p:cNvSpPr/>
          <p:nvPr/>
        </p:nvSpPr>
        <p:spPr>
          <a:xfrm>
            <a:off x="194617" y="1501859"/>
            <a:ext cx="2607969" cy="597348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A94D18-7D69-0D40-873C-DCD247EAC584}"/>
              </a:ext>
            </a:extLst>
          </p:cNvPr>
          <p:cNvSpPr txBox="1"/>
          <p:nvPr/>
        </p:nvSpPr>
        <p:spPr>
          <a:xfrm>
            <a:off x="193881" y="1501859"/>
            <a:ext cx="2130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savePlayer(Player&amp;, ofstream&amp;): void</a:t>
            </a:r>
            <a:endParaRPr kumimoji="1"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9177EE0-A959-224E-B269-2D91E85EF248}"/>
              </a:ext>
            </a:extLst>
          </p:cNvPr>
          <p:cNvSpPr txBox="1"/>
          <p:nvPr/>
        </p:nvSpPr>
        <p:spPr>
          <a:xfrm>
            <a:off x="274446" y="1741378"/>
            <a:ext cx="214562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saveItem(Item*,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246C9C-7936-0E4B-80D0-446716B9DC65}"/>
              </a:ext>
            </a:extLst>
          </p:cNvPr>
          <p:cNvSpPr/>
          <p:nvPr/>
        </p:nvSpPr>
        <p:spPr>
          <a:xfrm>
            <a:off x="194618" y="2254663"/>
            <a:ext cx="2607970" cy="1174144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3DE0010-36F4-F041-ABB6-62A5620B54DE}"/>
              </a:ext>
            </a:extLst>
          </p:cNvPr>
          <p:cNvSpPr txBox="1"/>
          <p:nvPr/>
        </p:nvSpPr>
        <p:spPr>
          <a:xfrm>
            <a:off x="193881" y="2254664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saveRooms(vector&lt;Room*&gt;&amp;, ofstream&amp;): void</a:t>
            </a:r>
            <a:endParaRPr kumimoji="1" lang="zh-TW" altLang="en-US" sz="1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D623433-C85F-C841-A04C-5C4450D6D6E3}"/>
              </a:ext>
            </a:extLst>
          </p:cNvPr>
          <p:cNvSpPr txBox="1"/>
          <p:nvPr/>
        </p:nvSpPr>
        <p:spPr>
          <a:xfrm>
            <a:off x="274447" y="2486868"/>
            <a:ext cx="2145619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saveItem(Item*,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187FDE-F4D3-034F-A8E3-A9E9EE50FA21}"/>
              </a:ext>
            </a:extLst>
          </p:cNvPr>
          <p:cNvSpPr txBox="1"/>
          <p:nvPr/>
        </p:nvSpPr>
        <p:spPr>
          <a:xfrm>
            <a:off x="274447" y="2796478"/>
            <a:ext cx="2145619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saveMonster(Item*,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3A6B26-518E-374D-AD44-4B3CEA53413F}"/>
              </a:ext>
            </a:extLst>
          </p:cNvPr>
          <p:cNvSpPr txBox="1"/>
          <p:nvPr/>
        </p:nvSpPr>
        <p:spPr>
          <a:xfrm>
            <a:off x="274447" y="3092232"/>
            <a:ext cx="2145619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saveNPC(Item*,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7DC428-CEFF-6F44-B461-F673139AAF1E}"/>
              </a:ext>
            </a:extLst>
          </p:cNvPr>
          <p:cNvSpPr txBox="1"/>
          <p:nvPr/>
        </p:nvSpPr>
        <p:spPr>
          <a:xfrm>
            <a:off x="2040861" y="488908"/>
            <a:ext cx="4336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return</a:t>
            </a:r>
            <a:endParaRPr kumimoji="1" lang="zh-TW" altLang="en-US" sz="1000" dirty="0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6300AA5F-3D3F-0743-927D-0D0082FF617D}"/>
              </a:ext>
            </a:extLst>
          </p:cNvPr>
          <p:cNvCxnSpPr>
            <a:cxnSpLocks/>
          </p:cNvCxnSpPr>
          <p:nvPr/>
        </p:nvCxnSpPr>
        <p:spPr>
          <a:xfrm>
            <a:off x="1378684" y="1348448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E77B82D5-9746-204B-B3EC-236E2C79D2C4}"/>
              </a:ext>
            </a:extLst>
          </p:cNvPr>
          <p:cNvCxnSpPr>
            <a:cxnSpLocks/>
          </p:cNvCxnSpPr>
          <p:nvPr/>
        </p:nvCxnSpPr>
        <p:spPr>
          <a:xfrm>
            <a:off x="1378684" y="2099207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E848B36-64E6-7C41-AA3D-65AEF10EA4D2}"/>
              </a:ext>
            </a:extLst>
          </p:cNvPr>
          <p:cNvSpPr/>
          <p:nvPr/>
        </p:nvSpPr>
        <p:spPr>
          <a:xfrm>
            <a:off x="3251532" y="195111"/>
            <a:ext cx="3527403" cy="3510615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0A3F391-D1A6-E948-919C-0CCFEDC6FE22}"/>
              </a:ext>
            </a:extLst>
          </p:cNvPr>
          <p:cNvSpPr txBox="1"/>
          <p:nvPr/>
        </p:nvSpPr>
        <p:spPr>
          <a:xfrm>
            <a:off x="3251534" y="195111"/>
            <a:ext cx="3049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loadToFile(Dungeon*, Player&amp;, vector&lt;Room*&gt;&amp;): </a:t>
            </a:r>
            <a:r>
              <a:rPr kumimoji="1" lang="en-US" altLang="zh-TW" sz="1000" dirty="0">
                <a:solidFill>
                  <a:srgbClr val="FF0000"/>
                </a:solidFill>
              </a:rPr>
              <a:t>bool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CB8BE8-09AA-9449-AB65-EF584174F83F}"/>
              </a:ext>
            </a:extLst>
          </p:cNvPr>
          <p:cNvSpPr txBox="1"/>
          <p:nvPr/>
        </p:nvSpPr>
        <p:spPr>
          <a:xfrm>
            <a:off x="3367085" y="441332"/>
            <a:ext cx="9483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open save file</a:t>
            </a:r>
            <a:endParaRPr kumimoji="1" lang="zh-TW" altLang="en-US" sz="10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3287F8E-33D6-7744-9C8C-6A41892BC2B2}"/>
              </a:ext>
            </a:extLst>
          </p:cNvPr>
          <p:cNvSpPr txBox="1"/>
          <p:nvPr/>
        </p:nvSpPr>
        <p:spPr>
          <a:xfrm>
            <a:off x="3364665" y="1102227"/>
            <a:ext cx="3331765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loadDungeon(Dungeon*, vector&lt;Room*&gt;&amp;, ifstream&amp;):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D858CA78-9C2B-B84A-A9FF-4462D2F720AD}"/>
              </a:ext>
            </a:extLst>
          </p:cNvPr>
          <p:cNvCxnSpPr>
            <a:cxnSpLocks/>
          </p:cNvCxnSpPr>
          <p:nvPr/>
        </p:nvCxnSpPr>
        <p:spPr>
          <a:xfrm>
            <a:off x="3847405" y="687081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5304292-F1F7-024A-B5E4-1BD155BE4A9C}"/>
              </a:ext>
            </a:extLst>
          </p:cNvPr>
          <p:cNvSpPr txBox="1"/>
          <p:nvPr/>
        </p:nvSpPr>
        <p:spPr>
          <a:xfrm>
            <a:off x="3669125" y="770509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success</a:t>
            </a:r>
            <a:endParaRPr kumimoji="1" lang="zh-TW" altLang="en-US" sz="1000" dirty="0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1DE0422-AC1A-4749-8FFC-76964776AE9E}"/>
              </a:ext>
            </a:extLst>
          </p:cNvPr>
          <p:cNvCxnSpPr>
            <a:cxnSpLocks/>
          </p:cNvCxnSpPr>
          <p:nvPr/>
        </p:nvCxnSpPr>
        <p:spPr>
          <a:xfrm flipV="1">
            <a:off x="4315413" y="564441"/>
            <a:ext cx="5088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34B4AFA-9318-434D-89BE-A824D5CDE805}"/>
              </a:ext>
            </a:extLst>
          </p:cNvPr>
          <p:cNvSpPr txBox="1"/>
          <p:nvPr/>
        </p:nvSpPr>
        <p:spPr>
          <a:xfrm>
            <a:off x="4430967" y="488908"/>
            <a:ext cx="24705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fail</a:t>
            </a:r>
            <a:endParaRPr kumimoji="1" lang="zh-TW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99CF4E-08D3-6B4C-A3A1-16A33879C526}"/>
              </a:ext>
            </a:extLst>
          </p:cNvPr>
          <p:cNvSpPr/>
          <p:nvPr/>
        </p:nvSpPr>
        <p:spPr>
          <a:xfrm>
            <a:off x="3367083" y="1501859"/>
            <a:ext cx="3329345" cy="597348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9E9220-4808-774E-98CA-5234DEBF275C}"/>
              </a:ext>
            </a:extLst>
          </p:cNvPr>
          <p:cNvSpPr txBox="1"/>
          <p:nvPr/>
        </p:nvSpPr>
        <p:spPr>
          <a:xfrm>
            <a:off x="3366348" y="1501859"/>
            <a:ext cx="3063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loadPlayer(Player&amp;, vector&lt;Room*&gt;&amp;, ifstream&amp;): void</a:t>
            </a:r>
            <a:endParaRPr kumimoji="1" lang="zh-TW" altLang="en-US" sz="1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8D5675C-32A8-2C45-8D92-162B2B7AE472}"/>
              </a:ext>
            </a:extLst>
          </p:cNvPr>
          <p:cNvSpPr txBox="1"/>
          <p:nvPr/>
        </p:nvSpPr>
        <p:spPr>
          <a:xfrm>
            <a:off x="3446913" y="1741378"/>
            <a:ext cx="2853854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loadItem(stringstream&amp;,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Item*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177F599-6F6E-464C-AD30-DC438D6DFD88}"/>
              </a:ext>
            </a:extLst>
          </p:cNvPr>
          <p:cNvSpPr/>
          <p:nvPr/>
        </p:nvSpPr>
        <p:spPr>
          <a:xfrm>
            <a:off x="3367084" y="2254663"/>
            <a:ext cx="3329344" cy="1174144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6B035EE-EC86-1542-8FC5-554BD4E613AA}"/>
              </a:ext>
            </a:extLst>
          </p:cNvPr>
          <p:cNvSpPr txBox="1"/>
          <p:nvPr/>
        </p:nvSpPr>
        <p:spPr>
          <a:xfrm>
            <a:off x="3366348" y="2254664"/>
            <a:ext cx="276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loadRooms(vector&lt;Room*&gt;&amp;, ifstream&amp;): void</a:t>
            </a:r>
            <a:endParaRPr kumimoji="1" lang="zh-TW" altLang="en-US" sz="1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210BC97-B09C-B54C-923A-20B765DA7D7E}"/>
              </a:ext>
            </a:extLst>
          </p:cNvPr>
          <p:cNvSpPr txBox="1"/>
          <p:nvPr/>
        </p:nvSpPr>
        <p:spPr>
          <a:xfrm>
            <a:off x="3446914" y="2796478"/>
            <a:ext cx="2853853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loadMonster(stringstream&amp;,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Monster*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3207583-EF54-D041-8A7C-8437100DDF2F}"/>
              </a:ext>
            </a:extLst>
          </p:cNvPr>
          <p:cNvSpPr txBox="1"/>
          <p:nvPr/>
        </p:nvSpPr>
        <p:spPr>
          <a:xfrm>
            <a:off x="3446914" y="3092232"/>
            <a:ext cx="2853852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loadNPC(stringstream&amp;,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NPC*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1F1CC59-CF0F-0641-91D4-347430B38BF4}"/>
              </a:ext>
            </a:extLst>
          </p:cNvPr>
          <p:cNvSpPr txBox="1"/>
          <p:nvPr/>
        </p:nvSpPr>
        <p:spPr>
          <a:xfrm>
            <a:off x="4824258" y="483742"/>
            <a:ext cx="75904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return false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99852C40-0035-3E44-BA92-8CE7BEDC9CC3}"/>
              </a:ext>
            </a:extLst>
          </p:cNvPr>
          <p:cNvCxnSpPr>
            <a:cxnSpLocks/>
          </p:cNvCxnSpPr>
          <p:nvPr/>
        </p:nvCxnSpPr>
        <p:spPr>
          <a:xfrm>
            <a:off x="4819285" y="1348448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CCE1C800-BE07-7C48-93DF-323B6D4D33C1}"/>
              </a:ext>
            </a:extLst>
          </p:cNvPr>
          <p:cNvCxnSpPr>
            <a:cxnSpLocks/>
          </p:cNvCxnSpPr>
          <p:nvPr/>
        </p:nvCxnSpPr>
        <p:spPr>
          <a:xfrm>
            <a:off x="4819285" y="2099207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2114794-19D8-FB4C-B0BE-2AF8C021CA74}"/>
              </a:ext>
            </a:extLst>
          </p:cNvPr>
          <p:cNvSpPr txBox="1"/>
          <p:nvPr/>
        </p:nvSpPr>
        <p:spPr>
          <a:xfrm>
            <a:off x="3446913" y="2482680"/>
            <a:ext cx="2853854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loadItem(stringstream&amp;,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Item*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6837E464-1611-E743-A361-651254ECCEDB}"/>
              </a:ext>
            </a:extLst>
          </p:cNvPr>
          <p:cNvCxnSpPr>
            <a:cxnSpLocks/>
          </p:cNvCxnSpPr>
          <p:nvPr/>
        </p:nvCxnSpPr>
        <p:spPr>
          <a:xfrm>
            <a:off x="4819285" y="3428807"/>
            <a:ext cx="0" cy="1530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CDD71FBF-FC51-FD44-815A-25CA0035D1EB}"/>
              </a:ext>
            </a:extLst>
          </p:cNvPr>
          <p:cNvCxnSpPr>
            <a:cxnSpLocks/>
          </p:cNvCxnSpPr>
          <p:nvPr/>
        </p:nvCxnSpPr>
        <p:spPr>
          <a:xfrm rot="16200000">
            <a:off x="4923369" y="3477740"/>
            <a:ext cx="0" cy="208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539F5A9-4A35-D740-BD83-CCFD83FD93A1}"/>
              </a:ext>
            </a:extLst>
          </p:cNvPr>
          <p:cNvSpPr txBox="1"/>
          <p:nvPr/>
        </p:nvSpPr>
        <p:spPr>
          <a:xfrm>
            <a:off x="5027453" y="3505315"/>
            <a:ext cx="75904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return true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8FDAD6C-8371-BA46-8595-A767F4D7F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8828"/>
              </p:ext>
            </p:extLst>
          </p:nvPr>
        </p:nvGraphicFramePr>
        <p:xfrm>
          <a:off x="632319" y="2044337"/>
          <a:ext cx="571982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77">
                  <a:extLst>
                    <a:ext uri="{9D8B030D-6E8A-4147-A177-3AD203B41FA5}">
                      <a16:colId xmlns:a16="http://schemas.microsoft.com/office/drawing/2014/main" val="2836577870"/>
                    </a:ext>
                  </a:extLst>
                </a:gridCol>
                <a:gridCol w="1592072">
                  <a:extLst>
                    <a:ext uri="{9D8B030D-6E8A-4147-A177-3AD203B41FA5}">
                      <a16:colId xmlns:a16="http://schemas.microsoft.com/office/drawing/2014/main" val="782444745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454023481"/>
                    </a:ext>
                  </a:extLst>
                </a:gridCol>
                <a:gridCol w="1267905">
                  <a:extLst>
                    <a:ext uri="{9D8B030D-6E8A-4147-A177-3AD203B41FA5}">
                      <a16:colId xmlns:a16="http://schemas.microsoft.com/office/drawing/2014/main" val="2463837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triggerEvent </a:t>
                      </a:r>
                      <a:b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value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class Item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class Monster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class NPC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Item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成功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Monster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或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死亡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8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Item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失敗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撤退成功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離開商店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70311"/>
                  </a:ext>
                </a:extLst>
              </a:tr>
            </a:tbl>
          </a:graphicData>
        </a:graphic>
      </p:graphicFrame>
      <p:grpSp>
        <p:nvGrpSpPr>
          <p:cNvPr id="74" name="群組 73">
            <a:extLst>
              <a:ext uri="{FF2B5EF4-FFF2-40B4-BE49-F238E27FC236}">
                <a16:creationId xmlns:a16="http://schemas.microsoft.com/office/drawing/2014/main" id="{3E8C3F33-5209-C24C-AD99-89A0DB7F1AA9}"/>
              </a:ext>
            </a:extLst>
          </p:cNvPr>
          <p:cNvGrpSpPr/>
          <p:nvPr/>
        </p:nvGrpSpPr>
        <p:grpSpPr>
          <a:xfrm>
            <a:off x="510018" y="4095630"/>
            <a:ext cx="1049968" cy="1193902"/>
            <a:chOff x="562312" y="4095630"/>
            <a:chExt cx="1049968" cy="119390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DB2FE71-2426-714C-96CD-56B42681149C}"/>
                </a:ext>
              </a:extLst>
            </p:cNvPr>
            <p:cNvSpPr txBox="1"/>
            <p:nvPr/>
          </p:nvSpPr>
          <p:spPr>
            <a:xfrm>
              <a:off x="562312" y="4889422"/>
              <a:ext cx="1040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(a)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upper left</a:t>
              </a:r>
              <a:endParaRPr kumimoji="1" lang="zh-TW" altLang="en-US" sz="1000" dirty="0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2AA8D9E-849F-E044-9353-D5C24D2D2EF8}"/>
                </a:ext>
              </a:extLst>
            </p:cNvPr>
            <p:cNvGrpSpPr/>
            <p:nvPr/>
          </p:nvGrpSpPr>
          <p:grpSpPr>
            <a:xfrm>
              <a:off x="754910" y="4095630"/>
              <a:ext cx="857370" cy="857370"/>
              <a:chOff x="754910" y="4095630"/>
              <a:chExt cx="857370" cy="85737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E25B1F2-09B4-3449-9542-485F8E546A3A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CCE208-258C-4D40-B46E-BCB535DD5C1B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FF920C-5901-6341-9E71-33C277F887DE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858A691-BB00-9549-976E-4B794885627E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22BDD3-32E6-BF4A-B1EB-5801DEB89090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9EE0B2F-8647-B243-9CA3-7913380BE22E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686C555-A5C8-2D49-92BB-D7497F727330}"/>
                    </a:ext>
                  </a:extLst>
                </p:cNvPr>
                <p:cNvSpPr/>
                <p:nvPr/>
              </p:nvSpPr>
              <p:spPr>
                <a:xfrm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01C88E3-E7E8-1F4F-BFE5-623FF9B7C999}"/>
                    </a:ext>
                  </a:extLst>
                </p:cNvPr>
                <p:cNvSpPr/>
                <p:nvPr/>
              </p:nvSpPr>
              <p:spPr>
                <a:xfrm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374DB03-F284-A64A-BC4D-EBD7D0BA1901}"/>
                    </a:ext>
                  </a:extLst>
                </p:cNvPr>
                <p:cNvSpPr/>
                <p:nvPr/>
              </p:nvSpPr>
              <p:spPr>
                <a:xfrm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13D337A6-0695-3D43-8682-6DCB8596F7F3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53F5FBA9-8439-B64B-8EE2-B2A95E78ED1F}"/>
              </a:ext>
            </a:extLst>
          </p:cNvPr>
          <p:cNvGrpSpPr/>
          <p:nvPr/>
        </p:nvGrpSpPr>
        <p:grpSpPr>
          <a:xfrm>
            <a:off x="2070004" y="3837461"/>
            <a:ext cx="1042754" cy="1452071"/>
            <a:chOff x="1878780" y="3837461"/>
            <a:chExt cx="1042754" cy="1452071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2A4EC27-B2AD-2C42-A62B-1E8A508CE3DA}"/>
                </a:ext>
              </a:extLst>
            </p:cNvPr>
            <p:cNvSpPr txBox="1"/>
            <p:nvPr/>
          </p:nvSpPr>
          <p:spPr>
            <a:xfrm>
              <a:off x="1878780" y="4889422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(b)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lower left</a:t>
              </a:r>
              <a:endParaRPr kumimoji="1" lang="zh-TW" altLang="en-US" sz="1000" dirty="0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7BF2822-4906-834D-B25C-68428C45DBF3}"/>
                </a:ext>
              </a:extLst>
            </p:cNvPr>
            <p:cNvGrpSpPr/>
            <p:nvPr/>
          </p:nvGrpSpPr>
          <p:grpSpPr>
            <a:xfrm rot="16200000">
              <a:off x="2064164" y="3837461"/>
              <a:ext cx="857370" cy="857370"/>
              <a:chOff x="754910" y="4095630"/>
              <a:chExt cx="857370" cy="85737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D83D91B-BF91-7340-9D3C-C108FA987050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C028B2B-E54C-4E4D-A5E4-E3E22217D765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99100B7-C6A4-564E-B3E7-17BBE0016ACB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B72A8F1-691F-A64F-BCDD-A268AA36E65E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D580E4-670A-684D-9B07-41426BFE0AB5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B739A9E1-F538-3A47-B89A-52BB96CAE71E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79F7419A-C21E-E442-9086-EA22F30ABE2C}"/>
                    </a:ext>
                  </a:extLst>
                </p:cNvPr>
                <p:cNvSpPr/>
                <p:nvPr/>
              </p:nvSpPr>
              <p:spPr>
                <a:xfrm rot="5400000"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C8A6179B-7A8B-7842-9DCD-AE311D6E2B50}"/>
                    </a:ext>
                  </a:extLst>
                </p:cNvPr>
                <p:cNvSpPr/>
                <p:nvPr/>
              </p:nvSpPr>
              <p:spPr>
                <a:xfrm rot="5400000"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619C99C-87B5-1A44-AD56-B91164F4B79B}"/>
                    </a:ext>
                  </a:extLst>
                </p:cNvPr>
                <p:cNvSpPr/>
                <p:nvPr/>
              </p:nvSpPr>
              <p:spPr>
                <a:xfrm rot="5400000"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44C35FC0-B694-6448-BC15-E2D11D17E429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8D194DC-5980-6C44-AAF5-366FB25ACF6D}"/>
              </a:ext>
            </a:extLst>
          </p:cNvPr>
          <p:cNvGrpSpPr/>
          <p:nvPr/>
        </p:nvGrpSpPr>
        <p:grpSpPr>
          <a:xfrm>
            <a:off x="3622776" y="4094560"/>
            <a:ext cx="1111202" cy="1194972"/>
            <a:chOff x="3386521" y="4094560"/>
            <a:chExt cx="1111202" cy="1194972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755B2E6-CF19-184B-9C68-541D2625B851}"/>
                </a:ext>
              </a:extLst>
            </p:cNvPr>
            <p:cNvSpPr txBox="1"/>
            <p:nvPr/>
          </p:nvSpPr>
          <p:spPr>
            <a:xfrm>
              <a:off x="3386521" y="4889422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(c)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upper right</a:t>
              </a:r>
              <a:endParaRPr kumimoji="1" lang="zh-TW" altLang="en-US" sz="1000" dirty="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253F48E9-19C8-8D46-BF91-50160278B80F}"/>
                </a:ext>
              </a:extLst>
            </p:cNvPr>
            <p:cNvGrpSpPr/>
            <p:nvPr/>
          </p:nvGrpSpPr>
          <p:grpSpPr>
            <a:xfrm rot="5400000">
              <a:off x="3458618" y="4094560"/>
              <a:ext cx="857370" cy="857370"/>
              <a:chOff x="754910" y="4095630"/>
              <a:chExt cx="857370" cy="85737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FFA7892-E10A-5C41-94DF-F94A6821B21D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5E47B7E-39AF-2246-8E1A-520C2A75E892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6D50578-A8A4-A849-91B5-557C95BB2064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36F60BE-2778-C74F-A6A3-B60160FAEADF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08A8187-1E06-E44D-B39A-244AD55D9EC6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38041EAD-D2A6-7A44-9304-DB9CF51925E0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D496EBA-AD01-0444-80D7-87072D8FD7E4}"/>
                    </a:ext>
                  </a:extLst>
                </p:cNvPr>
                <p:cNvSpPr/>
                <p:nvPr/>
              </p:nvSpPr>
              <p:spPr>
                <a:xfrm rot="16200000"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8C9DF8E-6B0B-7D46-BBB1-501FD3710273}"/>
                    </a:ext>
                  </a:extLst>
                </p:cNvPr>
                <p:cNvSpPr/>
                <p:nvPr/>
              </p:nvSpPr>
              <p:spPr>
                <a:xfrm rot="5400000"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B41DBA92-122F-D64E-84AB-5D9EAE381FDA}"/>
                    </a:ext>
                  </a:extLst>
                </p:cNvPr>
                <p:cNvSpPr/>
                <p:nvPr/>
              </p:nvSpPr>
              <p:spPr>
                <a:xfrm rot="5400000"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7A6B321F-C792-1045-8B71-406119765518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6193846C-3CD8-9141-A8D5-E8AB34DC1748}"/>
              </a:ext>
            </a:extLst>
          </p:cNvPr>
          <p:cNvGrpSpPr/>
          <p:nvPr/>
        </p:nvGrpSpPr>
        <p:grpSpPr>
          <a:xfrm>
            <a:off x="5243996" y="3837461"/>
            <a:ext cx="1103988" cy="1452071"/>
            <a:chOff x="5097558" y="3837461"/>
            <a:chExt cx="1103988" cy="1452071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CFD454D-4B44-384D-A74D-D488E6DCEA5C}"/>
                </a:ext>
              </a:extLst>
            </p:cNvPr>
            <p:cNvSpPr txBox="1"/>
            <p:nvPr/>
          </p:nvSpPr>
          <p:spPr>
            <a:xfrm>
              <a:off x="5104771" y="488942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(d)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lower right</a:t>
              </a:r>
              <a:endParaRPr kumimoji="1" lang="zh-TW" altLang="en-US" sz="1000" dirty="0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8A6DF561-0F60-1D45-AFC0-18D4883D5CE7}"/>
                </a:ext>
              </a:extLst>
            </p:cNvPr>
            <p:cNvGrpSpPr/>
            <p:nvPr/>
          </p:nvGrpSpPr>
          <p:grpSpPr>
            <a:xfrm rot="10800000">
              <a:off x="5097558" y="3837461"/>
              <a:ext cx="857370" cy="857370"/>
              <a:chOff x="754910" y="4095630"/>
              <a:chExt cx="857370" cy="85737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50FB4F1-ADA5-5A48-8528-13C249FF5FD5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F3C43B4-55AC-0A47-8554-60575225B309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9045C04-603D-C041-BA88-E67AB9CBC85D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450C6BE-83AE-4C4A-B526-9D7FB959976A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BD3181D-52F2-3749-BEFD-17D96FB31B51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35141140-B989-BE40-9911-E485707EAD64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065EB65-6C79-A040-B4BB-CCE6B2E8417D}"/>
                    </a:ext>
                  </a:extLst>
                </p:cNvPr>
                <p:cNvSpPr/>
                <p:nvPr/>
              </p:nvSpPr>
              <p:spPr>
                <a:xfrm rot="10800000"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484C5B5-2E6A-734F-B237-CF86CFFB79DB}"/>
                    </a:ext>
                  </a:extLst>
                </p:cNvPr>
                <p:cNvSpPr/>
                <p:nvPr/>
              </p:nvSpPr>
              <p:spPr>
                <a:xfrm rot="10800000"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12711AE8-7601-C840-9C65-6E3FC9DEFD7D}"/>
                    </a:ext>
                  </a:extLst>
                </p:cNvPr>
                <p:cNvSpPr/>
                <p:nvPr/>
              </p:nvSpPr>
              <p:spPr>
                <a:xfrm rot="10800000"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5B5E14B1-4C52-934C-B568-CB917002642F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4981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2077</TotalTime>
  <Words>1167</Words>
  <Application>Microsoft Macintosh PowerPoint</Application>
  <PresentationFormat>A4 紙張 (210x297 公釐)</PresentationFormat>
  <Paragraphs>322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114</cp:revision>
  <dcterms:created xsi:type="dcterms:W3CDTF">2021-04-26T10:30:06Z</dcterms:created>
  <dcterms:modified xsi:type="dcterms:W3CDTF">2021-04-30T14:59:40Z</dcterms:modified>
</cp:coreProperties>
</file>