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bb9652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abb9652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bb9652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bb9652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8a4c1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8a4c1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aba9b4be6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aba9b4be6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ba9b4be6_0_1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ba9b4be6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bb9652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bb9652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abb9652d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abb9652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bb9652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abb9652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bb9652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bb9652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b-book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b-book.com/db7/university-lab-dir/sqljs.html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b-book.com/" TargetMode="External"/><Relationship Id="rId4" Type="http://schemas.openxmlformats.org/officeDocument/2006/relationships/hyperlink" Target="https://www.w3schools.com/sq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3/29 SQL </a:t>
            </a:r>
            <a:r>
              <a:rPr lang="zh-TW"/>
              <a:t>演習課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練習題 (3/3)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請找出每位學生總共分別修「通過」幾門課。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並且列出學生的 ID 與名字。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範例答案如右</a:t>
            </a:r>
            <a:endParaRPr sz="16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38" y="1053488"/>
            <a:ext cx="20288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操作環境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SQL 上機考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練習題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操作環境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https://www.db-book.com/</a:t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b="6138" l="0" r="0" t="0"/>
          <a:stretch/>
        </p:blipFill>
        <p:spPr>
          <a:xfrm>
            <a:off x="731100" y="2043850"/>
            <a:ext cx="3884100" cy="258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250" y="682175"/>
            <a:ext cx="3884101" cy="39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>
            <a:off x="469575" y="3749400"/>
            <a:ext cx="4695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rot="5400000">
            <a:off x="6366525" y="2956950"/>
            <a:ext cx="4695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070125" y="3345850"/>
            <a:ext cx="2575500" cy="17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操作</a:t>
            </a:r>
            <a:r>
              <a:rPr lang="zh-TW"/>
              <a:t>環境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https://www.db-book.com/db7/university-lab-dir/sqljs.html</a:t>
            </a:r>
            <a:endParaRPr sz="1600"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 b="34567" l="0" r="0" t="0"/>
          <a:stretch/>
        </p:blipFill>
        <p:spPr>
          <a:xfrm>
            <a:off x="640800" y="2044375"/>
            <a:ext cx="7862400" cy="265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操作</a:t>
            </a:r>
            <a:r>
              <a:rPr lang="zh-TW"/>
              <a:t>環境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資料庫：網站預設 or 另外準備再上傳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語法：SQLite（基本上跟 MySQL 一樣）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Reference：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https://www.db-book.com/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>
                <a:solidFill>
                  <a:schemeClr val="hlink"/>
                </a:solidFill>
                <a:hlinkClick r:id="rId4"/>
              </a:rPr>
              <a:t>https://www.w3schools.com/sql/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 </a:t>
            </a:r>
            <a:r>
              <a:rPr lang="zh-TW"/>
              <a:t>上機考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日期</a:t>
            </a:r>
            <a:r>
              <a:rPr lang="zh-TW" sz="1600"/>
              <a:t>：</a:t>
            </a:r>
            <a:r>
              <a:rPr lang="zh-TW" sz="1600">
                <a:solidFill>
                  <a:srgbClr val="FF0000"/>
                </a:solidFill>
              </a:rPr>
              <a:t>?/? (?) ??:?? ~ ??:??</a:t>
            </a:r>
            <a:r>
              <a:rPr lang="zh-TW" sz="1600"/>
              <a:t>（建議提早來試試電腦有無問題）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地點</a:t>
            </a:r>
            <a:r>
              <a:rPr lang="zh-TW" sz="1600"/>
              <a:t>：EC315、EC316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注意事項</a:t>
            </a:r>
            <a:r>
              <a:rPr lang="zh-TW" sz="1600"/>
              <a:t>：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記得帶</a:t>
            </a:r>
            <a:r>
              <a:rPr lang="zh-TW" sz="1600">
                <a:solidFill>
                  <a:srgbClr val="FF0000"/>
                </a:solidFill>
              </a:rPr>
              <a:t>學生證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可否帶參考書籍？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詳細情形日後</a:t>
            </a:r>
            <a:r>
              <a:rPr lang="zh-TW" sz="1600"/>
              <a:t>會</a:t>
            </a:r>
            <a:r>
              <a:rPr lang="zh-TW" sz="1600"/>
              <a:t>再公吿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練習題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請將題目所要求的 SQL 指令寫進 .txt 檔（一題一個），再上傳到 E3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格式：</a:t>
            </a:r>
            <a:r>
              <a:rPr lang="zh-TW" sz="1600">
                <a:solidFill>
                  <a:srgbClr val="FF0000"/>
                </a:solidFill>
              </a:rPr>
              <a:t>{學號}_{題號}.txt</a:t>
            </a:r>
            <a:r>
              <a:rPr lang="zh-TW" sz="1600"/>
              <a:t>（例：0512345_3.txt）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範例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題目：請列出所有物理系學生的 ID 及 名字</a:t>
            </a:r>
            <a:endParaRPr sz="1600"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32655" t="0"/>
          <a:stretch/>
        </p:blipFill>
        <p:spPr>
          <a:xfrm>
            <a:off x="1721974" y="3092000"/>
            <a:ext cx="5700050" cy="16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</a:t>
            </a:r>
            <a:r>
              <a:rPr lang="zh-TW"/>
              <a:t>習題 (1/3)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列出 "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Srinivasan</a:t>
            </a:r>
            <a:r>
              <a:rPr lang="zh-TW" sz="1600"/>
              <a:t>" 教授在 2017 年秋天在哪個時間點必須到哪棟大樓的哪間教室教課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範例答案如下</a:t>
            </a:r>
            <a:endParaRPr sz="16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00" y="2768800"/>
            <a:ext cx="4397650" cy="10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練習題 (2/3)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562850"/>
            <a:ext cx="7505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請列出各個教授教過的課程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需列出</a:t>
            </a:r>
            <a:r>
              <a:rPr lang="zh-TW" sz="1600"/>
              <a:t>「教授的名字」、</a:t>
            </a:r>
            <a:r>
              <a:rPr lang="zh-TW" sz="1600"/>
              <a:t>「課程 ID」、「課程名稱」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「教授的名字」的欄位名需改成「instructor_name」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需以「教授的名字」作排序，其餘的順序不用處理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不可以有完全一樣的 row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範例答案如右下</a:t>
            </a:r>
            <a:endParaRPr sz="16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00" y="2779925"/>
            <a:ext cx="3017050" cy="21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