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51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 snapToObjects="1">
      <p:cViewPr>
        <p:scale>
          <a:sx n="127" d="100"/>
          <a:sy n="127" d="100"/>
        </p:scale>
        <p:origin x="2656" y="-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5F0A-ED25-2B44-8E50-65012C9869D1}" type="datetimeFigureOut">
              <a:rPr kumimoji="1" lang="zh-TW" altLang="en-US" smtClean="0"/>
              <a:t>2021/5/31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2638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5F0A-ED25-2B44-8E50-65012C9869D1}" type="datetimeFigureOut">
              <a:rPr kumimoji="1" lang="zh-TW" altLang="en-US" smtClean="0"/>
              <a:t>2021/5/31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747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5F0A-ED25-2B44-8E50-65012C9869D1}" type="datetimeFigureOut">
              <a:rPr kumimoji="1" lang="zh-TW" altLang="en-US" smtClean="0"/>
              <a:t>2021/5/31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7437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5F0A-ED25-2B44-8E50-65012C9869D1}" type="datetimeFigureOut">
              <a:rPr kumimoji="1" lang="zh-TW" altLang="en-US" smtClean="0"/>
              <a:t>2021/5/31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0039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5F0A-ED25-2B44-8E50-65012C9869D1}" type="datetimeFigureOut">
              <a:rPr kumimoji="1" lang="zh-TW" altLang="en-US" smtClean="0"/>
              <a:t>2021/5/31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172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5F0A-ED25-2B44-8E50-65012C9869D1}" type="datetimeFigureOut">
              <a:rPr kumimoji="1" lang="zh-TW" altLang="en-US" smtClean="0"/>
              <a:t>2021/5/31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730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5F0A-ED25-2B44-8E50-65012C9869D1}" type="datetimeFigureOut">
              <a:rPr kumimoji="1" lang="zh-TW" altLang="en-US" smtClean="0"/>
              <a:t>2021/5/31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232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5F0A-ED25-2B44-8E50-65012C9869D1}" type="datetimeFigureOut">
              <a:rPr kumimoji="1" lang="zh-TW" altLang="en-US" smtClean="0"/>
              <a:t>2021/5/31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96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5F0A-ED25-2B44-8E50-65012C9869D1}" type="datetimeFigureOut">
              <a:rPr kumimoji="1" lang="zh-TW" altLang="en-US" smtClean="0"/>
              <a:t>2021/5/31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2103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5F0A-ED25-2B44-8E50-65012C9869D1}" type="datetimeFigureOut">
              <a:rPr kumimoji="1" lang="zh-TW" altLang="en-US" smtClean="0"/>
              <a:t>2021/5/31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051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5F0A-ED25-2B44-8E50-65012C9869D1}" type="datetimeFigureOut">
              <a:rPr kumimoji="1" lang="zh-TW" altLang="en-US" smtClean="0"/>
              <a:t>2021/5/31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1573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B5F0A-ED25-2B44-8E50-65012C9869D1}" type="datetimeFigureOut">
              <a:rPr kumimoji="1" lang="zh-TW" altLang="en-US" smtClean="0"/>
              <a:t>2021/5/31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5156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3952CA-08DC-CA43-97E8-87B062086EB1}"/>
              </a:ext>
            </a:extLst>
          </p:cNvPr>
          <p:cNvSpPr txBox="1"/>
          <p:nvPr/>
        </p:nvSpPr>
        <p:spPr>
          <a:xfrm>
            <a:off x="633018" y="142047"/>
            <a:ext cx="3444276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200" dirty="0">
                <a:solidFill>
                  <a:srgbClr val="009051"/>
                </a:solidFill>
              </a:rPr>
              <a:t>void quicksort(vector&lt;int&gt; &amp;array, int left, int right)</a:t>
            </a:r>
            <a:r>
              <a:rPr lang="en" altLang="zh-TW" sz="1200" dirty="0"/>
              <a:t> </a:t>
            </a:r>
            <a:r>
              <a:rPr lang="en" altLang="zh-TW" sz="1200" dirty="0">
                <a:solidFill>
                  <a:srgbClr val="009051"/>
                </a:solidFill>
              </a:rPr>
              <a:t>{</a:t>
            </a:r>
          </a:p>
          <a:p>
            <a:pPr lvl="1"/>
            <a:r>
              <a:rPr lang="en" altLang="zh-TW" sz="1200" dirty="0"/>
              <a:t>if (left &gt;= right)</a:t>
            </a:r>
          </a:p>
          <a:p>
            <a:pPr lvl="1"/>
            <a:r>
              <a:rPr lang="en" altLang="zh-TW" sz="1200" dirty="0"/>
              <a:t>	return;</a:t>
            </a:r>
          </a:p>
          <a:p>
            <a:pPr lvl="1"/>
            <a:endParaRPr lang="en" altLang="zh-TW" sz="1200" dirty="0"/>
          </a:p>
          <a:p>
            <a:pPr lvl="1"/>
            <a:r>
              <a:rPr lang="en" altLang="zh-TW" sz="1200" dirty="0"/>
              <a:t>int i = left, j = right;</a:t>
            </a:r>
          </a:p>
          <a:p>
            <a:pPr lvl="1"/>
            <a:r>
              <a:rPr lang="en" altLang="zh-TW" sz="1200" dirty="0"/>
              <a:t>int pivot = array[(i + j) / 2];</a:t>
            </a:r>
          </a:p>
          <a:p>
            <a:pPr lvl="1"/>
            <a:br>
              <a:rPr lang="en" altLang="zh-TW" sz="1200" dirty="0"/>
            </a:br>
            <a:r>
              <a:rPr lang="en" altLang="zh-TW" sz="1200" dirty="0"/>
              <a:t>while (i &lt;= j) {</a:t>
            </a:r>
          </a:p>
          <a:p>
            <a:pPr lvl="2"/>
            <a:r>
              <a:rPr lang="en" altLang="zh-TW" sz="1200" dirty="0"/>
              <a:t>while (i &lt;= j &amp;&amp; array[i] &lt; pivot)</a:t>
            </a:r>
          </a:p>
          <a:p>
            <a:pPr lvl="2"/>
            <a:r>
              <a:rPr lang="en" altLang="zh-TW" sz="1200" dirty="0"/>
              <a:t>	i++;</a:t>
            </a:r>
          </a:p>
          <a:p>
            <a:pPr lvl="2"/>
            <a:r>
              <a:rPr lang="en" altLang="zh-TW" sz="1200" dirty="0"/>
              <a:t>while (i &lt;= j &amp;&amp; array[j] &gt; pivot)</a:t>
            </a:r>
          </a:p>
          <a:p>
            <a:pPr lvl="2"/>
            <a:r>
              <a:rPr lang="en" altLang="zh-TW" sz="1200" dirty="0"/>
              <a:t>	j--;</a:t>
            </a:r>
          </a:p>
          <a:p>
            <a:pPr lvl="2"/>
            <a:r>
              <a:rPr lang="en" altLang="zh-TW" sz="1200" dirty="0"/>
              <a:t>if (i &lt;= j) {</a:t>
            </a:r>
          </a:p>
          <a:p>
            <a:pPr lvl="3"/>
            <a:r>
              <a:rPr lang="en" altLang="zh-TW" sz="1200" dirty="0"/>
              <a:t>int temp = array[i];</a:t>
            </a:r>
          </a:p>
          <a:p>
            <a:pPr lvl="3"/>
            <a:r>
              <a:rPr lang="en" altLang="zh-TW" sz="1200" dirty="0"/>
              <a:t>array[i] = array[j];</a:t>
            </a:r>
          </a:p>
          <a:p>
            <a:pPr lvl="3"/>
            <a:r>
              <a:rPr lang="en" altLang="zh-TW" sz="1200" dirty="0"/>
              <a:t>array[j] = temp;</a:t>
            </a:r>
          </a:p>
          <a:p>
            <a:pPr lvl="3"/>
            <a:r>
              <a:rPr lang="en" altLang="zh-TW" sz="1200" dirty="0"/>
              <a:t>i++; j--;</a:t>
            </a:r>
          </a:p>
          <a:p>
            <a:pPr lvl="2"/>
            <a:r>
              <a:rPr lang="en" altLang="zh-TW" sz="1200" dirty="0"/>
              <a:t>}</a:t>
            </a:r>
          </a:p>
          <a:p>
            <a:pPr lvl="1"/>
            <a:r>
              <a:rPr lang="en" altLang="zh-TW" sz="1200" dirty="0"/>
              <a:t>}</a:t>
            </a:r>
          </a:p>
          <a:p>
            <a:pPr lvl="1"/>
            <a:br>
              <a:rPr lang="en" altLang="zh-TW" sz="1200" dirty="0"/>
            </a:br>
            <a:r>
              <a:rPr lang="en" altLang="zh-TW" sz="1200" dirty="0"/>
              <a:t>quicksort(array, left, j);</a:t>
            </a:r>
          </a:p>
          <a:p>
            <a:pPr lvl="1"/>
            <a:r>
              <a:rPr lang="en" altLang="zh-TW" sz="1200" dirty="0"/>
              <a:t>quicksort(array, i, right);</a:t>
            </a:r>
          </a:p>
          <a:p>
            <a:r>
              <a:rPr lang="en" altLang="zh-TW" sz="1200" dirty="0">
                <a:solidFill>
                  <a:srgbClr val="009051"/>
                </a:solidFill>
              </a:rPr>
              <a:t>}</a:t>
            </a:r>
            <a:endParaRPr lang="zh-TW" altLang="en-US" sz="1200" dirty="0">
              <a:solidFill>
                <a:srgbClr val="00905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C451D3-9A62-3D46-B1CB-E1D826A75C47}"/>
              </a:ext>
            </a:extLst>
          </p:cNvPr>
          <p:cNvSpPr/>
          <p:nvPr/>
        </p:nvSpPr>
        <p:spPr>
          <a:xfrm>
            <a:off x="1117600" y="365125"/>
            <a:ext cx="1117600" cy="38735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EF662D-E845-8847-953D-34AD9DA88D42}"/>
              </a:ext>
            </a:extLst>
          </p:cNvPr>
          <p:cNvSpPr/>
          <p:nvPr/>
        </p:nvSpPr>
        <p:spPr>
          <a:xfrm>
            <a:off x="1117600" y="923925"/>
            <a:ext cx="1714500" cy="38735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6F93655-600D-B445-BC03-5FB05981D79A}"/>
              </a:ext>
            </a:extLst>
          </p:cNvPr>
          <p:cNvSpPr/>
          <p:nvPr/>
        </p:nvSpPr>
        <p:spPr>
          <a:xfrm>
            <a:off x="1117600" y="1463675"/>
            <a:ext cx="2495550" cy="222885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CDD546-40F6-D446-ADE8-8B285B687B9D}"/>
              </a:ext>
            </a:extLst>
          </p:cNvPr>
          <p:cNvSpPr/>
          <p:nvPr/>
        </p:nvSpPr>
        <p:spPr>
          <a:xfrm>
            <a:off x="1117600" y="3813175"/>
            <a:ext cx="1714500" cy="4572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5B49F4-D7F6-5443-820A-8CC3A2550F2D}"/>
              </a:ext>
            </a:extLst>
          </p:cNvPr>
          <p:cNvSpPr txBox="1"/>
          <p:nvPr/>
        </p:nvSpPr>
        <p:spPr>
          <a:xfrm>
            <a:off x="4181538" y="409575"/>
            <a:ext cx="1733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Exit of recursive function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44B81C03-B0A4-4444-BA31-5C49CBE25EB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235200" y="558800"/>
            <a:ext cx="1946338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7D3240F-BAF5-AA44-86D7-5595174EDB8C}"/>
              </a:ext>
            </a:extLst>
          </p:cNvPr>
          <p:cNvCxnSpPr>
            <a:cxnSpLocks/>
          </p:cNvCxnSpPr>
          <p:nvPr/>
        </p:nvCxnSpPr>
        <p:spPr>
          <a:xfrm>
            <a:off x="2832100" y="1127125"/>
            <a:ext cx="1349438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DC7382A-B5D2-F44B-A58E-3EF8A60BFD01}"/>
              </a:ext>
            </a:extLst>
          </p:cNvPr>
          <p:cNvSpPr txBox="1"/>
          <p:nvPr/>
        </p:nvSpPr>
        <p:spPr>
          <a:xfrm>
            <a:off x="4181538" y="988625"/>
            <a:ext cx="912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Select pivot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791F5986-8BA0-A945-9EDA-6FA7193E92DE}"/>
              </a:ext>
            </a:extLst>
          </p:cNvPr>
          <p:cNvCxnSpPr>
            <a:cxnSpLocks/>
          </p:cNvCxnSpPr>
          <p:nvPr/>
        </p:nvCxnSpPr>
        <p:spPr>
          <a:xfrm>
            <a:off x="3613150" y="2584450"/>
            <a:ext cx="568388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3764A0A-C7BC-8A46-8379-A754F77945EF}"/>
              </a:ext>
            </a:extLst>
          </p:cNvPr>
          <p:cNvSpPr txBox="1"/>
          <p:nvPr/>
        </p:nvSpPr>
        <p:spPr>
          <a:xfrm>
            <a:off x="4181538" y="2439600"/>
            <a:ext cx="2251012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Partition array into two subarrays</a:t>
            </a: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2DA5E109-7167-934C-A9D2-DD4460CBFB36}"/>
              </a:ext>
            </a:extLst>
          </p:cNvPr>
          <p:cNvCxnSpPr>
            <a:cxnSpLocks/>
          </p:cNvCxnSpPr>
          <p:nvPr/>
        </p:nvCxnSpPr>
        <p:spPr>
          <a:xfrm>
            <a:off x="2832100" y="4051300"/>
            <a:ext cx="1349438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4C2556A-E74E-C74E-AF30-DF92DC14BFB5}"/>
              </a:ext>
            </a:extLst>
          </p:cNvPr>
          <p:cNvSpPr txBox="1"/>
          <p:nvPr/>
        </p:nvSpPr>
        <p:spPr>
          <a:xfrm>
            <a:off x="4181538" y="3903275"/>
            <a:ext cx="2251012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Sort two subarray recursively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206BB4C-971F-2542-BDAE-875A331A17DB}"/>
              </a:ext>
            </a:extLst>
          </p:cNvPr>
          <p:cNvSpPr txBox="1"/>
          <p:nvPr/>
        </p:nvSpPr>
        <p:spPr>
          <a:xfrm>
            <a:off x="120552" y="4866501"/>
            <a:ext cx="476996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200" dirty="0">
                <a:solidFill>
                  <a:srgbClr val="009051"/>
                </a:solidFill>
              </a:rPr>
              <a:t>void mergesort(vector&lt;int&gt; &amp;array, vector&lt;int&gt; &amp;temp, int left, int right) {</a:t>
            </a:r>
          </a:p>
          <a:p>
            <a:pPr lvl="1"/>
            <a:r>
              <a:rPr lang="en" altLang="zh-TW" sz="1200" dirty="0"/>
              <a:t>if (left &gt;= right)</a:t>
            </a:r>
          </a:p>
          <a:p>
            <a:pPr lvl="1"/>
            <a:r>
              <a:rPr lang="en" altLang="zh-TW" sz="1200" dirty="0"/>
              <a:t>	return;</a:t>
            </a:r>
          </a:p>
          <a:p>
            <a:pPr lvl="1"/>
            <a:endParaRPr lang="en" altLang="zh-TW" sz="1200" dirty="0"/>
          </a:p>
          <a:p>
            <a:pPr lvl="1"/>
            <a:r>
              <a:rPr lang="en" altLang="zh-TW" sz="1200" dirty="0"/>
              <a:t>int mid = (left + right) / 2;</a:t>
            </a:r>
          </a:p>
          <a:p>
            <a:pPr lvl="1"/>
            <a:r>
              <a:rPr lang="en" altLang="zh-TW" sz="1200" dirty="0"/>
              <a:t>mergesort(array, temp, left, mid);</a:t>
            </a:r>
          </a:p>
          <a:p>
            <a:pPr lvl="1"/>
            <a:r>
              <a:rPr lang="en" altLang="zh-TW" sz="1200" dirty="0"/>
              <a:t>mergesort(array, temp, mid + 1, right);</a:t>
            </a:r>
          </a:p>
          <a:p>
            <a:pPr lvl="1"/>
            <a:br>
              <a:rPr lang="en" altLang="zh-TW" sz="1200" dirty="0"/>
            </a:br>
            <a:r>
              <a:rPr lang="en" altLang="zh-TW" sz="1200" dirty="0"/>
              <a:t>int i = left, j = mid + 1;</a:t>
            </a:r>
          </a:p>
          <a:p>
            <a:pPr lvl="1"/>
            <a:r>
              <a:rPr lang="en" altLang="zh-TW" sz="1200" dirty="0"/>
              <a:t>int index = left;</a:t>
            </a:r>
          </a:p>
          <a:p>
            <a:pPr lvl="1"/>
            <a:r>
              <a:rPr lang="en" altLang="zh-TW" sz="1200" dirty="0"/>
              <a:t>while (i &lt;= mid &amp;&amp; j &lt;= right) {</a:t>
            </a:r>
          </a:p>
          <a:p>
            <a:pPr lvl="2"/>
            <a:r>
              <a:rPr lang="en" altLang="zh-TW" sz="1200" dirty="0"/>
              <a:t>if (array[i] &lt;= array[j])</a:t>
            </a:r>
          </a:p>
          <a:p>
            <a:pPr lvl="2"/>
            <a:r>
              <a:rPr lang="en" altLang="zh-TW" sz="1200" dirty="0"/>
              <a:t>	temp[index++] = array[i++];</a:t>
            </a:r>
          </a:p>
          <a:p>
            <a:pPr lvl="2"/>
            <a:r>
              <a:rPr lang="en" altLang="zh-TW" sz="1200" dirty="0"/>
              <a:t>else</a:t>
            </a:r>
          </a:p>
          <a:p>
            <a:pPr lvl="2"/>
            <a:r>
              <a:rPr lang="en" altLang="zh-TW" sz="1200" dirty="0"/>
              <a:t>	temp[index++] = array[j++];</a:t>
            </a:r>
          </a:p>
          <a:p>
            <a:pPr lvl="1"/>
            <a:r>
              <a:rPr lang="en" altLang="zh-TW" sz="1200" dirty="0"/>
              <a:t>}</a:t>
            </a:r>
          </a:p>
          <a:p>
            <a:pPr lvl="1"/>
            <a:r>
              <a:rPr lang="en" altLang="zh-TW" sz="1200" dirty="0"/>
              <a:t>while (i &lt;= mid)</a:t>
            </a:r>
          </a:p>
          <a:p>
            <a:pPr lvl="1"/>
            <a:r>
              <a:rPr lang="en" altLang="zh-TW" sz="1200" dirty="0"/>
              <a:t>	temp[index++] = array[i++];</a:t>
            </a:r>
          </a:p>
          <a:p>
            <a:pPr lvl="1"/>
            <a:r>
              <a:rPr lang="en" altLang="zh-TW" sz="1200" dirty="0"/>
              <a:t>while (j &lt;= right)</a:t>
            </a:r>
          </a:p>
          <a:p>
            <a:pPr lvl="1"/>
            <a:r>
              <a:rPr lang="en" altLang="zh-TW" sz="1200" dirty="0"/>
              <a:t>	temp[index++] = array[j++];</a:t>
            </a:r>
          </a:p>
          <a:p>
            <a:pPr lvl="1"/>
            <a:endParaRPr lang="en" altLang="zh-TW" sz="1200" dirty="0"/>
          </a:p>
          <a:p>
            <a:pPr lvl="1"/>
            <a:r>
              <a:rPr lang="en" altLang="zh-TW" sz="1200" dirty="0"/>
              <a:t>for (int k = left; k &lt;= right; k++)</a:t>
            </a:r>
          </a:p>
          <a:p>
            <a:pPr lvl="1"/>
            <a:r>
              <a:rPr lang="en" altLang="zh-TW" sz="1200" dirty="0"/>
              <a:t>	array[k] = temp[k];</a:t>
            </a:r>
          </a:p>
          <a:p>
            <a:r>
              <a:rPr lang="en" altLang="zh-TW" sz="1200" dirty="0">
                <a:solidFill>
                  <a:srgbClr val="009051"/>
                </a:solidFill>
              </a:rPr>
              <a:t>}</a:t>
            </a:r>
            <a:endParaRPr lang="zh-TW" altLang="en-US" sz="1200" dirty="0">
              <a:solidFill>
                <a:srgbClr val="00905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579DB1A-655C-284B-B56C-B5F87DA3F9C3}"/>
              </a:ext>
            </a:extLst>
          </p:cNvPr>
          <p:cNvSpPr/>
          <p:nvPr/>
        </p:nvSpPr>
        <p:spPr>
          <a:xfrm>
            <a:off x="569308" y="5085299"/>
            <a:ext cx="1117600" cy="38735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7B8DCFD0-F3E2-C141-B9E1-18ADA0BE69AA}"/>
              </a:ext>
            </a:extLst>
          </p:cNvPr>
          <p:cNvSpPr txBox="1"/>
          <p:nvPr/>
        </p:nvSpPr>
        <p:spPr>
          <a:xfrm>
            <a:off x="4008490" y="5129749"/>
            <a:ext cx="1733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Exit of recursive function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3639FB6A-73B8-314C-9C8B-6E1637C861CC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1686908" y="5278974"/>
            <a:ext cx="2321582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B0F887D8-BED1-4C45-8732-D7CF713618D8}"/>
              </a:ext>
            </a:extLst>
          </p:cNvPr>
          <p:cNvSpPr/>
          <p:nvPr/>
        </p:nvSpPr>
        <p:spPr>
          <a:xfrm>
            <a:off x="569308" y="5587717"/>
            <a:ext cx="2515536" cy="66998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B0FF47ED-43B1-6C4A-831D-FD0EAD3A761D}"/>
              </a:ext>
            </a:extLst>
          </p:cNvPr>
          <p:cNvCxnSpPr>
            <a:cxnSpLocks/>
          </p:cNvCxnSpPr>
          <p:nvPr/>
        </p:nvCxnSpPr>
        <p:spPr>
          <a:xfrm>
            <a:off x="3084844" y="5912020"/>
            <a:ext cx="923646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15186583-0866-144A-8090-27437ECF67C7}"/>
              </a:ext>
            </a:extLst>
          </p:cNvPr>
          <p:cNvSpPr txBox="1"/>
          <p:nvPr/>
        </p:nvSpPr>
        <p:spPr>
          <a:xfrm>
            <a:off x="4008490" y="5773520"/>
            <a:ext cx="1995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Sort two subarray recursively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4BADA3A-0FC9-6642-AF3D-8A00C326676F}"/>
              </a:ext>
            </a:extLst>
          </p:cNvPr>
          <p:cNvSpPr/>
          <p:nvPr/>
        </p:nvSpPr>
        <p:spPr>
          <a:xfrm>
            <a:off x="569307" y="6329915"/>
            <a:ext cx="2776793" cy="280403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D75E9D11-D37A-9C40-827B-03B6079F1DD4}"/>
              </a:ext>
            </a:extLst>
          </p:cNvPr>
          <p:cNvCxnSpPr>
            <a:cxnSpLocks/>
          </p:cNvCxnSpPr>
          <p:nvPr/>
        </p:nvCxnSpPr>
        <p:spPr>
          <a:xfrm>
            <a:off x="3346100" y="7760916"/>
            <a:ext cx="66239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8B4F992C-B9DA-EE4B-9EF8-1AA1F1B97C5E}"/>
              </a:ext>
            </a:extLst>
          </p:cNvPr>
          <p:cNvSpPr txBox="1"/>
          <p:nvPr/>
        </p:nvSpPr>
        <p:spPr>
          <a:xfrm>
            <a:off x="4008490" y="7530083"/>
            <a:ext cx="1938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Merge two sorted subarrays</a:t>
            </a:r>
            <a:br>
              <a:rPr kumimoji="1" lang="en-US" altLang="zh-TW" sz="1200" dirty="0">
                <a:solidFill>
                  <a:srgbClr val="0432FF"/>
                </a:solidFill>
              </a:rPr>
            </a:br>
            <a:r>
              <a:rPr kumimoji="1" lang="en-US" altLang="zh-TW" sz="1200" dirty="0">
                <a:solidFill>
                  <a:srgbClr val="0432FF"/>
                </a:solidFill>
              </a:rPr>
              <a:t>into one sorted array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332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356</Words>
  <Application>Microsoft Macintosh PowerPoint</Application>
  <PresentationFormat>A4 紙張 (210x297 公釐)</PresentationFormat>
  <Paragraphs>51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Yi-Chang Lin</dc:creator>
  <cp:lastModifiedBy>Yi-Chang Lin</cp:lastModifiedBy>
  <cp:revision>8</cp:revision>
  <dcterms:created xsi:type="dcterms:W3CDTF">2021-05-31T05:28:32Z</dcterms:created>
  <dcterms:modified xsi:type="dcterms:W3CDTF">2021-05-31T07:49:02Z</dcterms:modified>
</cp:coreProperties>
</file>