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ED"/>
    <a:srgbClr val="E1DAD2"/>
    <a:srgbClr val="FEFEFE"/>
    <a:srgbClr val="C1C9CD"/>
    <a:srgbClr val="7C96A3"/>
    <a:srgbClr val="FFFFFF"/>
    <a:srgbClr val="003374"/>
    <a:srgbClr val="3A5896"/>
    <a:srgbClr val="385592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26" y="4743450"/>
            <a:ext cx="3179774" cy="2114550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5964226" y="4743450"/>
            <a:ext cx="3179774" cy="21145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 rot="16200000">
            <a:off x="5964226" y="4743450"/>
            <a:ext cx="2114550" cy="21145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 rot="10800000">
            <a:off x="5964225" y="2628898"/>
            <a:ext cx="3179774" cy="21145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E725CC3-D074-4CDC-944F-3E0BE0FDB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358" y="5400136"/>
            <a:ext cx="5604641" cy="1457864"/>
          </a:xfrm>
          <a:solidFill>
            <a:schemeClr val="bg1">
              <a:alpha val="52000"/>
            </a:schemeClr>
          </a:solidFill>
        </p:spPr>
        <p:txBody>
          <a:bodyPr>
            <a:normAutofit fontScale="92500"/>
          </a:bodyPr>
          <a:lstStyle/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 студент группы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ИП</a:t>
            </a:r>
          </a:p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Смирнов К.А.</a:t>
            </a:r>
          </a:p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работы: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Долдина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Т.В.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955B3BD-FD59-4F72-8FE7-4C331309F0C3}"/>
              </a:ext>
            </a:extLst>
          </p:cNvPr>
          <p:cNvSpPr txBox="1">
            <a:spLocks/>
          </p:cNvSpPr>
          <p:nvPr/>
        </p:nvSpPr>
        <p:spPr>
          <a:xfrm>
            <a:off x="1000685" y="2484411"/>
            <a:ext cx="7772400" cy="1792034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 нового программного обеспечения </a:t>
            </a:r>
            <a:b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АИС “Склад фармацевтической компании”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C6FCD04-C1D3-48C4-8E87-216A9FC28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323" y="576403"/>
            <a:ext cx="7772400" cy="476027"/>
          </a:xfr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9E56-BCCE-3B6E-8CF2-65ECE8C6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ACC5F-FBF8-A082-9649-9732E334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автоматизированную информационную систему, облегчающую работу основного персонала отдела склада фармацевтической компании.</a:t>
            </a:r>
          </a:p>
          <a:p>
            <a:pPr marL="0" indent="0" algn="just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Задачи :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предметную область, аналоги и прототипы;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первичную документацию;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АИС;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АИС.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3F775-1472-4E60-879D-F3F8EDD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03F90-62AD-4919-9F5B-7B1DCFE0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 фармацевтическая компания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работа склада фармацевтической компании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64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9C9B-0510-41C1-9A58-8A93CBC6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63207"/>
            <a:ext cx="7869890" cy="60564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информационной системы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2C20-435E-41B1-A9C8-7B37EC4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15D5B-C95B-4FD4-9743-BFC56049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Фармацевтическая компания 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коммерческое предприятие, основной деятельностью которого является исследования, разработка, изучение рынка и дистрибьюция лекарственных веществ, большей частью в сфере здравоохранения.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сообщает заказ 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менеджеру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передаёт заказ на склад, где его собирают в возвратную тару для последующей перевозки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01BD-CE2F-45BF-8D87-5F17D286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9EF4E-B2B3-4D7B-8B49-EA940851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ANTOR </a:t>
            </a:r>
            <a:r>
              <a:rPr lang="ru-RU" sz="2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LogisticsMaster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™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 Программное решение, которое предназначено для автоматизации работы диспетчеров и позволяет предприятиям, осуществляющим доставку товаров клиентам или транспортировку грузов на торговые точки и склады, автоматизировать процессы управления доставкой и планирования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маршрутов.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E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Suite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Applications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комплекс бизнес-приложений (ERP), предназначенный для создания корпоративных Систем Управления Ресурсами Предприятия (Enterprise Resource Planning), Систем Управления Взаимоотношениями с Клиентами (Customer </a:t>
            </a:r>
            <a:r>
              <a:rPr lang="ru-RU" sz="2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Management) и электронных торговых площадок (Exchange).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4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6B595-9291-4062-B837-735F985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5742787-00F0-4DF2-85B6-C715E359D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t="26612" r="28861" b="16716"/>
          <a:stretch/>
        </p:blipFill>
        <p:spPr bwMode="auto">
          <a:xfrm rot="16200000">
            <a:off x="2733011" y="-1046439"/>
            <a:ext cx="3610046" cy="7954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8CCB3-9631-4538-B130-ABA88FE8EA7D}"/>
              </a:ext>
            </a:extLst>
          </p:cNvPr>
          <p:cNvSpPr txBox="1"/>
          <p:nvPr/>
        </p:nvSpPr>
        <p:spPr>
          <a:xfrm>
            <a:off x="1526874" y="4735902"/>
            <a:ext cx="6435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1. Рабочее место диспетчера </a:t>
            </a: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ANTOR </a:t>
            </a:r>
            <a:r>
              <a:rPr lang="ru-RU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LogisticsMaster</a:t>
            </a:r>
            <a:r>
              <a: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™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2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6702-D6CF-4A33-AE08-53AA9A60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B2509B-A4FA-4666-8EB3-A0269E12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t="25926" r="26219" b="18786"/>
          <a:stretch/>
        </p:blipFill>
        <p:spPr bwMode="auto">
          <a:xfrm rot="16200000">
            <a:off x="2785024" y="-977615"/>
            <a:ext cx="3573952" cy="7853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CD569-8161-4360-91E3-67EB0F9EB157}"/>
              </a:ext>
            </a:extLst>
          </p:cNvPr>
          <p:cNvSpPr txBox="1"/>
          <p:nvPr/>
        </p:nvSpPr>
        <p:spPr>
          <a:xfrm>
            <a:off x="645457" y="4735902"/>
            <a:ext cx="785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1. Рабочее место диспетчера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Oracle E-Business Suite (Oracle Applications)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7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257</Words>
  <Application>Microsoft Office PowerPoint</Application>
  <PresentationFormat>Экран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Выпускная квалификационная работа</vt:lpstr>
      <vt:lpstr>Цели и задачи работы</vt:lpstr>
      <vt:lpstr>Объект и предмет исследования</vt:lpstr>
      <vt:lpstr>Проектирование информационной системы</vt:lpstr>
      <vt:lpstr>Предметная область</vt:lpstr>
      <vt:lpstr>Анализ аналогов и прототипов</vt:lpstr>
      <vt:lpstr>Анализ аналогов и прототипов</vt:lpstr>
      <vt:lpstr>Анализ аналогов и прототипов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Кирилл Смирнов</cp:lastModifiedBy>
  <cp:revision>126</cp:revision>
  <dcterms:created xsi:type="dcterms:W3CDTF">2016-11-18T14:12:19Z</dcterms:created>
  <dcterms:modified xsi:type="dcterms:W3CDTF">2022-06-08T20:31:24Z</dcterms:modified>
</cp:coreProperties>
</file>