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DAFEC-31FB-4148-B1F6-7FDA4E90E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7D9882-DC42-8A4C-92A1-0E20C6A80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8DD77-E033-4347-954F-8438FA4C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0BE6-BA31-0844-9A72-76A9C76E3C85}" type="datetimeFigureOut">
              <a:rPr kumimoji="1" lang="ko-KR" altLang="en-US" smtClean="0"/>
              <a:t>2020. 7. 12.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4386E-1A43-B141-9751-F323D454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4E0C1-7CF1-2140-A894-711FBB9A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8314-49B5-3549-BBAC-D867B42A77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750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3B4B7-9046-F847-AC35-EBECC3C3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2501CA-DE79-5044-B865-96F9DCBC9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6053F-818C-D24C-8B56-9249F8C9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0BE6-BA31-0844-9A72-76A9C76E3C85}" type="datetimeFigureOut">
              <a:rPr kumimoji="1" lang="ko-KR" altLang="en-US" smtClean="0"/>
              <a:t>2020. 7. 12.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CD4F2-F79F-2348-A755-F13CD42F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47AE43-5A31-6E46-AC61-C6D89652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8314-49B5-3549-BBAC-D867B42A77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457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8740F2-65D5-6840-B38F-9AB9BEA2D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6FC45-2166-9141-899B-D4F03B779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BD790-E591-6942-BE0F-7F901D2A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0BE6-BA31-0844-9A72-76A9C76E3C85}" type="datetimeFigureOut">
              <a:rPr kumimoji="1" lang="ko-KR" altLang="en-US" smtClean="0"/>
              <a:t>2020. 7. 12.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C7579-CD0F-034B-AB23-777FE233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3F1FC-D281-0D44-AB0A-2A73469F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8314-49B5-3549-BBAC-D867B42A77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683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B5288-25EA-474C-A975-86E97C79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85CEE-3541-0B44-AD02-9AECE8479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2D8BC-6BD9-4D47-9899-D1D7FB4F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0BE6-BA31-0844-9A72-76A9C76E3C85}" type="datetimeFigureOut">
              <a:rPr kumimoji="1" lang="ko-KR" altLang="en-US" smtClean="0"/>
              <a:t>2020. 7. 12.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C50D7-5A92-5C42-ACFA-6F6B66BF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5773E-2278-7244-A440-CCD59BD4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8314-49B5-3549-BBAC-D867B42A77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572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FAE09-BDCD-9E46-98BD-CE0310CB4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17563-D305-FA4C-8A82-EC869009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C0C11-CFB3-414E-B484-CECE220D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0BE6-BA31-0844-9A72-76A9C76E3C85}" type="datetimeFigureOut">
              <a:rPr kumimoji="1" lang="ko-KR" altLang="en-US" smtClean="0"/>
              <a:t>2020. 7. 12.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90019-7049-0746-B1B2-72E36F21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AF201-803E-7541-BD05-78482708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8314-49B5-3549-BBAC-D867B42A77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227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A854A-C532-894C-B09E-FC4F3FF5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66BE7-3716-204E-B494-6168C9379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309C0E-0E13-FA43-9D1B-D59109087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AE98A8-0BF2-5C4E-9CBD-1ACD4EFB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0BE6-BA31-0844-9A72-76A9C76E3C85}" type="datetimeFigureOut">
              <a:rPr kumimoji="1" lang="ko-KR" altLang="en-US" smtClean="0"/>
              <a:t>2020. 7. 12.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F89BF6-DAFE-F243-97A2-AA8DC8C7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FF5378-73F4-9542-ACBE-BCA06046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8314-49B5-3549-BBAC-D867B42A77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626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E5D94-58C1-7647-89F0-034ED9845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003398-3855-064C-B9F8-CF709D035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21675C-44C4-1F4E-97B3-EF1262A97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533DCA-070E-634C-8B60-086B20DCC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E4D42E-A26B-7B40-BF53-0C85DB918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25F801-2255-9249-B265-EE74B825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0BE6-BA31-0844-9A72-76A9C76E3C85}" type="datetimeFigureOut">
              <a:rPr kumimoji="1" lang="ko-KR" altLang="en-US" smtClean="0"/>
              <a:t>2020. 7. 12.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069C89-79C9-5B44-A1DC-8938D6EE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B660EF-9AB0-4D4D-BED5-022113D6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8314-49B5-3549-BBAC-D867B42A77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093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0D54A-7089-EE45-9E6B-84664C43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0A0DF9-AD8A-8C41-83C7-A2E0E89E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0BE6-BA31-0844-9A72-76A9C76E3C85}" type="datetimeFigureOut">
              <a:rPr kumimoji="1" lang="ko-KR" altLang="en-US" smtClean="0"/>
              <a:t>2020. 7. 12.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0E1B2F-49E1-5142-842F-29A3FF44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EC0CCD-5FC7-1C4C-A04B-9013EB6F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8314-49B5-3549-BBAC-D867B42A77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573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919395-2E71-064B-9544-FDA2DC7F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0BE6-BA31-0844-9A72-76A9C76E3C85}" type="datetimeFigureOut">
              <a:rPr kumimoji="1" lang="ko-KR" altLang="en-US" smtClean="0"/>
              <a:t>2020. 7. 12.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D3F198-43A9-4941-A580-4C2EC6D4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A9DCCC-7A1A-2044-BE33-BCC69321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8314-49B5-3549-BBAC-D867B42A77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168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0C469-3E09-7E40-9B1E-4F8B5F11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E02D7-6E86-9F41-8199-0052442B4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BAB1AE-157E-4D4B-BC9B-58D51DAAC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C16C5E-02C7-0F49-A04A-BA7F3C5D9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0BE6-BA31-0844-9A72-76A9C76E3C85}" type="datetimeFigureOut">
              <a:rPr kumimoji="1" lang="ko-KR" altLang="en-US" smtClean="0"/>
              <a:t>2020. 7. 12.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4B18C3-1381-9F40-ADF5-F2000443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11B540-816A-1E4A-979A-0844678A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8314-49B5-3549-BBAC-D867B42A77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002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E10A1-22E6-B140-BEA2-D755E828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6EE0DB-FB05-0142-AB6D-6463A29A8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9B4813-FE7F-DF47-B27C-94ED4BEF0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47DE71-D2CE-9B47-8B6E-334EE6BC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0BE6-BA31-0844-9A72-76A9C76E3C85}" type="datetimeFigureOut">
              <a:rPr kumimoji="1" lang="ko-KR" altLang="en-US" smtClean="0"/>
              <a:t>2020. 7. 12.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824549-F295-DE48-BF59-4CD84C3D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30968A-0057-5A4B-B4FE-C33DA735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8314-49B5-3549-BBAC-D867B42A77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514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A4F864-B971-EC46-B0F0-B0A2A0F6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DE555-B118-494C-ACA2-E901CDA3C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5D2E1-9731-5048-8EBA-DCFE81AB5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60BE6-BA31-0844-9A72-76A9C76E3C85}" type="datetimeFigureOut">
              <a:rPr kumimoji="1" lang="ko-KR" altLang="en-US" smtClean="0"/>
              <a:t>2020. 7. 12.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0B637-6EB3-0442-91CD-DA263F10F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EA291-80BE-044C-9882-894A146DF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18314-49B5-3549-BBAC-D867B42A77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986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7BBF94-0065-7F46-83F5-0033B4851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980438"/>
              </p:ext>
            </p:extLst>
          </p:nvPr>
        </p:nvGraphicFramePr>
        <p:xfrm>
          <a:off x="94594" y="94592"/>
          <a:ext cx="12013325" cy="6923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665">
                  <a:extLst>
                    <a:ext uri="{9D8B030D-6E8A-4147-A177-3AD203B41FA5}">
                      <a16:colId xmlns:a16="http://schemas.microsoft.com/office/drawing/2014/main" val="3228492524"/>
                    </a:ext>
                  </a:extLst>
                </a:gridCol>
                <a:gridCol w="2402665">
                  <a:extLst>
                    <a:ext uri="{9D8B030D-6E8A-4147-A177-3AD203B41FA5}">
                      <a16:colId xmlns:a16="http://schemas.microsoft.com/office/drawing/2014/main" val="110684616"/>
                    </a:ext>
                  </a:extLst>
                </a:gridCol>
                <a:gridCol w="2402665">
                  <a:extLst>
                    <a:ext uri="{9D8B030D-6E8A-4147-A177-3AD203B41FA5}">
                      <a16:colId xmlns:a16="http://schemas.microsoft.com/office/drawing/2014/main" val="2435655412"/>
                    </a:ext>
                  </a:extLst>
                </a:gridCol>
                <a:gridCol w="2402665">
                  <a:extLst>
                    <a:ext uri="{9D8B030D-6E8A-4147-A177-3AD203B41FA5}">
                      <a16:colId xmlns:a16="http://schemas.microsoft.com/office/drawing/2014/main" val="3445359060"/>
                    </a:ext>
                  </a:extLst>
                </a:gridCol>
                <a:gridCol w="2402665">
                  <a:extLst>
                    <a:ext uri="{9D8B030D-6E8A-4147-A177-3AD203B41FA5}">
                      <a16:colId xmlns:a16="http://schemas.microsoft.com/office/drawing/2014/main" val="1451315728"/>
                    </a:ext>
                  </a:extLst>
                </a:gridCol>
              </a:tblGrid>
              <a:tr h="845426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OSI Model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Layer Number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TCP/IP</a:t>
                      </a:r>
                    </a:p>
                    <a:p>
                      <a:pPr algn="ctr" latinLnBrk="1"/>
                      <a:r>
                        <a:rPr lang="en-US" altLang="ko-KR" sz="3000" dirty="0"/>
                        <a:t>Layer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Other</a:t>
                      </a:r>
                    </a:p>
                    <a:p>
                      <a:pPr algn="ctr" latinLnBrk="1"/>
                      <a:r>
                        <a:rPr lang="en-US" altLang="ko-KR" sz="3000" dirty="0"/>
                        <a:t>Protocol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35363"/>
                  </a:ext>
                </a:extLst>
              </a:tr>
              <a:tr h="845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SSH, FTP, Telnet, SMTP, POP3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134407"/>
                  </a:ext>
                </a:extLst>
              </a:tr>
              <a:tr h="845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27558"/>
                  </a:ext>
                </a:extLst>
              </a:tr>
              <a:tr h="845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676808"/>
                  </a:ext>
                </a:extLst>
              </a:tr>
              <a:tr h="845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Trasnport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500721"/>
                  </a:ext>
                </a:extLst>
              </a:tr>
              <a:tr h="845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163229"/>
                  </a:ext>
                </a:extLst>
              </a:tr>
              <a:tr h="845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HDLC, Frame Relay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44212"/>
                  </a:ext>
                </a:extLst>
              </a:tr>
              <a:tr h="845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076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99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48</Words>
  <Application>Microsoft Macintosh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조남준</dc:creator>
  <cp:lastModifiedBy>조남준</cp:lastModifiedBy>
  <cp:revision>5</cp:revision>
  <dcterms:created xsi:type="dcterms:W3CDTF">2020-07-12T11:03:20Z</dcterms:created>
  <dcterms:modified xsi:type="dcterms:W3CDTF">2020-07-12T13:30:41Z</dcterms:modified>
</cp:coreProperties>
</file>