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6497f732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6497f732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6497f732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6497f732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6497f732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6497f732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6497f732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6497f732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6497f73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6497f73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6497f73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6497f73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6497f73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6497f73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6497f73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6497f73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6497f732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6497f73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6497f732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6497f73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6497f732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6497f732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6497f732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6497f732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video.syr.edu/media/t/1_otwvepu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austinreese/craigslist-carstrucks-data?datasetId=6292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615 Cloud </a:t>
            </a:r>
            <a:r>
              <a:rPr lang="en"/>
              <a:t>Management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7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960"/>
              <a:t>Topic: Car Retail Website</a:t>
            </a:r>
            <a:endParaRPr b="1" sz="19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960"/>
              <a:t>Members: Mikhail Pinto, Kirat Saran</a:t>
            </a:r>
            <a:endParaRPr b="1" sz="1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ctrTitle"/>
          </p:nvPr>
        </p:nvSpPr>
        <p:spPr>
          <a:xfrm>
            <a:off x="729450" y="1322450"/>
            <a:ext cx="7083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/>
              <a:t>Price Prediction Accuracy</a:t>
            </a:r>
            <a:endParaRPr sz="2080"/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729625" y="1761950"/>
            <a:ext cx="7688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Implemented 3 models - Linear regression, Random Forest and XGBoost.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Best Performing Model was Random Forest which was used to make price predictions.</a:t>
            </a:r>
            <a:endParaRPr sz="12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350" y="2283725"/>
            <a:ext cx="5096049" cy="26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encountered</a:t>
            </a:r>
            <a:endParaRPr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729625" y="2327450"/>
            <a:ext cx="7688100" cy="24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Initially</a:t>
            </a:r>
            <a:r>
              <a:rPr lang="en"/>
              <a:t> it was decided that we will be using App Service (Web app + Database) an Azure service to implement our frontend. It was difficult to use .NET frame to create our </a:t>
            </a:r>
            <a:r>
              <a:rPr lang="en"/>
              <a:t>front end</a:t>
            </a:r>
            <a:r>
              <a:rPr lang="en"/>
              <a:t> as we have no experience working with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Creating </a:t>
            </a:r>
            <a:r>
              <a:rPr lang="en"/>
              <a:t>dashboards</a:t>
            </a:r>
            <a:r>
              <a:rPr lang="en"/>
              <a:t> on Power BI from the insights that were obtained from Azure Databricks.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Managing and monitoring the credit remaining on our Azure Students account.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729450" y="3304625"/>
            <a:ext cx="76881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https://video.syr.edu/media/t/1_otwvepue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685025" y="2379575"/>
            <a:ext cx="76881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create a website which lets user look for used cars for sale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help user with finding a resale estimate for their own car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let users post their own listing on the website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49494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/>
              <a:t>About the Dataset</a:t>
            </a:r>
            <a:endParaRPr sz="248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337575" y="1931350"/>
            <a:ext cx="8634600" cy="31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10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150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dataset is from the site Craigslist which was uploaded to Kaggle.com</a:t>
            </a:r>
            <a:endParaRPr sz="1508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0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150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Link: </a:t>
            </a:r>
            <a:r>
              <a:rPr lang="en" sz="1508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https://www.kaggle.com/datasets/austinreese/craigslist-carstrucks-data?datasetId=62920</a:t>
            </a:r>
            <a:r>
              <a:rPr lang="en" sz="150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508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0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150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Size of the dataset is 1.5gb</a:t>
            </a:r>
            <a:endParaRPr sz="1508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0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150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Dataset has 236k rows and 22 columns</a:t>
            </a:r>
            <a:endParaRPr sz="1508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0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150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Few important columns - price, year, manufacturer, model, condition, odometer, fuel, etc</a:t>
            </a:r>
            <a:endParaRPr sz="1508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0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150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cleaning was done and a few new columns were derived.</a:t>
            </a:r>
            <a:endParaRPr sz="1508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Architecture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75" y="2389650"/>
            <a:ext cx="7844051" cy="23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Blob Storage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727950" y="2631000"/>
            <a:ext cx="7688100" cy="15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store the dataset in a container which be accessed by Azure SQL Database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have used 2 blob storages in our project.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One to store our dataset file and the other to store our price prediction prices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Data Factory</a:t>
            </a:r>
            <a:endParaRPr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729450" y="2502850"/>
            <a:ext cx="76881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89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80"/>
              <a:buChar char="●"/>
            </a:pPr>
            <a:r>
              <a:rPr lang="en" sz="1580"/>
              <a:t>To create a data flow which goes from Azure Blob Storage to Azure SQL Database</a:t>
            </a:r>
            <a:br>
              <a:rPr lang="en" sz="1580"/>
            </a:br>
            <a:endParaRPr sz="1580"/>
          </a:p>
          <a:p>
            <a:pPr indent="-3289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80"/>
              <a:buChar char="●"/>
            </a:pPr>
            <a:r>
              <a:rPr lang="en" sz="1580"/>
              <a:t>Creating a </a:t>
            </a:r>
            <a:r>
              <a:rPr lang="en" sz="1580"/>
              <a:t>pipeline</a:t>
            </a:r>
            <a:r>
              <a:rPr lang="en" sz="1580"/>
              <a:t> and running the job to move data from Azure Blob Storage to Azure SQL Database</a:t>
            </a:r>
            <a:endParaRPr sz="158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Retool Service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729625" y="2571750"/>
            <a:ext cx="7688100" cy="19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create frontend we used retool which enabled us to connect our Azure SQL Database to the frontend for creating an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make this work we had to add firewall rules to our SQL Database which allowed us a smooth integration between our frontend and backend.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Virtual Machine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729625" y="2460700"/>
            <a:ext cx="7688100" cy="23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deploy and host our website on Azure we have used a virtual machine.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deploy the retool website onto the virtual machine we have used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Many new inbound network rules were added to let retool communicate with the database and the Virtual Machine.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Azure Databricks</a:t>
            </a:r>
            <a:endParaRPr sz="3000"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729625" y="2229525"/>
            <a:ext cx="7688100" cy="27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platform was used for scripting purposes to create a model to predict prices for cars to be posted online for sale.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was retrieved from the blob storage where our dataset was stored.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Analysis results were stored in another blob storage which will further be retrieved from PowerBi to make interactive dynamic dashboards.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