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70" r:id="rId6"/>
    <p:sldId id="271" r:id="rId7"/>
    <p:sldId id="274" r:id="rId8"/>
    <p:sldId id="275" r:id="rId9"/>
    <p:sldId id="273" r:id="rId10"/>
    <p:sldId id="278" r:id="rId11"/>
    <p:sldId id="277" r:id="rId12"/>
    <p:sldId id="272" r:id="rId13"/>
    <p:sldId id="279" r:id="rId14"/>
    <p:sldId id="28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ACB53-52B3-4D69-B1DA-BC4D3A94508E}" v="1502" dt="2021-12-06T10:04:52.734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GKhN7QgTn0?feature=oembed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381" y="2559089"/>
            <a:ext cx="10753844" cy="1631831"/>
          </a:xfrm>
        </p:spPr>
        <p:txBody>
          <a:bodyPr/>
          <a:lstStyle/>
          <a:p>
            <a:pPr algn="ctr"/>
            <a:r>
              <a:rPr lang="en-US" dirty="0"/>
              <a:t>Air Orange </a:t>
            </a:r>
            <a:br>
              <a:rPr lang="en-US" dirty="0"/>
            </a:br>
            <a:r>
              <a:rPr lang="en-US" dirty="0"/>
              <a:t>Airport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1105" y="5168565"/>
            <a:ext cx="3965240" cy="129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400" dirty="0">
                <a:latin typeface="Arial"/>
                <a:ea typeface="+mn-lt"/>
                <a:cs typeface="Arial"/>
              </a:rPr>
              <a:t>Kirat Saran   - 550246249 </a:t>
            </a:r>
            <a:endParaRPr lang="en-US" sz="1400" dirty="0">
              <a:latin typeface="Arial"/>
              <a:cs typeface="Arial"/>
            </a:endParaRPr>
          </a:p>
          <a:p>
            <a:pPr algn="r"/>
            <a:endParaRPr lang="en-US" sz="1400" dirty="0">
              <a:latin typeface="Arial"/>
              <a:cs typeface="Arial"/>
            </a:endParaRPr>
          </a:p>
          <a:p>
            <a:pPr algn="r"/>
            <a:r>
              <a:rPr lang="en-US" sz="1400" dirty="0">
                <a:latin typeface="Arial"/>
                <a:ea typeface="+mn-lt"/>
                <a:cs typeface="Arial"/>
              </a:rPr>
              <a:t>Pranav Addipalli  -  482561915 </a:t>
            </a:r>
            <a:endParaRPr lang="en-US" sz="1400" dirty="0">
              <a:latin typeface="Arial"/>
              <a:cs typeface="Arial"/>
            </a:endParaRPr>
          </a:p>
          <a:p>
            <a:pPr algn="r"/>
            <a:endParaRPr lang="en-US" sz="1400" dirty="0">
              <a:latin typeface="Arial"/>
              <a:cs typeface="Arial"/>
            </a:endParaRPr>
          </a:p>
          <a:p>
            <a:pPr algn="r"/>
            <a:r>
              <a:rPr lang="en-US" sz="1400" dirty="0">
                <a:latin typeface="Arial"/>
                <a:ea typeface="+mn-lt"/>
                <a:cs typeface="Arial"/>
              </a:rPr>
              <a:t>Vinit Horakeri - 537701299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8C4311F-DC23-4AF0-9726-A2DD344C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E7F5DB-0C1F-49AB-90FA-DB924B94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85A7F7B-CA1C-46DD-9564-806809DB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CC982D4-4523-471D-A041-53863483A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Looking Up Employee's Work Location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767500E-E7D7-45F5-8B34-2D975DF9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43" y="1905000"/>
            <a:ext cx="4795837" cy="4038600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1892389"/>
            <a:ext cx="274320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user can look-up for an employee's work location by entering </a:t>
            </a:r>
            <a:r>
              <a:rPr lang="en-US" dirty="0" err="1"/>
              <a:t>employee_id</a:t>
            </a:r>
          </a:p>
          <a:p>
            <a:r>
              <a:rPr lang="en-US" dirty="0"/>
              <a:t>We have used a stored procedure.</a:t>
            </a:r>
          </a:p>
        </p:txBody>
      </p:sp>
      <p:pic>
        <p:nvPicPr>
          <p:cNvPr id="5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7DD4D76-D238-4531-94C9-261FC23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7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98C109-EDC7-44EF-8BDE-415481B31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A270F21-A6E8-4D9E-BEDE-A1B5981E5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3" name="Picture 4" descr="Icon&#10;&#10;Description automatically generated">
            <a:extLst>
              <a:ext uri="{FF2B5EF4-FFF2-40B4-BE49-F238E27FC236}">
                <a16:creationId xmlns:a16="http://schemas.microsoft.com/office/drawing/2014/main" id="{82DCBFE1-7EC2-4379-B717-60EF72619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Looking Up Flight Details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FEF0930-0106-4CAC-8E9A-70BA93BC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19" y="1905000"/>
            <a:ext cx="5070686" cy="4038600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5605" y="1892389"/>
            <a:ext cx="274320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 user enters the </a:t>
            </a:r>
            <a:r>
              <a:rPr lang="en-US" dirty="0" err="1"/>
              <a:t>flight_code</a:t>
            </a:r>
            <a:r>
              <a:rPr lang="en-US" dirty="0"/>
              <a:t>, flight's source and destination are shown.</a:t>
            </a:r>
          </a:p>
          <a:p>
            <a:r>
              <a:rPr lang="en-US" dirty="0"/>
              <a:t>We have used a stored procedure.</a:t>
            </a:r>
          </a:p>
        </p:txBody>
      </p:sp>
      <p:pic>
        <p:nvPicPr>
          <p:cNvPr id="4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32E09C8-BEAC-428C-A524-7F2AEB8E5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6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BACAD7-8BFA-41CE-BAC3-755A4E52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0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1BE44C0-92FD-4990-82A9-AC3BFF6B6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2" name="Picture 4" descr="Icon&#10;&#10;Description automatically generated">
            <a:extLst>
              <a:ext uri="{FF2B5EF4-FFF2-40B4-BE49-F238E27FC236}">
                <a16:creationId xmlns:a16="http://schemas.microsoft.com/office/drawing/2014/main" id="{1DEB45E9-7F7D-4D66-BCD9-DA35DE959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Finding Passenger Travel Information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E940B33-E2E5-4D33-A4AA-22CB680C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60" y="1905000"/>
            <a:ext cx="5180403" cy="4038600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1892389"/>
            <a:ext cx="274320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Admin can check which flight a passenger is travelling, using the </a:t>
            </a:r>
            <a:r>
              <a:rPr lang="en-US" dirty="0" err="1"/>
              <a:t>passenger_id</a:t>
            </a:r>
          </a:p>
          <a:p>
            <a:r>
              <a:rPr lang="en-US" dirty="0"/>
              <a:t>We have used a stored procedure.</a:t>
            </a:r>
          </a:p>
        </p:txBody>
      </p:sp>
      <p:pic>
        <p:nvPicPr>
          <p:cNvPr id="5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75C52A0-E457-42C0-9182-5B81D60D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6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340D8B-4C6D-4CF6-8159-03E247DD4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F3194D1-6019-4FD5-8464-3DC0F8C8E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4" name="Picture 4" descr="Icon&#10;&#10;Description automatically generated">
            <a:extLst>
              <a:ext uri="{FF2B5EF4-FFF2-40B4-BE49-F238E27FC236}">
                <a16:creationId xmlns:a16="http://schemas.microsoft.com/office/drawing/2014/main" id="{0E71CE8B-5D1B-42F9-9680-8D59BA876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516F-C38C-4926-BF58-ADB85AAD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ZA" dirty="0"/>
              <a:t>DDL Operations – CREATE, ALTER, DROP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ZA" dirty="0"/>
              <a:t>DML Operations </a:t>
            </a:r>
            <a:r>
              <a:rPr lang="en-ZA" dirty="0">
                <a:ea typeface="+mn-lt"/>
                <a:cs typeface="+mn-lt"/>
              </a:rPr>
              <a:t>– INSERT, SELECT, UPDATE</a:t>
            </a:r>
          </a:p>
          <a:p>
            <a:pPr>
              <a:spcBef>
                <a:spcPts val="1000"/>
              </a:spcBef>
            </a:pPr>
            <a:r>
              <a:rPr lang="en-ZA" dirty="0"/>
              <a:t>Joins</a:t>
            </a:r>
          </a:p>
          <a:p>
            <a:pPr>
              <a:spcBef>
                <a:spcPts val="1000"/>
              </a:spcBef>
            </a:pPr>
            <a:r>
              <a:rPr lang="en-ZA" dirty="0"/>
              <a:t>Views</a:t>
            </a:r>
          </a:p>
          <a:p>
            <a:pPr>
              <a:spcBef>
                <a:spcPts val="1000"/>
              </a:spcBef>
            </a:pPr>
            <a:r>
              <a:rPr lang="en-ZA" dirty="0"/>
              <a:t>Closed Procedures</a:t>
            </a:r>
          </a:p>
          <a:p>
            <a:pPr>
              <a:spcBef>
                <a:spcPts val="1000"/>
              </a:spcBef>
            </a:pPr>
            <a:r>
              <a:rPr lang="en-ZA" dirty="0"/>
              <a:t>Assigning Multiple Columns to Variables</a:t>
            </a:r>
          </a:p>
          <a:p>
            <a:pPr>
              <a:spcBef>
                <a:spcPts val="1000"/>
              </a:spcBef>
            </a:pPr>
            <a:r>
              <a:rPr lang="en-ZA" dirty="0"/>
              <a:t>Power Apps</a:t>
            </a:r>
          </a:p>
          <a:p>
            <a:pPr>
              <a:spcBef>
                <a:spcPts val="1000"/>
              </a:spcBef>
            </a:pPr>
            <a:r>
              <a:rPr lang="en-ZA" dirty="0"/>
              <a:t>Up-Down Scripts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0668CD8-951D-422D-8FE6-DA76B9F2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7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AA1245-C799-4163-A181-435FDB86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9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1766C49-DB44-4468-B2D5-E2440CB4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1" name="Picture 4" descr="Icon&#10;&#10;Description automatically generated">
            <a:extLst>
              <a:ext uri="{FF2B5EF4-FFF2-40B4-BE49-F238E27FC236}">
                <a16:creationId xmlns:a16="http://schemas.microsoft.com/office/drawing/2014/main" id="{B34227CE-1BC3-4F4A-8071-9761FC486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D6B3BE-9A4A-4A1D-B495-B84B06F50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Questions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CFD5B90-4F38-4D02-B430-F0D398014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  <p:pic>
        <p:nvPicPr>
          <p:cNvPr id="4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8ABBC77-E20B-4C84-8CE1-BC4A46DB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E10CB9-8697-4AD6-B819-8346817E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BD6D939-67A6-4591-9073-B7FD1260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3" name="Picture 4" descr="Icon&#10;&#10;Description automatically generated">
            <a:extLst>
              <a:ext uri="{FF2B5EF4-FFF2-40B4-BE49-F238E27FC236}">
                <a16:creationId xmlns:a16="http://schemas.microsoft.com/office/drawing/2014/main" id="{594A6B27-8502-4EA6-81FD-7721FDAF4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492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Allowing an admin </a:t>
            </a:r>
            <a:r>
              <a:rPr lang="en-ZA" dirty="0"/>
              <a:t> working at Orange Air airports to use the Orange Air AMS app to do the following:</a:t>
            </a:r>
            <a:endParaRPr lang="en-US" dirty="0"/>
          </a:p>
          <a:p>
            <a:pPr marL="0" indent="0">
              <a:buNone/>
            </a:pPr>
            <a:r>
              <a:rPr lang="en-ZA" dirty="0"/>
              <a:t>Store, Search, View and Update information about: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796A4-BC89-4A3E-A3D0-A9BC1D83A75C}"/>
              </a:ext>
            </a:extLst>
          </p:cNvPr>
          <p:cNvSpPr txBox="1"/>
          <p:nvPr/>
        </p:nvSpPr>
        <p:spPr>
          <a:xfrm>
            <a:off x="2027723" y="3369769"/>
            <a:ext cx="9297568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Flights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Employees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Airports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Airlines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Passengers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Tickets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4F0C33-B42E-4DED-A35D-65770E3D5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Questions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516F-C38C-4926-BF58-ADB85AAD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ZA" dirty="0"/>
              <a:t>Exploring Confirmed and Cancelled tickets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ZA" dirty="0"/>
              <a:t>Updating passenger info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ZA" dirty="0"/>
              <a:t>Updating employee’s job type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ZA" dirty="0"/>
              <a:t>Looking up flight details</a:t>
            </a:r>
          </a:p>
          <a:p>
            <a:pPr>
              <a:spcBef>
                <a:spcPts val="1000"/>
              </a:spcBef>
            </a:pPr>
            <a:r>
              <a:rPr lang="en-ZA" dirty="0"/>
              <a:t>Looking up employee's work location </a:t>
            </a:r>
          </a:p>
          <a:p>
            <a:pPr>
              <a:spcBef>
                <a:spcPts val="1000"/>
              </a:spcBef>
            </a:pPr>
            <a:r>
              <a:rPr lang="en-ZA" dirty="0"/>
              <a:t>Finding passenger travel data</a:t>
            </a:r>
          </a:p>
          <a:p>
            <a:pPr>
              <a:spcBef>
                <a:spcPts val="1000"/>
              </a:spcBef>
            </a:pPr>
            <a:r>
              <a:rPr lang="en-ZA" dirty="0"/>
              <a:t>View basic information about employees, passengers, tickets and flights in the Power App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763490B-8FA7-4FB4-B092-99D70493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7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F0A378-F003-413B-AC2A-97780243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9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F395413-7801-46A0-84CC-4D421D2BC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1" name="Picture 4" descr="Icon&#10;&#10;Description automatically generated">
            <a:extLst>
              <a:ext uri="{FF2B5EF4-FFF2-40B4-BE49-F238E27FC236}">
                <a16:creationId xmlns:a16="http://schemas.microsoft.com/office/drawing/2014/main" id="{CB2CA5DC-2A0D-4350-800B-2CEDFC70B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Conceptual Diagram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172ABE5B-98F0-4906-B8BE-2BFDE012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58" y="1905000"/>
            <a:ext cx="5968112" cy="4267200"/>
          </a:xfrm>
          <a:prstGeom prst="rect">
            <a:avLst/>
          </a:prstGeom>
          <a:noFill/>
        </p:spPr>
      </p:pic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1" name="Picture 4" descr="Icon&#10;&#10;Description automatically generated">
            <a:extLst>
              <a:ext uri="{FF2B5EF4-FFF2-40B4-BE49-F238E27FC236}">
                <a16:creationId xmlns:a16="http://schemas.microsoft.com/office/drawing/2014/main" id="{BB06FEE2-2702-4571-BDCA-E23ABE9D8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Logical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05CAC-587D-4F20-859A-CFBFB2CB65C8}"/>
              </a:ext>
            </a:extLst>
          </p:cNvPr>
          <p:cNvSpPr/>
          <p:nvPr/>
        </p:nvSpPr>
        <p:spPr>
          <a:xfrm>
            <a:off x="3107385" y="2107766"/>
            <a:ext cx="5963491" cy="3973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09E8CCF-A8B7-4BBE-87A8-25036923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5" y="2173149"/>
            <a:ext cx="5533293" cy="3824095"/>
          </a:xfrm>
          <a:prstGeom prst="rect">
            <a:avLst/>
          </a:prstGeom>
        </p:spPr>
      </p:pic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D1620A1-73C4-4D7E-834F-7B3FB01D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C11300-55FD-4360-A59D-6709A1421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8D444B-93C3-486D-8FD4-F1418954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2" name="Picture 4" descr="Icon&#10;&#10;Description automatically generated">
            <a:extLst>
              <a:ext uri="{FF2B5EF4-FFF2-40B4-BE49-F238E27FC236}">
                <a16:creationId xmlns:a16="http://schemas.microsoft.com/office/drawing/2014/main" id="{44B79ECD-65A4-4615-B59C-B762B3816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'Orange Air' Power App Demo</a:t>
            </a:r>
          </a:p>
        </p:txBody>
      </p:sp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767113AD-C442-4562-99E3-C72B31D0C8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22429" y="2192463"/>
            <a:ext cx="5745519" cy="3647321"/>
          </a:xfrm>
          <a:prstGeom prst="rect">
            <a:avLst/>
          </a:prstGeom>
        </p:spPr>
      </p:pic>
      <p:pic>
        <p:nvPicPr>
          <p:cNvPr id="5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9701309-C486-4624-A447-736FD186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7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5F8309A-9519-467D-9B20-1C462032E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9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591364-6459-4512-A5BD-AEF2260D9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1" name="Picture 4" descr="Icon&#10;&#10;Description automatically generated">
            <a:extLst>
              <a:ext uri="{FF2B5EF4-FFF2-40B4-BE49-F238E27FC236}">
                <a16:creationId xmlns:a16="http://schemas.microsoft.com/office/drawing/2014/main" id="{275AEE41-30EE-4C7F-B5C3-4509B6659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Exploring Confirmed and Cancelled Tickets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700D0F5-D1FB-4CBD-AE68-5D451224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2" y="2551907"/>
            <a:ext cx="5669280" cy="2597499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7201" y="2545679"/>
            <a:ext cx="274320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user can use the AMS App to view passengers who have confirmed and cancelled tickets.</a:t>
            </a:r>
          </a:p>
          <a:p>
            <a:r>
              <a:rPr lang="en-US" dirty="0"/>
              <a:t>We have joined passenger and ticket columns</a:t>
            </a:r>
          </a:p>
        </p:txBody>
      </p:sp>
      <p:pic>
        <p:nvPicPr>
          <p:cNvPr id="7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78A879B-5316-4A07-8CA6-592FF8BF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83A2A8-A50A-4FC5-8A2E-524FA470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3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A3FEEBD-7165-4F57-8CEC-24E7D1A7E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5" name="Picture 4" descr="Icon&#10;&#10;Description automatically generated">
            <a:extLst>
              <a:ext uri="{FF2B5EF4-FFF2-40B4-BE49-F238E27FC236}">
                <a16:creationId xmlns:a16="http://schemas.microsoft.com/office/drawing/2014/main" id="{6FB0C50F-16DF-4E26-B691-32CB49729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Updating Passenger Information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BFFDE0-FE48-4AF0-B347-BFBDA971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2" y="2020645"/>
            <a:ext cx="5669280" cy="3807310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2012005"/>
            <a:ext cx="274320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Admin can change the passport number of a traveler if required, using </a:t>
            </a:r>
            <a:r>
              <a:rPr lang="en-US" dirty="0" err="1"/>
              <a:t>passenger_id</a:t>
            </a:r>
            <a:endParaRPr lang="en-US" dirty="0"/>
          </a:p>
          <a:p>
            <a:r>
              <a:rPr lang="en-US" dirty="0"/>
              <a:t>We have used a stored procedure.</a:t>
            </a:r>
          </a:p>
        </p:txBody>
      </p:sp>
      <p:pic>
        <p:nvPicPr>
          <p:cNvPr id="5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D69E7B2-3868-46D1-AAD5-7EF1BED8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7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BD9F61-103F-4597-96B7-EE77E181A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38608C9-CB28-4BF9-AC0A-7295BCF8E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3" name="Picture 4" descr="Icon&#10;&#10;Description automatically generated">
            <a:extLst>
              <a:ext uri="{FF2B5EF4-FFF2-40B4-BE49-F238E27FC236}">
                <a16:creationId xmlns:a16="http://schemas.microsoft.com/office/drawing/2014/main" id="{ECE3DF51-2E95-4176-B222-16158B271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Updating Employee's Job Type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0663AE0-B8DF-4B09-B2A7-A1F96EE6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05" y="1905000"/>
            <a:ext cx="5394313" cy="4038600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1892389"/>
            <a:ext cx="274320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employee's Job type can be changed by the admin using </a:t>
            </a:r>
            <a:r>
              <a:rPr lang="en-US" dirty="0" err="1"/>
              <a:t>employee_id</a:t>
            </a:r>
            <a:r>
              <a:rPr lang="en-US" dirty="0"/>
              <a:t>.</a:t>
            </a:r>
          </a:p>
          <a:p>
            <a:r>
              <a:rPr lang="en-US" dirty="0"/>
              <a:t>We have used a stored procedure.</a:t>
            </a:r>
          </a:p>
        </p:txBody>
      </p:sp>
      <p:pic>
        <p:nvPicPr>
          <p:cNvPr id="5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7D6149A-5475-4C33-A165-88EB9BDF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7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290779-54D2-49BC-89B3-D241A3525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4A8D2C6-95B8-459C-B431-037861536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13" name="Picture 4" descr="Icon&#10;&#10;Description automatically generated">
            <a:extLst>
              <a:ext uri="{FF2B5EF4-FFF2-40B4-BE49-F238E27FC236}">
                <a16:creationId xmlns:a16="http://schemas.microsoft.com/office/drawing/2014/main" id="{E2C826CB-0349-4243-85B9-439F2D4CD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84" y="5668321"/>
            <a:ext cx="1308598" cy="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Chalkboard 16x9</vt:lpstr>
      <vt:lpstr>Air Orange  Airport Management System</vt:lpstr>
      <vt:lpstr>Objective</vt:lpstr>
      <vt:lpstr>Data Questions </vt:lpstr>
      <vt:lpstr>Conceptual Diagram</vt:lpstr>
      <vt:lpstr>Logical Diagram</vt:lpstr>
      <vt:lpstr>'Orange Air' Power App Demo</vt:lpstr>
      <vt:lpstr>Exploring Confirmed and Cancelled Tickets</vt:lpstr>
      <vt:lpstr>Updating Passenger Information</vt:lpstr>
      <vt:lpstr>Updating Employee's Job Type</vt:lpstr>
      <vt:lpstr>Looking Up Employee's Work Location</vt:lpstr>
      <vt:lpstr>Looking Up Flight Details</vt:lpstr>
      <vt:lpstr>Finding Passenger Travel Information</vt:lpstr>
      <vt:lpstr>Concepts Used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367</cp:revision>
  <dcterms:created xsi:type="dcterms:W3CDTF">2021-12-06T07:54:46Z</dcterms:created>
  <dcterms:modified xsi:type="dcterms:W3CDTF">2021-12-06T10:05:45Z</dcterms:modified>
</cp:coreProperties>
</file>