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CFE21-9C47-46DF-BA04-9B0F2F586CB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95C8596-5203-4B60-BF16-EDB3A78CF591}">
      <dgm:prSet phldrT="[Text]"/>
      <dgm:spPr/>
      <dgm:t>
        <a:bodyPr/>
        <a:lstStyle/>
        <a:p>
          <a:r>
            <a:rPr lang="en-MY" dirty="0"/>
            <a:t>EASY I-Management System</a:t>
          </a:r>
        </a:p>
      </dgm:t>
    </dgm:pt>
    <dgm:pt modelId="{C29E16B5-0EB9-4248-A7AD-5B351612C36F}" type="parTrans" cxnId="{601A670A-D94A-4CF4-AFB8-D3E25934C87E}">
      <dgm:prSet/>
      <dgm:spPr/>
      <dgm:t>
        <a:bodyPr/>
        <a:lstStyle/>
        <a:p>
          <a:endParaRPr lang="en-MY"/>
        </a:p>
      </dgm:t>
    </dgm:pt>
    <dgm:pt modelId="{37EAC886-1394-4EFC-B917-D723B139B7C2}" type="sibTrans" cxnId="{601A670A-D94A-4CF4-AFB8-D3E25934C87E}">
      <dgm:prSet/>
      <dgm:spPr/>
      <dgm:t>
        <a:bodyPr/>
        <a:lstStyle/>
        <a:p>
          <a:endParaRPr lang="en-MY"/>
        </a:p>
      </dgm:t>
    </dgm:pt>
    <dgm:pt modelId="{73CD85DF-57F4-4FA1-A219-17ABC50332FD}">
      <dgm:prSet phldrT="[Text]"/>
      <dgm:spPr/>
      <dgm:t>
        <a:bodyPr/>
        <a:lstStyle/>
        <a:p>
          <a:r>
            <a:rPr lang="en-MY" dirty="0"/>
            <a:t>Aware the Stock Quantity</a:t>
          </a:r>
        </a:p>
      </dgm:t>
    </dgm:pt>
    <dgm:pt modelId="{1277C96A-FDBF-4F51-93F1-AA28EFF70CDB}" type="parTrans" cxnId="{72DF6F15-04A6-4887-A6F3-0D9262DD47BA}">
      <dgm:prSet/>
      <dgm:spPr/>
      <dgm:t>
        <a:bodyPr/>
        <a:lstStyle/>
        <a:p>
          <a:endParaRPr lang="en-MY"/>
        </a:p>
      </dgm:t>
    </dgm:pt>
    <dgm:pt modelId="{C9051224-91C2-4FBF-AA01-0A3F84B8A79E}" type="sibTrans" cxnId="{72DF6F15-04A6-4887-A6F3-0D9262DD47BA}">
      <dgm:prSet/>
      <dgm:spPr/>
      <dgm:t>
        <a:bodyPr/>
        <a:lstStyle/>
        <a:p>
          <a:endParaRPr lang="en-MY"/>
        </a:p>
      </dgm:t>
    </dgm:pt>
    <dgm:pt modelId="{65BDE080-0C7B-4DDD-BC38-6AD96A9CD8A0}">
      <dgm:prSet phldrT="[Text]"/>
      <dgm:spPr/>
      <dgm:t>
        <a:bodyPr/>
        <a:lstStyle/>
        <a:p>
          <a:r>
            <a:rPr lang="en-MY" dirty="0"/>
            <a:t>Manage and Store</a:t>
          </a:r>
        </a:p>
      </dgm:t>
    </dgm:pt>
    <dgm:pt modelId="{97B0B943-0D24-473B-AE43-7FEBA29FD900}" type="parTrans" cxnId="{0A0C348A-57B1-4EA6-95CD-EC1301D83DFF}">
      <dgm:prSet/>
      <dgm:spPr/>
      <dgm:t>
        <a:bodyPr/>
        <a:lstStyle/>
        <a:p>
          <a:endParaRPr lang="en-MY"/>
        </a:p>
      </dgm:t>
    </dgm:pt>
    <dgm:pt modelId="{0E80E32D-EA7F-4DB0-B78F-DD2E4BB2D21E}" type="sibTrans" cxnId="{0A0C348A-57B1-4EA6-95CD-EC1301D83DFF}">
      <dgm:prSet/>
      <dgm:spPr/>
      <dgm:t>
        <a:bodyPr/>
        <a:lstStyle/>
        <a:p>
          <a:endParaRPr lang="en-MY"/>
        </a:p>
      </dgm:t>
    </dgm:pt>
    <dgm:pt modelId="{6908F4EA-A2AC-42EB-8ED2-6FDBCECD2EFE}" type="pres">
      <dgm:prSet presAssocID="{5A4CFE21-9C47-46DF-BA04-9B0F2F586CB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8771F36-88F2-48B1-9C34-71DA9711C38C}" type="pres">
      <dgm:prSet presAssocID="{695C8596-5203-4B60-BF16-EDB3A78CF591}" presName="singleCycle" presStyleCnt="0"/>
      <dgm:spPr/>
    </dgm:pt>
    <dgm:pt modelId="{B67DB557-F3C3-4066-B4CE-A2D11B40162B}" type="pres">
      <dgm:prSet presAssocID="{695C8596-5203-4B60-BF16-EDB3A78CF591}" presName="singleCenter" presStyleLbl="node1" presStyleIdx="0" presStyleCnt="3" custScaleX="444165" custScaleY="45701" custLinFactNeighborY="-37791">
        <dgm:presLayoutVars>
          <dgm:chMax val="7"/>
          <dgm:chPref val="7"/>
        </dgm:presLayoutVars>
      </dgm:prSet>
      <dgm:spPr/>
    </dgm:pt>
    <dgm:pt modelId="{AF221C01-6EA8-4599-904C-19BDEDF49DD7}" type="pres">
      <dgm:prSet presAssocID="{1277C96A-FDBF-4F51-93F1-AA28EFF70CDB}" presName="Name56" presStyleLbl="parChTrans1D2" presStyleIdx="0" presStyleCnt="2"/>
      <dgm:spPr/>
    </dgm:pt>
    <dgm:pt modelId="{499DAC72-F2C1-441F-98AF-355F23D51D98}" type="pres">
      <dgm:prSet presAssocID="{73CD85DF-57F4-4FA1-A219-17ABC50332FD}" presName="text0" presStyleLbl="node1" presStyleIdx="1" presStyleCnt="3" custScaleX="324994" custScaleY="53274" custRadScaleRad="99897" custRadScaleInc="-104738">
        <dgm:presLayoutVars>
          <dgm:bulletEnabled val="1"/>
        </dgm:presLayoutVars>
      </dgm:prSet>
      <dgm:spPr/>
    </dgm:pt>
    <dgm:pt modelId="{F54DFE5D-B77B-4807-87E2-425D38709729}" type="pres">
      <dgm:prSet presAssocID="{97B0B943-0D24-473B-AE43-7FEBA29FD900}" presName="Name56" presStyleLbl="parChTrans1D2" presStyleIdx="1" presStyleCnt="2"/>
      <dgm:spPr/>
    </dgm:pt>
    <dgm:pt modelId="{31082AE3-1F6F-486C-B82D-B15AFD0D30C4}" type="pres">
      <dgm:prSet presAssocID="{65BDE080-0C7B-4DDD-BC38-6AD96A9CD8A0}" presName="text0" presStyleLbl="node1" presStyleIdx="2" presStyleCnt="3" custScaleX="336746" custScaleY="52072" custRadScaleRad="109325" custRadScaleInc="-95511">
        <dgm:presLayoutVars>
          <dgm:bulletEnabled val="1"/>
        </dgm:presLayoutVars>
      </dgm:prSet>
      <dgm:spPr/>
    </dgm:pt>
  </dgm:ptLst>
  <dgm:cxnLst>
    <dgm:cxn modelId="{601A670A-D94A-4CF4-AFB8-D3E25934C87E}" srcId="{5A4CFE21-9C47-46DF-BA04-9B0F2F586CB5}" destId="{695C8596-5203-4B60-BF16-EDB3A78CF591}" srcOrd="0" destOrd="0" parTransId="{C29E16B5-0EB9-4248-A7AD-5B351612C36F}" sibTransId="{37EAC886-1394-4EFC-B917-D723B139B7C2}"/>
    <dgm:cxn modelId="{3395C914-EFBE-4442-9EFF-6855004F8156}" type="presOf" srcId="{65BDE080-0C7B-4DDD-BC38-6AD96A9CD8A0}" destId="{31082AE3-1F6F-486C-B82D-B15AFD0D30C4}" srcOrd="0" destOrd="0" presId="urn:microsoft.com/office/officeart/2008/layout/RadialCluster"/>
    <dgm:cxn modelId="{72DF6F15-04A6-4887-A6F3-0D9262DD47BA}" srcId="{695C8596-5203-4B60-BF16-EDB3A78CF591}" destId="{73CD85DF-57F4-4FA1-A219-17ABC50332FD}" srcOrd="0" destOrd="0" parTransId="{1277C96A-FDBF-4F51-93F1-AA28EFF70CDB}" sibTransId="{C9051224-91C2-4FBF-AA01-0A3F84B8A79E}"/>
    <dgm:cxn modelId="{F5E7F320-FDAB-4745-AAC8-8CFEB78C416B}" type="presOf" srcId="{695C8596-5203-4B60-BF16-EDB3A78CF591}" destId="{B67DB557-F3C3-4066-B4CE-A2D11B40162B}" srcOrd="0" destOrd="0" presId="urn:microsoft.com/office/officeart/2008/layout/RadialCluster"/>
    <dgm:cxn modelId="{60C02951-54E1-44ED-A88E-70D7239C1172}" type="presOf" srcId="{1277C96A-FDBF-4F51-93F1-AA28EFF70CDB}" destId="{AF221C01-6EA8-4599-904C-19BDEDF49DD7}" srcOrd="0" destOrd="0" presId="urn:microsoft.com/office/officeart/2008/layout/RadialCluster"/>
    <dgm:cxn modelId="{0A0C348A-57B1-4EA6-95CD-EC1301D83DFF}" srcId="{695C8596-5203-4B60-BF16-EDB3A78CF591}" destId="{65BDE080-0C7B-4DDD-BC38-6AD96A9CD8A0}" srcOrd="1" destOrd="0" parTransId="{97B0B943-0D24-473B-AE43-7FEBA29FD900}" sibTransId="{0E80E32D-EA7F-4DB0-B78F-DD2E4BB2D21E}"/>
    <dgm:cxn modelId="{AE839A95-A809-4392-8D79-EF95DE27762D}" type="presOf" srcId="{73CD85DF-57F4-4FA1-A219-17ABC50332FD}" destId="{499DAC72-F2C1-441F-98AF-355F23D51D98}" srcOrd="0" destOrd="0" presId="urn:microsoft.com/office/officeart/2008/layout/RadialCluster"/>
    <dgm:cxn modelId="{FDA6E5D4-2CE1-4B5D-842E-999DE0667CE3}" type="presOf" srcId="{97B0B943-0D24-473B-AE43-7FEBA29FD900}" destId="{F54DFE5D-B77B-4807-87E2-425D38709729}" srcOrd="0" destOrd="0" presId="urn:microsoft.com/office/officeart/2008/layout/RadialCluster"/>
    <dgm:cxn modelId="{326195E4-F27A-47C2-8F4D-367178030656}" type="presOf" srcId="{5A4CFE21-9C47-46DF-BA04-9B0F2F586CB5}" destId="{6908F4EA-A2AC-42EB-8ED2-6FDBCECD2EFE}" srcOrd="0" destOrd="0" presId="urn:microsoft.com/office/officeart/2008/layout/RadialCluster"/>
    <dgm:cxn modelId="{D4B4005F-091B-4D59-8029-7861E3C7B885}" type="presParOf" srcId="{6908F4EA-A2AC-42EB-8ED2-6FDBCECD2EFE}" destId="{88771F36-88F2-48B1-9C34-71DA9711C38C}" srcOrd="0" destOrd="0" presId="urn:microsoft.com/office/officeart/2008/layout/RadialCluster"/>
    <dgm:cxn modelId="{2B531538-7A8D-476E-9DCD-2743192CAE4C}" type="presParOf" srcId="{88771F36-88F2-48B1-9C34-71DA9711C38C}" destId="{B67DB557-F3C3-4066-B4CE-A2D11B40162B}" srcOrd="0" destOrd="0" presId="urn:microsoft.com/office/officeart/2008/layout/RadialCluster"/>
    <dgm:cxn modelId="{DEDA923A-CEA0-4261-A7D6-350B6EA508F5}" type="presParOf" srcId="{88771F36-88F2-48B1-9C34-71DA9711C38C}" destId="{AF221C01-6EA8-4599-904C-19BDEDF49DD7}" srcOrd="1" destOrd="0" presId="urn:microsoft.com/office/officeart/2008/layout/RadialCluster"/>
    <dgm:cxn modelId="{93A1E346-C24A-4A27-9455-4C5998087BDA}" type="presParOf" srcId="{88771F36-88F2-48B1-9C34-71DA9711C38C}" destId="{499DAC72-F2C1-441F-98AF-355F23D51D98}" srcOrd="2" destOrd="0" presId="urn:microsoft.com/office/officeart/2008/layout/RadialCluster"/>
    <dgm:cxn modelId="{06599B40-0DD7-4878-9460-1ACC18F09E36}" type="presParOf" srcId="{88771F36-88F2-48B1-9C34-71DA9711C38C}" destId="{F54DFE5D-B77B-4807-87E2-425D38709729}" srcOrd="3" destOrd="0" presId="urn:microsoft.com/office/officeart/2008/layout/RadialCluster"/>
    <dgm:cxn modelId="{F93EBE66-0251-4354-BAC9-868F301D27FF}" type="presParOf" srcId="{88771F36-88F2-48B1-9C34-71DA9711C38C}" destId="{31082AE3-1F6F-486C-B82D-B15AFD0D30C4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0D9A4-E787-4125-ACE0-A0BBAD993A7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8D65A57-881A-4E5D-9377-451AB8746C98}">
      <dgm:prSet phldrT="[Text]"/>
      <dgm:spPr/>
      <dgm:t>
        <a:bodyPr/>
        <a:lstStyle/>
        <a:p>
          <a:r>
            <a:rPr lang="en-MY" dirty="0"/>
            <a:t>Tools</a:t>
          </a:r>
        </a:p>
      </dgm:t>
    </dgm:pt>
    <dgm:pt modelId="{1E5E3DC6-8471-46A6-97E2-FFDF53E926E8}" type="parTrans" cxnId="{77C24429-44C9-42F9-B1CD-4B943EBF92CF}">
      <dgm:prSet/>
      <dgm:spPr/>
      <dgm:t>
        <a:bodyPr/>
        <a:lstStyle/>
        <a:p>
          <a:endParaRPr lang="en-MY"/>
        </a:p>
      </dgm:t>
    </dgm:pt>
    <dgm:pt modelId="{982ADC17-9731-4A6E-92BB-3AE9F508A645}" type="sibTrans" cxnId="{77C24429-44C9-42F9-B1CD-4B943EBF92CF}">
      <dgm:prSet/>
      <dgm:spPr/>
      <dgm:t>
        <a:bodyPr/>
        <a:lstStyle/>
        <a:p>
          <a:endParaRPr lang="en-MY"/>
        </a:p>
      </dgm:t>
    </dgm:pt>
    <dgm:pt modelId="{7F0CFA8B-36FC-4C14-886A-3E26816D407F}">
      <dgm:prSet phldrT="[Text]"/>
      <dgm:spPr/>
      <dgm:t>
        <a:bodyPr/>
        <a:lstStyle/>
        <a:p>
          <a:r>
            <a:rPr lang="en-MY" dirty="0"/>
            <a:t>Microsoft Visual Studio</a:t>
          </a:r>
        </a:p>
      </dgm:t>
    </dgm:pt>
    <dgm:pt modelId="{8AD06942-FD53-4010-9A09-1CC6CFB0EEA0}" type="parTrans" cxnId="{80F3B60B-202D-4C1F-9027-E2E597A014C6}">
      <dgm:prSet/>
      <dgm:spPr/>
      <dgm:t>
        <a:bodyPr/>
        <a:lstStyle/>
        <a:p>
          <a:endParaRPr lang="en-MY"/>
        </a:p>
      </dgm:t>
    </dgm:pt>
    <dgm:pt modelId="{EB68F151-D614-4110-8C8A-8BD7653F9ACC}" type="sibTrans" cxnId="{80F3B60B-202D-4C1F-9027-E2E597A014C6}">
      <dgm:prSet/>
      <dgm:spPr/>
      <dgm:t>
        <a:bodyPr/>
        <a:lstStyle/>
        <a:p>
          <a:endParaRPr lang="en-MY"/>
        </a:p>
      </dgm:t>
    </dgm:pt>
    <dgm:pt modelId="{0C28C300-354C-48E8-B560-7FE074C7D3C0}">
      <dgm:prSet phldrT="[Text]"/>
      <dgm:spPr/>
      <dgm:t>
        <a:bodyPr/>
        <a:lstStyle/>
        <a:p>
          <a:r>
            <a:rPr lang="en-MY" dirty="0"/>
            <a:t>Microsoft SQL Server Management Studio 18</a:t>
          </a:r>
        </a:p>
      </dgm:t>
    </dgm:pt>
    <dgm:pt modelId="{A46C837B-D83A-4E1A-B1FF-F27045C4A902}" type="parTrans" cxnId="{D350BCC7-4E68-4A91-BC30-A157BB7985FD}">
      <dgm:prSet/>
      <dgm:spPr/>
      <dgm:t>
        <a:bodyPr/>
        <a:lstStyle/>
        <a:p>
          <a:endParaRPr lang="en-MY"/>
        </a:p>
      </dgm:t>
    </dgm:pt>
    <dgm:pt modelId="{BD2553A0-B202-457F-BA2E-4AD70D3E7234}" type="sibTrans" cxnId="{D350BCC7-4E68-4A91-BC30-A157BB7985FD}">
      <dgm:prSet/>
      <dgm:spPr/>
      <dgm:t>
        <a:bodyPr/>
        <a:lstStyle/>
        <a:p>
          <a:endParaRPr lang="en-MY"/>
        </a:p>
      </dgm:t>
    </dgm:pt>
    <dgm:pt modelId="{F5BEC8A0-ED23-4C2A-86B6-D1E91495AAC6}">
      <dgm:prSet phldrT="[Text]"/>
      <dgm:spPr/>
      <dgm:t>
        <a:bodyPr/>
        <a:lstStyle/>
        <a:p>
          <a:r>
            <a:rPr lang="en-MY" dirty="0"/>
            <a:t>Application</a:t>
          </a:r>
        </a:p>
      </dgm:t>
    </dgm:pt>
    <dgm:pt modelId="{16A4A083-A7DB-43A4-AC78-1169A1D6CB43}" type="parTrans" cxnId="{51D870D5-4F35-4F09-B79A-BD731973CFBF}">
      <dgm:prSet/>
      <dgm:spPr/>
      <dgm:t>
        <a:bodyPr/>
        <a:lstStyle/>
        <a:p>
          <a:endParaRPr lang="en-MY"/>
        </a:p>
      </dgm:t>
    </dgm:pt>
    <dgm:pt modelId="{26B5A95E-4D91-49D2-A437-F65A15D4262F}" type="sibTrans" cxnId="{51D870D5-4F35-4F09-B79A-BD731973CFBF}">
      <dgm:prSet/>
      <dgm:spPr/>
      <dgm:t>
        <a:bodyPr/>
        <a:lstStyle/>
        <a:p>
          <a:endParaRPr lang="en-MY"/>
        </a:p>
      </dgm:t>
    </dgm:pt>
    <dgm:pt modelId="{600D61F4-0C73-49ED-BB4A-4179FF3A17F9}">
      <dgm:prSet phldrT="[Text]"/>
      <dgm:spPr/>
      <dgm:t>
        <a:bodyPr/>
        <a:lstStyle/>
        <a:p>
          <a:r>
            <a:rPr lang="en-MY" dirty="0"/>
            <a:t>ASP.NET Web Application (Model-View-Controller)</a:t>
          </a:r>
        </a:p>
      </dgm:t>
    </dgm:pt>
    <dgm:pt modelId="{FC795E29-1CA4-41A4-9AF1-EBFE042F7BCF}" type="parTrans" cxnId="{9E36BF1F-A1A5-4E52-A6B2-C8166AC70A98}">
      <dgm:prSet/>
      <dgm:spPr/>
      <dgm:t>
        <a:bodyPr/>
        <a:lstStyle/>
        <a:p>
          <a:endParaRPr lang="en-MY"/>
        </a:p>
      </dgm:t>
    </dgm:pt>
    <dgm:pt modelId="{F1A562F3-EBD6-41B9-8BA5-0814DAEF83A6}" type="sibTrans" cxnId="{9E36BF1F-A1A5-4E52-A6B2-C8166AC70A98}">
      <dgm:prSet/>
      <dgm:spPr/>
      <dgm:t>
        <a:bodyPr/>
        <a:lstStyle/>
        <a:p>
          <a:endParaRPr lang="en-MY"/>
        </a:p>
      </dgm:t>
    </dgm:pt>
    <dgm:pt modelId="{667BA609-6283-4E6B-91FE-C25C5F28C1A0}">
      <dgm:prSet phldrT="[Text]"/>
      <dgm:spPr/>
      <dgm:t>
        <a:bodyPr/>
        <a:lstStyle/>
        <a:p>
          <a:r>
            <a:rPr lang="en-MY" dirty="0"/>
            <a:t>Database</a:t>
          </a:r>
        </a:p>
      </dgm:t>
    </dgm:pt>
    <dgm:pt modelId="{80EBA46C-6974-4EE5-BBA8-3A7337AB17B1}" type="parTrans" cxnId="{872E545D-D5FE-4548-9EE4-F2CB670BB7DD}">
      <dgm:prSet/>
      <dgm:spPr/>
      <dgm:t>
        <a:bodyPr/>
        <a:lstStyle/>
        <a:p>
          <a:endParaRPr lang="en-MY"/>
        </a:p>
      </dgm:t>
    </dgm:pt>
    <dgm:pt modelId="{600DDD99-FD5B-4BCA-AB8F-71427125037B}" type="sibTrans" cxnId="{872E545D-D5FE-4548-9EE4-F2CB670BB7DD}">
      <dgm:prSet/>
      <dgm:spPr/>
      <dgm:t>
        <a:bodyPr/>
        <a:lstStyle/>
        <a:p>
          <a:endParaRPr lang="en-MY"/>
        </a:p>
      </dgm:t>
    </dgm:pt>
    <dgm:pt modelId="{B200C2BA-B076-44FF-B171-51F4DEF2F7C5}">
      <dgm:prSet phldrT="[Text]"/>
      <dgm:spPr/>
      <dgm:t>
        <a:bodyPr/>
        <a:lstStyle/>
        <a:p>
          <a:r>
            <a:rPr lang="en-MY" dirty="0"/>
            <a:t>SQL Server</a:t>
          </a:r>
        </a:p>
      </dgm:t>
    </dgm:pt>
    <dgm:pt modelId="{88F74113-34F2-4C72-97D5-7A09D1C6289C}" type="parTrans" cxnId="{809A6912-5686-4A1F-9374-F6D58DE177BC}">
      <dgm:prSet/>
      <dgm:spPr/>
      <dgm:t>
        <a:bodyPr/>
        <a:lstStyle/>
        <a:p>
          <a:endParaRPr lang="en-MY"/>
        </a:p>
      </dgm:t>
    </dgm:pt>
    <dgm:pt modelId="{F1C74E9B-7455-45F2-83D9-514FFAEAC787}" type="sibTrans" cxnId="{809A6912-5686-4A1F-9374-F6D58DE177BC}">
      <dgm:prSet/>
      <dgm:spPr/>
      <dgm:t>
        <a:bodyPr/>
        <a:lstStyle/>
        <a:p>
          <a:endParaRPr lang="en-MY"/>
        </a:p>
      </dgm:t>
    </dgm:pt>
    <dgm:pt modelId="{4634B265-4807-4B52-965F-8AF1ECE0196D}" type="pres">
      <dgm:prSet presAssocID="{4970D9A4-E787-4125-ACE0-A0BBAD993A7D}" presName="Name0" presStyleCnt="0">
        <dgm:presLayoutVars>
          <dgm:dir/>
          <dgm:animLvl val="lvl"/>
          <dgm:resizeHandles val="exact"/>
        </dgm:presLayoutVars>
      </dgm:prSet>
      <dgm:spPr/>
    </dgm:pt>
    <dgm:pt modelId="{A8B69D99-DCAB-427D-9579-850FF0FB0092}" type="pres">
      <dgm:prSet presAssocID="{08D65A57-881A-4E5D-9377-451AB8746C98}" presName="composite" presStyleCnt="0"/>
      <dgm:spPr/>
    </dgm:pt>
    <dgm:pt modelId="{5C4DEB9C-6723-478C-8BFB-EDE62FA2A655}" type="pres">
      <dgm:prSet presAssocID="{08D65A57-881A-4E5D-9377-451AB8746C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6F27FD7-0B5A-4EEF-9945-262000EE83BC}" type="pres">
      <dgm:prSet presAssocID="{08D65A57-881A-4E5D-9377-451AB8746C98}" presName="desTx" presStyleLbl="alignAccFollowNode1" presStyleIdx="0" presStyleCnt="3">
        <dgm:presLayoutVars>
          <dgm:bulletEnabled val="1"/>
        </dgm:presLayoutVars>
      </dgm:prSet>
      <dgm:spPr/>
    </dgm:pt>
    <dgm:pt modelId="{F8AE77BC-54E7-4A49-8D60-30FB076B4925}" type="pres">
      <dgm:prSet presAssocID="{982ADC17-9731-4A6E-92BB-3AE9F508A645}" presName="space" presStyleCnt="0"/>
      <dgm:spPr/>
    </dgm:pt>
    <dgm:pt modelId="{AB4E9282-4AE8-4559-A3A1-DA57295C17F0}" type="pres">
      <dgm:prSet presAssocID="{F5BEC8A0-ED23-4C2A-86B6-D1E91495AAC6}" presName="composite" presStyleCnt="0"/>
      <dgm:spPr/>
    </dgm:pt>
    <dgm:pt modelId="{F4E59C66-88A1-426A-B9DF-BF5E27A507B6}" type="pres">
      <dgm:prSet presAssocID="{F5BEC8A0-ED23-4C2A-86B6-D1E91495AA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F50145-500F-43BE-835D-EA95A1D2A157}" type="pres">
      <dgm:prSet presAssocID="{F5BEC8A0-ED23-4C2A-86B6-D1E91495AAC6}" presName="desTx" presStyleLbl="alignAccFollowNode1" presStyleIdx="1" presStyleCnt="3">
        <dgm:presLayoutVars>
          <dgm:bulletEnabled val="1"/>
        </dgm:presLayoutVars>
      </dgm:prSet>
      <dgm:spPr/>
    </dgm:pt>
    <dgm:pt modelId="{2B69504C-478C-4453-9FD0-0AAE89F81C73}" type="pres">
      <dgm:prSet presAssocID="{26B5A95E-4D91-49D2-A437-F65A15D4262F}" presName="space" presStyleCnt="0"/>
      <dgm:spPr/>
    </dgm:pt>
    <dgm:pt modelId="{86357FA0-AB98-4048-81B5-176E477D3DF3}" type="pres">
      <dgm:prSet presAssocID="{667BA609-6283-4E6B-91FE-C25C5F28C1A0}" presName="composite" presStyleCnt="0"/>
      <dgm:spPr/>
    </dgm:pt>
    <dgm:pt modelId="{F95630F1-2BF2-4394-94F6-FAA8BB425601}" type="pres">
      <dgm:prSet presAssocID="{667BA609-6283-4E6B-91FE-C25C5F28C1A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FB9660-3C8F-492A-A26B-E4F3E1F88944}" type="pres">
      <dgm:prSet presAssocID="{667BA609-6283-4E6B-91FE-C25C5F28C1A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F3B60B-202D-4C1F-9027-E2E597A014C6}" srcId="{08D65A57-881A-4E5D-9377-451AB8746C98}" destId="{7F0CFA8B-36FC-4C14-886A-3E26816D407F}" srcOrd="0" destOrd="0" parTransId="{8AD06942-FD53-4010-9A09-1CC6CFB0EEA0}" sibTransId="{EB68F151-D614-4110-8C8A-8BD7653F9ACC}"/>
    <dgm:cxn modelId="{809A6912-5686-4A1F-9374-F6D58DE177BC}" srcId="{667BA609-6283-4E6B-91FE-C25C5F28C1A0}" destId="{B200C2BA-B076-44FF-B171-51F4DEF2F7C5}" srcOrd="0" destOrd="0" parTransId="{88F74113-34F2-4C72-97D5-7A09D1C6289C}" sibTransId="{F1C74E9B-7455-45F2-83D9-514FFAEAC787}"/>
    <dgm:cxn modelId="{9E36BF1F-A1A5-4E52-A6B2-C8166AC70A98}" srcId="{F5BEC8A0-ED23-4C2A-86B6-D1E91495AAC6}" destId="{600D61F4-0C73-49ED-BB4A-4179FF3A17F9}" srcOrd="0" destOrd="0" parTransId="{FC795E29-1CA4-41A4-9AF1-EBFE042F7BCF}" sibTransId="{F1A562F3-EBD6-41B9-8BA5-0814DAEF83A6}"/>
    <dgm:cxn modelId="{77C24429-44C9-42F9-B1CD-4B943EBF92CF}" srcId="{4970D9A4-E787-4125-ACE0-A0BBAD993A7D}" destId="{08D65A57-881A-4E5D-9377-451AB8746C98}" srcOrd="0" destOrd="0" parTransId="{1E5E3DC6-8471-46A6-97E2-FFDF53E926E8}" sibTransId="{982ADC17-9731-4A6E-92BB-3AE9F508A645}"/>
    <dgm:cxn modelId="{872E545D-D5FE-4548-9EE4-F2CB670BB7DD}" srcId="{4970D9A4-E787-4125-ACE0-A0BBAD993A7D}" destId="{667BA609-6283-4E6B-91FE-C25C5F28C1A0}" srcOrd="2" destOrd="0" parTransId="{80EBA46C-6974-4EE5-BBA8-3A7337AB17B1}" sibTransId="{600DDD99-FD5B-4BCA-AB8F-71427125037B}"/>
    <dgm:cxn modelId="{ABA58F65-A211-40CD-B819-23741F909C1B}" type="presOf" srcId="{F5BEC8A0-ED23-4C2A-86B6-D1E91495AAC6}" destId="{F4E59C66-88A1-426A-B9DF-BF5E27A507B6}" srcOrd="0" destOrd="0" presId="urn:microsoft.com/office/officeart/2005/8/layout/hList1"/>
    <dgm:cxn modelId="{66ED564A-30E8-49F3-9F22-877105BAF834}" type="presOf" srcId="{08D65A57-881A-4E5D-9377-451AB8746C98}" destId="{5C4DEB9C-6723-478C-8BFB-EDE62FA2A655}" srcOrd="0" destOrd="0" presId="urn:microsoft.com/office/officeart/2005/8/layout/hList1"/>
    <dgm:cxn modelId="{DF2CCD6A-AC1F-46E7-B4E8-420F6102C71D}" type="presOf" srcId="{4970D9A4-E787-4125-ACE0-A0BBAD993A7D}" destId="{4634B265-4807-4B52-965F-8AF1ECE0196D}" srcOrd="0" destOrd="0" presId="urn:microsoft.com/office/officeart/2005/8/layout/hList1"/>
    <dgm:cxn modelId="{3D6D044C-D056-47F7-BF50-6C920FC71B33}" type="presOf" srcId="{667BA609-6283-4E6B-91FE-C25C5F28C1A0}" destId="{F95630F1-2BF2-4394-94F6-FAA8BB425601}" srcOrd="0" destOrd="0" presId="urn:microsoft.com/office/officeart/2005/8/layout/hList1"/>
    <dgm:cxn modelId="{E2C4BC97-3BEB-44C3-B2C7-D49C02245669}" type="presOf" srcId="{B200C2BA-B076-44FF-B171-51F4DEF2F7C5}" destId="{31FB9660-3C8F-492A-A26B-E4F3E1F88944}" srcOrd="0" destOrd="0" presId="urn:microsoft.com/office/officeart/2005/8/layout/hList1"/>
    <dgm:cxn modelId="{913CA9C4-591C-44F4-8C1E-CE9EAD77E82A}" type="presOf" srcId="{0C28C300-354C-48E8-B560-7FE074C7D3C0}" destId="{C6F27FD7-0B5A-4EEF-9945-262000EE83BC}" srcOrd="0" destOrd="1" presId="urn:microsoft.com/office/officeart/2005/8/layout/hList1"/>
    <dgm:cxn modelId="{D350BCC7-4E68-4A91-BC30-A157BB7985FD}" srcId="{08D65A57-881A-4E5D-9377-451AB8746C98}" destId="{0C28C300-354C-48E8-B560-7FE074C7D3C0}" srcOrd="1" destOrd="0" parTransId="{A46C837B-D83A-4E1A-B1FF-F27045C4A902}" sibTransId="{BD2553A0-B202-457F-BA2E-4AD70D3E7234}"/>
    <dgm:cxn modelId="{51D870D5-4F35-4F09-B79A-BD731973CFBF}" srcId="{4970D9A4-E787-4125-ACE0-A0BBAD993A7D}" destId="{F5BEC8A0-ED23-4C2A-86B6-D1E91495AAC6}" srcOrd="1" destOrd="0" parTransId="{16A4A083-A7DB-43A4-AC78-1169A1D6CB43}" sibTransId="{26B5A95E-4D91-49D2-A437-F65A15D4262F}"/>
    <dgm:cxn modelId="{211883F2-DA2C-4454-BDA8-065184AE8D0D}" type="presOf" srcId="{600D61F4-0C73-49ED-BB4A-4179FF3A17F9}" destId="{2EF50145-500F-43BE-835D-EA95A1D2A157}" srcOrd="0" destOrd="0" presId="urn:microsoft.com/office/officeart/2005/8/layout/hList1"/>
    <dgm:cxn modelId="{5B9042FD-2DF3-4396-8EB9-AED24CD9B655}" type="presOf" srcId="{7F0CFA8B-36FC-4C14-886A-3E26816D407F}" destId="{C6F27FD7-0B5A-4EEF-9945-262000EE83BC}" srcOrd="0" destOrd="0" presId="urn:microsoft.com/office/officeart/2005/8/layout/hList1"/>
    <dgm:cxn modelId="{2E1392EB-D559-41F8-9E79-199A49A33D2C}" type="presParOf" srcId="{4634B265-4807-4B52-965F-8AF1ECE0196D}" destId="{A8B69D99-DCAB-427D-9579-850FF0FB0092}" srcOrd="0" destOrd="0" presId="urn:microsoft.com/office/officeart/2005/8/layout/hList1"/>
    <dgm:cxn modelId="{2D4953D8-A11B-4B79-A9D0-06F47EF2360C}" type="presParOf" srcId="{A8B69D99-DCAB-427D-9579-850FF0FB0092}" destId="{5C4DEB9C-6723-478C-8BFB-EDE62FA2A655}" srcOrd="0" destOrd="0" presId="urn:microsoft.com/office/officeart/2005/8/layout/hList1"/>
    <dgm:cxn modelId="{D3951FD6-FD7C-4278-83CC-553B0D39A5BC}" type="presParOf" srcId="{A8B69D99-DCAB-427D-9579-850FF0FB0092}" destId="{C6F27FD7-0B5A-4EEF-9945-262000EE83BC}" srcOrd="1" destOrd="0" presId="urn:microsoft.com/office/officeart/2005/8/layout/hList1"/>
    <dgm:cxn modelId="{11714FFF-E5F9-4EB0-9473-63FB8C7A6733}" type="presParOf" srcId="{4634B265-4807-4B52-965F-8AF1ECE0196D}" destId="{F8AE77BC-54E7-4A49-8D60-30FB076B4925}" srcOrd="1" destOrd="0" presId="urn:microsoft.com/office/officeart/2005/8/layout/hList1"/>
    <dgm:cxn modelId="{F1EF3105-715D-4B15-83AC-2A7791999910}" type="presParOf" srcId="{4634B265-4807-4B52-965F-8AF1ECE0196D}" destId="{AB4E9282-4AE8-4559-A3A1-DA57295C17F0}" srcOrd="2" destOrd="0" presId="urn:microsoft.com/office/officeart/2005/8/layout/hList1"/>
    <dgm:cxn modelId="{EB58F2E2-090C-4A05-A002-ACE4B1D90446}" type="presParOf" srcId="{AB4E9282-4AE8-4559-A3A1-DA57295C17F0}" destId="{F4E59C66-88A1-426A-B9DF-BF5E27A507B6}" srcOrd="0" destOrd="0" presId="urn:microsoft.com/office/officeart/2005/8/layout/hList1"/>
    <dgm:cxn modelId="{8A9A5796-18CD-4F53-8C42-E64DAA3A7454}" type="presParOf" srcId="{AB4E9282-4AE8-4559-A3A1-DA57295C17F0}" destId="{2EF50145-500F-43BE-835D-EA95A1D2A157}" srcOrd="1" destOrd="0" presId="urn:microsoft.com/office/officeart/2005/8/layout/hList1"/>
    <dgm:cxn modelId="{98F46DE1-8C81-4875-8E11-6692BF0796CF}" type="presParOf" srcId="{4634B265-4807-4B52-965F-8AF1ECE0196D}" destId="{2B69504C-478C-4453-9FD0-0AAE89F81C73}" srcOrd="3" destOrd="0" presId="urn:microsoft.com/office/officeart/2005/8/layout/hList1"/>
    <dgm:cxn modelId="{923937D0-8027-435B-96F1-CEC9FAC7623F}" type="presParOf" srcId="{4634B265-4807-4B52-965F-8AF1ECE0196D}" destId="{86357FA0-AB98-4048-81B5-176E477D3DF3}" srcOrd="4" destOrd="0" presId="urn:microsoft.com/office/officeart/2005/8/layout/hList1"/>
    <dgm:cxn modelId="{0AB6A2A1-B2AC-42B1-B3DE-0F5FA43CD29C}" type="presParOf" srcId="{86357FA0-AB98-4048-81B5-176E477D3DF3}" destId="{F95630F1-2BF2-4394-94F6-FAA8BB425601}" srcOrd="0" destOrd="0" presId="urn:microsoft.com/office/officeart/2005/8/layout/hList1"/>
    <dgm:cxn modelId="{57BA06C8-9295-474A-82E3-991A974EC4CE}" type="presParOf" srcId="{86357FA0-AB98-4048-81B5-176E477D3DF3}" destId="{31FB9660-3C8F-492A-A26B-E4F3E1F889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4B88E-B23D-4CA0-AEF3-919986FDAB5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875FD49-7583-4B99-898A-DF0E8AD4C41A}">
      <dgm:prSet phldrT="[Text]"/>
      <dgm:spPr/>
      <dgm:t>
        <a:bodyPr/>
        <a:lstStyle/>
        <a:p>
          <a:r>
            <a:rPr lang="en-MY" dirty="0"/>
            <a:t>Front End</a:t>
          </a:r>
        </a:p>
      </dgm:t>
    </dgm:pt>
    <dgm:pt modelId="{A8AD8945-65EB-4177-9FEF-B18F3E03888D}" type="parTrans" cxnId="{57E80B44-5D51-4CE4-9521-EF7D672B17BB}">
      <dgm:prSet/>
      <dgm:spPr/>
      <dgm:t>
        <a:bodyPr/>
        <a:lstStyle/>
        <a:p>
          <a:endParaRPr lang="en-MY"/>
        </a:p>
      </dgm:t>
    </dgm:pt>
    <dgm:pt modelId="{4E441A34-D5F0-42A5-B834-BF11F6AA9E2F}" type="sibTrans" cxnId="{57E80B44-5D51-4CE4-9521-EF7D672B17BB}">
      <dgm:prSet/>
      <dgm:spPr/>
      <dgm:t>
        <a:bodyPr/>
        <a:lstStyle/>
        <a:p>
          <a:endParaRPr lang="en-MY"/>
        </a:p>
      </dgm:t>
    </dgm:pt>
    <dgm:pt modelId="{AA2808EB-5895-4E72-95CF-47F175392C2B}">
      <dgm:prSet phldrT="[Text]"/>
      <dgm:spPr/>
      <dgm:t>
        <a:bodyPr/>
        <a:lstStyle/>
        <a:p>
          <a:r>
            <a:rPr lang="en-MY" dirty="0"/>
            <a:t>ASP.NET Web Application (Model-View-Controller</a:t>
          </a:r>
        </a:p>
        <a:p>
          <a:r>
            <a:rPr lang="en-MY" dirty="0"/>
            <a:t>CSS</a:t>
          </a:r>
        </a:p>
      </dgm:t>
    </dgm:pt>
    <dgm:pt modelId="{27F99BFF-0AD4-486E-839B-00FF95C1E37E}" type="parTrans" cxnId="{3932C786-68F4-4FD4-8120-1744E61F421C}">
      <dgm:prSet/>
      <dgm:spPr/>
      <dgm:t>
        <a:bodyPr/>
        <a:lstStyle/>
        <a:p>
          <a:endParaRPr lang="en-MY"/>
        </a:p>
      </dgm:t>
    </dgm:pt>
    <dgm:pt modelId="{AB42E948-C713-44E3-81F6-3083596DA40D}" type="sibTrans" cxnId="{3932C786-68F4-4FD4-8120-1744E61F421C}">
      <dgm:prSet/>
      <dgm:spPr/>
      <dgm:t>
        <a:bodyPr/>
        <a:lstStyle/>
        <a:p>
          <a:endParaRPr lang="en-MY"/>
        </a:p>
      </dgm:t>
    </dgm:pt>
    <dgm:pt modelId="{DDE56390-A5FB-4E5B-9473-01588BCC8B10}">
      <dgm:prSet phldrT="[Text]"/>
      <dgm:spPr/>
      <dgm:t>
        <a:bodyPr/>
        <a:lstStyle/>
        <a:p>
          <a:r>
            <a:rPr lang="en-MY" dirty="0"/>
            <a:t>Back End</a:t>
          </a:r>
        </a:p>
      </dgm:t>
    </dgm:pt>
    <dgm:pt modelId="{B4BE5CA0-93F8-4C4E-B8FF-6D809C5439C5}" type="parTrans" cxnId="{1E5E1C3B-189E-496A-AB37-FAAA86FCE05D}">
      <dgm:prSet/>
      <dgm:spPr/>
      <dgm:t>
        <a:bodyPr/>
        <a:lstStyle/>
        <a:p>
          <a:endParaRPr lang="en-MY"/>
        </a:p>
      </dgm:t>
    </dgm:pt>
    <dgm:pt modelId="{A074AABF-3427-4B84-88EF-238BE7A2178A}" type="sibTrans" cxnId="{1E5E1C3B-189E-496A-AB37-FAAA86FCE05D}">
      <dgm:prSet/>
      <dgm:spPr/>
      <dgm:t>
        <a:bodyPr/>
        <a:lstStyle/>
        <a:p>
          <a:endParaRPr lang="en-MY"/>
        </a:p>
      </dgm:t>
    </dgm:pt>
    <dgm:pt modelId="{CB11A068-5F12-4BDE-B5F7-9D7C54EC65D1}">
      <dgm:prSet phldrT="[Text]"/>
      <dgm:spPr/>
      <dgm:t>
        <a:bodyPr/>
        <a:lstStyle/>
        <a:p>
          <a:r>
            <a:rPr lang="en-MY" dirty="0"/>
            <a:t>ADO.NET Entity Framework</a:t>
          </a:r>
        </a:p>
        <a:p>
          <a:r>
            <a:rPr lang="en-MY" dirty="0"/>
            <a:t>SQL Database</a:t>
          </a:r>
        </a:p>
      </dgm:t>
    </dgm:pt>
    <dgm:pt modelId="{40E737A3-F7DF-4C5D-8D34-62E6074BB004}" type="parTrans" cxnId="{AD181B03-5CFE-48CA-9DDD-5C9B98206D27}">
      <dgm:prSet/>
      <dgm:spPr/>
      <dgm:t>
        <a:bodyPr/>
        <a:lstStyle/>
        <a:p>
          <a:endParaRPr lang="en-MY"/>
        </a:p>
      </dgm:t>
    </dgm:pt>
    <dgm:pt modelId="{3128EF2E-5061-422B-87F3-1300F159127C}" type="sibTrans" cxnId="{AD181B03-5CFE-48CA-9DDD-5C9B98206D27}">
      <dgm:prSet/>
      <dgm:spPr/>
      <dgm:t>
        <a:bodyPr/>
        <a:lstStyle/>
        <a:p>
          <a:endParaRPr lang="en-MY"/>
        </a:p>
      </dgm:t>
    </dgm:pt>
    <dgm:pt modelId="{F563C48B-54AF-4AA6-8BD9-0A6E66929B2C}" type="pres">
      <dgm:prSet presAssocID="{2B94B88E-B23D-4CA0-AEF3-919986FDAB53}" presName="list" presStyleCnt="0">
        <dgm:presLayoutVars>
          <dgm:dir/>
          <dgm:animLvl val="lvl"/>
        </dgm:presLayoutVars>
      </dgm:prSet>
      <dgm:spPr/>
    </dgm:pt>
    <dgm:pt modelId="{386551FE-C408-40C0-BD0D-A33D45BC2FEF}" type="pres">
      <dgm:prSet presAssocID="{F875FD49-7583-4B99-898A-DF0E8AD4C41A}" presName="posSpace" presStyleCnt="0"/>
      <dgm:spPr/>
    </dgm:pt>
    <dgm:pt modelId="{972CC49C-1405-453A-897A-6F272E0F89C8}" type="pres">
      <dgm:prSet presAssocID="{F875FD49-7583-4B99-898A-DF0E8AD4C41A}" presName="vertFlow" presStyleCnt="0"/>
      <dgm:spPr/>
    </dgm:pt>
    <dgm:pt modelId="{A81E694A-DF5B-4A28-AF19-4E90D06C77FB}" type="pres">
      <dgm:prSet presAssocID="{F875FD49-7583-4B99-898A-DF0E8AD4C41A}" presName="topSpace" presStyleCnt="0"/>
      <dgm:spPr/>
    </dgm:pt>
    <dgm:pt modelId="{6BC637D8-4C1C-4DAF-A18E-C069E0F3A4BF}" type="pres">
      <dgm:prSet presAssocID="{F875FD49-7583-4B99-898A-DF0E8AD4C41A}" presName="firstComp" presStyleCnt="0"/>
      <dgm:spPr/>
    </dgm:pt>
    <dgm:pt modelId="{F25816F4-670F-47A2-9F08-859EFC1B31AE}" type="pres">
      <dgm:prSet presAssocID="{F875FD49-7583-4B99-898A-DF0E8AD4C41A}" presName="firstChild" presStyleLbl="bgAccFollowNode1" presStyleIdx="0" presStyleCnt="2" custScaleX="154160" custScaleY="28798" custLinFactNeighborX="71306" custLinFactNeighborY="-74158"/>
      <dgm:spPr/>
    </dgm:pt>
    <dgm:pt modelId="{5F516D34-A79B-4B38-AA65-A5755C7A1919}" type="pres">
      <dgm:prSet presAssocID="{F875FD49-7583-4B99-898A-DF0E8AD4C41A}" presName="firstChildTx" presStyleLbl="bgAccFollowNode1" presStyleIdx="0" presStyleCnt="2">
        <dgm:presLayoutVars>
          <dgm:bulletEnabled val="1"/>
        </dgm:presLayoutVars>
      </dgm:prSet>
      <dgm:spPr/>
    </dgm:pt>
    <dgm:pt modelId="{FA104382-E9D4-4205-B593-37092DD8D30A}" type="pres">
      <dgm:prSet presAssocID="{F875FD49-7583-4B99-898A-DF0E8AD4C41A}" presName="negSpace" presStyleCnt="0"/>
      <dgm:spPr/>
    </dgm:pt>
    <dgm:pt modelId="{23C4E8BA-53BE-4BDA-ADA9-0179DF7BF01C}" type="pres">
      <dgm:prSet presAssocID="{F875FD49-7583-4B99-898A-DF0E8AD4C41A}" presName="circle" presStyleLbl="node1" presStyleIdx="0" presStyleCnt="2" custScaleX="70835" custScaleY="62184" custLinFactNeighborX="2719" custLinFactNeighborY="-67567"/>
      <dgm:spPr/>
    </dgm:pt>
    <dgm:pt modelId="{FE19E448-DD29-4BFB-AA65-BAEA3AC8118D}" type="pres">
      <dgm:prSet presAssocID="{4E441A34-D5F0-42A5-B834-BF11F6AA9E2F}" presName="transSpace" presStyleCnt="0"/>
      <dgm:spPr/>
    </dgm:pt>
    <dgm:pt modelId="{EF2C3848-0303-4FCF-8DD8-4B608DA12F5B}" type="pres">
      <dgm:prSet presAssocID="{DDE56390-A5FB-4E5B-9473-01588BCC8B10}" presName="posSpace" presStyleCnt="0"/>
      <dgm:spPr/>
    </dgm:pt>
    <dgm:pt modelId="{9C10F1DC-F953-41AF-B907-88C29622E967}" type="pres">
      <dgm:prSet presAssocID="{DDE56390-A5FB-4E5B-9473-01588BCC8B10}" presName="vertFlow" presStyleCnt="0"/>
      <dgm:spPr/>
    </dgm:pt>
    <dgm:pt modelId="{690C6E6D-D0CE-4AD9-B6C9-39E3BB71FAB3}" type="pres">
      <dgm:prSet presAssocID="{DDE56390-A5FB-4E5B-9473-01588BCC8B10}" presName="topSpace" presStyleCnt="0"/>
      <dgm:spPr/>
    </dgm:pt>
    <dgm:pt modelId="{657DE235-A4F4-4DBA-BAC5-8DF2B48B5002}" type="pres">
      <dgm:prSet presAssocID="{DDE56390-A5FB-4E5B-9473-01588BCC8B10}" presName="firstComp" presStyleCnt="0"/>
      <dgm:spPr/>
    </dgm:pt>
    <dgm:pt modelId="{461D2880-AD76-4AD1-BDAD-482C995DFC82}" type="pres">
      <dgm:prSet presAssocID="{DDE56390-A5FB-4E5B-9473-01588BCC8B10}" presName="firstChild" presStyleLbl="bgAccFollowNode1" presStyleIdx="1" presStyleCnt="2" custScaleX="151095" custScaleY="31699" custLinFactX="-8926" custLinFactNeighborX="-100000" custLinFactNeighborY="-2368"/>
      <dgm:spPr/>
    </dgm:pt>
    <dgm:pt modelId="{B90FBDFB-1B98-4088-B4B3-2038134AB729}" type="pres">
      <dgm:prSet presAssocID="{DDE56390-A5FB-4E5B-9473-01588BCC8B10}" presName="firstChildTx" presStyleLbl="bgAccFollowNode1" presStyleIdx="1" presStyleCnt="2">
        <dgm:presLayoutVars>
          <dgm:bulletEnabled val="1"/>
        </dgm:presLayoutVars>
      </dgm:prSet>
      <dgm:spPr/>
    </dgm:pt>
    <dgm:pt modelId="{F2A3CAE0-CA40-4C8A-81B6-D0142C6E447A}" type="pres">
      <dgm:prSet presAssocID="{DDE56390-A5FB-4E5B-9473-01588BCC8B10}" presName="negSpace" presStyleCnt="0"/>
      <dgm:spPr/>
    </dgm:pt>
    <dgm:pt modelId="{636345F6-DF12-4B41-B304-A0F3A02EBDC8}" type="pres">
      <dgm:prSet presAssocID="{DDE56390-A5FB-4E5B-9473-01588BCC8B10}" presName="circle" presStyleLbl="node1" presStyleIdx="1" presStyleCnt="2" custScaleX="75076" custScaleY="69953" custLinFactX="-100000" custLinFactNeighborX="-129589" custLinFactNeighborY="-906"/>
      <dgm:spPr/>
    </dgm:pt>
  </dgm:ptLst>
  <dgm:cxnLst>
    <dgm:cxn modelId="{AD181B03-5CFE-48CA-9DDD-5C9B98206D27}" srcId="{DDE56390-A5FB-4E5B-9473-01588BCC8B10}" destId="{CB11A068-5F12-4BDE-B5F7-9D7C54EC65D1}" srcOrd="0" destOrd="0" parTransId="{40E737A3-F7DF-4C5D-8D34-62E6074BB004}" sibTransId="{3128EF2E-5061-422B-87F3-1300F159127C}"/>
    <dgm:cxn modelId="{1E5E1C3B-189E-496A-AB37-FAAA86FCE05D}" srcId="{2B94B88E-B23D-4CA0-AEF3-919986FDAB53}" destId="{DDE56390-A5FB-4E5B-9473-01588BCC8B10}" srcOrd="1" destOrd="0" parTransId="{B4BE5CA0-93F8-4C4E-B8FF-6D809C5439C5}" sibTransId="{A074AABF-3427-4B84-88EF-238BE7A2178A}"/>
    <dgm:cxn modelId="{E2AEFC5F-155A-43FD-8FA4-8AD66FC5D9DB}" type="presOf" srcId="{AA2808EB-5895-4E72-95CF-47F175392C2B}" destId="{5F516D34-A79B-4B38-AA65-A5755C7A1919}" srcOrd="1" destOrd="0" presId="urn:microsoft.com/office/officeart/2005/8/layout/hList9"/>
    <dgm:cxn modelId="{57E80B44-5D51-4CE4-9521-EF7D672B17BB}" srcId="{2B94B88E-B23D-4CA0-AEF3-919986FDAB53}" destId="{F875FD49-7583-4B99-898A-DF0E8AD4C41A}" srcOrd="0" destOrd="0" parTransId="{A8AD8945-65EB-4177-9FEF-B18F3E03888D}" sibTransId="{4E441A34-D5F0-42A5-B834-BF11F6AA9E2F}"/>
    <dgm:cxn modelId="{3932C786-68F4-4FD4-8120-1744E61F421C}" srcId="{F875FD49-7583-4B99-898A-DF0E8AD4C41A}" destId="{AA2808EB-5895-4E72-95CF-47F175392C2B}" srcOrd="0" destOrd="0" parTransId="{27F99BFF-0AD4-486E-839B-00FF95C1E37E}" sibTransId="{AB42E948-C713-44E3-81F6-3083596DA40D}"/>
    <dgm:cxn modelId="{2986BEA0-8793-4FB6-B721-BFE1907489F0}" type="presOf" srcId="{DDE56390-A5FB-4E5B-9473-01588BCC8B10}" destId="{636345F6-DF12-4B41-B304-A0F3A02EBDC8}" srcOrd="0" destOrd="0" presId="urn:microsoft.com/office/officeart/2005/8/layout/hList9"/>
    <dgm:cxn modelId="{5019DAAE-FBB8-4620-8874-A27D530C432C}" type="presOf" srcId="{2B94B88E-B23D-4CA0-AEF3-919986FDAB53}" destId="{F563C48B-54AF-4AA6-8BD9-0A6E66929B2C}" srcOrd="0" destOrd="0" presId="urn:microsoft.com/office/officeart/2005/8/layout/hList9"/>
    <dgm:cxn modelId="{37D371B9-DED3-4F44-8283-AFD687FB5300}" type="presOf" srcId="{AA2808EB-5895-4E72-95CF-47F175392C2B}" destId="{F25816F4-670F-47A2-9F08-859EFC1B31AE}" srcOrd="0" destOrd="0" presId="urn:microsoft.com/office/officeart/2005/8/layout/hList9"/>
    <dgm:cxn modelId="{8E50C6CD-0FA6-4466-ACB6-13B0763BE7B7}" type="presOf" srcId="{F875FD49-7583-4B99-898A-DF0E8AD4C41A}" destId="{23C4E8BA-53BE-4BDA-ADA9-0179DF7BF01C}" srcOrd="0" destOrd="0" presId="urn:microsoft.com/office/officeart/2005/8/layout/hList9"/>
    <dgm:cxn modelId="{7F4494E5-A9DB-4BE6-AF93-901D36A13BBD}" type="presOf" srcId="{CB11A068-5F12-4BDE-B5F7-9D7C54EC65D1}" destId="{461D2880-AD76-4AD1-BDAD-482C995DFC82}" srcOrd="0" destOrd="0" presId="urn:microsoft.com/office/officeart/2005/8/layout/hList9"/>
    <dgm:cxn modelId="{D00CF1F5-6D13-4BC2-A60F-884837591581}" type="presOf" srcId="{CB11A068-5F12-4BDE-B5F7-9D7C54EC65D1}" destId="{B90FBDFB-1B98-4088-B4B3-2038134AB729}" srcOrd="1" destOrd="0" presId="urn:microsoft.com/office/officeart/2005/8/layout/hList9"/>
    <dgm:cxn modelId="{EB029D8B-FB3D-41AF-BCF7-BECF06DE0DD0}" type="presParOf" srcId="{F563C48B-54AF-4AA6-8BD9-0A6E66929B2C}" destId="{386551FE-C408-40C0-BD0D-A33D45BC2FEF}" srcOrd="0" destOrd="0" presId="urn:microsoft.com/office/officeart/2005/8/layout/hList9"/>
    <dgm:cxn modelId="{CB4A451D-3647-4ED1-88DC-F2C5EABF0D30}" type="presParOf" srcId="{F563C48B-54AF-4AA6-8BD9-0A6E66929B2C}" destId="{972CC49C-1405-453A-897A-6F272E0F89C8}" srcOrd="1" destOrd="0" presId="urn:microsoft.com/office/officeart/2005/8/layout/hList9"/>
    <dgm:cxn modelId="{92247AB5-FC89-41F9-9554-35B77363DB49}" type="presParOf" srcId="{972CC49C-1405-453A-897A-6F272E0F89C8}" destId="{A81E694A-DF5B-4A28-AF19-4E90D06C77FB}" srcOrd="0" destOrd="0" presId="urn:microsoft.com/office/officeart/2005/8/layout/hList9"/>
    <dgm:cxn modelId="{DF99D257-6108-43AF-846C-9790E20E6B12}" type="presParOf" srcId="{972CC49C-1405-453A-897A-6F272E0F89C8}" destId="{6BC637D8-4C1C-4DAF-A18E-C069E0F3A4BF}" srcOrd="1" destOrd="0" presId="urn:microsoft.com/office/officeart/2005/8/layout/hList9"/>
    <dgm:cxn modelId="{2CB8F38B-5ECC-44C6-8778-349E42BE9299}" type="presParOf" srcId="{6BC637D8-4C1C-4DAF-A18E-C069E0F3A4BF}" destId="{F25816F4-670F-47A2-9F08-859EFC1B31AE}" srcOrd="0" destOrd="0" presId="urn:microsoft.com/office/officeart/2005/8/layout/hList9"/>
    <dgm:cxn modelId="{9FDCCEAE-0D35-49DB-9B22-182DA1ABA3BF}" type="presParOf" srcId="{6BC637D8-4C1C-4DAF-A18E-C069E0F3A4BF}" destId="{5F516D34-A79B-4B38-AA65-A5755C7A1919}" srcOrd="1" destOrd="0" presId="urn:microsoft.com/office/officeart/2005/8/layout/hList9"/>
    <dgm:cxn modelId="{CC8D06E6-F2DC-446E-8F71-98A8CFC834C3}" type="presParOf" srcId="{F563C48B-54AF-4AA6-8BD9-0A6E66929B2C}" destId="{FA104382-E9D4-4205-B593-37092DD8D30A}" srcOrd="2" destOrd="0" presId="urn:microsoft.com/office/officeart/2005/8/layout/hList9"/>
    <dgm:cxn modelId="{AA1AFD78-8161-40E6-A102-89BB3804D430}" type="presParOf" srcId="{F563C48B-54AF-4AA6-8BD9-0A6E66929B2C}" destId="{23C4E8BA-53BE-4BDA-ADA9-0179DF7BF01C}" srcOrd="3" destOrd="0" presId="urn:microsoft.com/office/officeart/2005/8/layout/hList9"/>
    <dgm:cxn modelId="{8BC479A4-7A28-4803-A4A4-66E869E8ACB7}" type="presParOf" srcId="{F563C48B-54AF-4AA6-8BD9-0A6E66929B2C}" destId="{FE19E448-DD29-4BFB-AA65-BAEA3AC8118D}" srcOrd="4" destOrd="0" presId="urn:microsoft.com/office/officeart/2005/8/layout/hList9"/>
    <dgm:cxn modelId="{6640E4EF-793F-451B-9ACF-740C7EDF514E}" type="presParOf" srcId="{F563C48B-54AF-4AA6-8BD9-0A6E66929B2C}" destId="{EF2C3848-0303-4FCF-8DD8-4B608DA12F5B}" srcOrd="5" destOrd="0" presId="urn:microsoft.com/office/officeart/2005/8/layout/hList9"/>
    <dgm:cxn modelId="{FA1F2B06-CF6D-48BA-A415-3C3B701899B6}" type="presParOf" srcId="{F563C48B-54AF-4AA6-8BD9-0A6E66929B2C}" destId="{9C10F1DC-F953-41AF-B907-88C29622E967}" srcOrd="6" destOrd="0" presId="urn:microsoft.com/office/officeart/2005/8/layout/hList9"/>
    <dgm:cxn modelId="{E5EC8F7D-BC21-40A9-8F2F-E7E8E6BE631F}" type="presParOf" srcId="{9C10F1DC-F953-41AF-B907-88C29622E967}" destId="{690C6E6D-D0CE-4AD9-B6C9-39E3BB71FAB3}" srcOrd="0" destOrd="0" presId="urn:microsoft.com/office/officeart/2005/8/layout/hList9"/>
    <dgm:cxn modelId="{D299F9E6-92C3-41A1-9FC8-C1CE3D35D48E}" type="presParOf" srcId="{9C10F1DC-F953-41AF-B907-88C29622E967}" destId="{657DE235-A4F4-4DBA-BAC5-8DF2B48B5002}" srcOrd="1" destOrd="0" presId="urn:microsoft.com/office/officeart/2005/8/layout/hList9"/>
    <dgm:cxn modelId="{D707A18B-A592-42E6-A8C3-30BCCB784E4D}" type="presParOf" srcId="{657DE235-A4F4-4DBA-BAC5-8DF2B48B5002}" destId="{461D2880-AD76-4AD1-BDAD-482C995DFC82}" srcOrd="0" destOrd="0" presId="urn:microsoft.com/office/officeart/2005/8/layout/hList9"/>
    <dgm:cxn modelId="{E8F9F2DC-AC10-45E0-877A-53A9D23C6E47}" type="presParOf" srcId="{657DE235-A4F4-4DBA-BAC5-8DF2B48B5002}" destId="{B90FBDFB-1B98-4088-B4B3-2038134AB729}" srcOrd="1" destOrd="0" presId="urn:microsoft.com/office/officeart/2005/8/layout/hList9"/>
    <dgm:cxn modelId="{BBE5E58B-A0F9-4D93-AD00-C2BBBA215740}" type="presParOf" srcId="{F563C48B-54AF-4AA6-8BD9-0A6E66929B2C}" destId="{F2A3CAE0-CA40-4C8A-81B6-D0142C6E447A}" srcOrd="7" destOrd="0" presId="urn:microsoft.com/office/officeart/2005/8/layout/hList9"/>
    <dgm:cxn modelId="{5BCBCE4C-F5FC-4591-AC34-13753AE6676A}" type="presParOf" srcId="{F563C48B-54AF-4AA6-8BD9-0A6E66929B2C}" destId="{636345F6-DF12-4B41-B304-A0F3A02EBDC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FC15E-951B-4EC4-B572-0C78DC79B53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A910602-8C85-4A43-B62E-C1AAD3F56010}">
      <dgm:prSet phldrT="[Text]"/>
      <dgm:spPr/>
      <dgm:t>
        <a:bodyPr/>
        <a:lstStyle/>
        <a:p>
          <a:r>
            <a:rPr lang="en-MY" dirty="0"/>
            <a:t>Entities</a:t>
          </a:r>
        </a:p>
      </dgm:t>
    </dgm:pt>
    <dgm:pt modelId="{0CB5C674-EFFF-4390-889C-F38546A7F60A}" type="parTrans" cxnId="{BA00BD24-2F3D-42A0-AF47-11F186BB1172}">
      <dgm:prSet/>
      <dgm:spPr/>
      <dgm:t>
        <a:bodyPr/>
        <a:lstStyle/>
        <a:p>
          <a:endParaRPr lang="en-MY"/>
        </a:p>
      </dgm:t>
    </dgm:pt>
    <dgm:pt modelId="{AD8CA67B-2BA2-4EFC-86B8-795330EB079E}" type="sibTrans" cxnId="{BA00BD24-2F3D-42A0-AF47-11F186BB1172}">
      <dgm:prSet/>
      <dgm:spPr/>
      <dgm:t>
        <a:bodyPr/>
        <a:lstStyle/>
        <a:p>
          <a:endParaRPr lang="en-MY"/>
        </a:p>
      </dgm:t>
    </dgm:pt>
    <dgm:pt modelId="{DA49073C-079A-4FFD-9724-CEA83D52F9E4}">
      <dgm:prSet phldrT="[Text]"/>
      <dgm:spPr/>
      <dgm:t>
        <a:bodyPr/>
        <a:lstStyle/>
        <a:p>
          <a:r>
            <a:rPr lang="en-MY" dirty="0"/>
            <a:t>Products</a:t>
          </a:r>
        </a:p>
      </dgm:t>
    </dgm:pt>
    <dgm:pt modelId="{3880CD10-3B0A-4A81-81DB-73FFFA623D4F}" type="parTrans" cxnId="{C2C663DA-0CAB-4B04-92B3-84D1F7F8BE2F}">
      <dgm:prSet/>
      <dgm:spPr/>
      <dgm:t>
        <a:bodyPr/>
        <a:lstStyle/>
        <a:p>
          <a:endParaRPr lang="en-MY"/>
        </a:p>
      </dgm:t>
    </dgm:pt>
    <dgm:pt modelId="{8902D17C-71C8-4847-A043-437237C22BB2}" type="sibTrans" cxnId="{C2C663DA-0CAB-4B04-92B3-84D1F7F8BE2F}">
      <dgm:prSet/>
      <dgm:spPr/>
      <dgm:t>
        <a:bodyPr/>
        <a:lstStyle/>
        <a:p>
          <a:endParaRPr lang="en-MY"/>
        </a:p>
      </dgm:t>
    </dgm:pt>
    <dgm:pt modelId="{C2AC5FA7-0ACA-4364-A955-B210FB9667F6}" type="pres">
      <dgm:prSet presAssocID="{66FFC15E-951B-4EC4-B572-0C78DC79B53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AC83B0-B337-4FD6-8875-BAC11E6BCA96}" type="pres">
      <dgm:prSet presAssocID="{BA910602-8C85-4A43-B62E-C1AAD3F56010}" presName="singleCycle" presStyleCnt="0"/>
      <dgm:spPr/>
    </dgm:pt>
    <dgm:pt modelId="{E8250CE6-5ADE-41D4-8BCB-451DBB474B58}" type="pres">
      <dgm:prSet presAssocID="{BA910602-8C85-4A43-B62E-C1AAD3F56010}" presName="singleCenter" presStyleLbl="node1" presStyleIdx="0" presStyleCnt="2" custScaleX="251980" custScaleY="45569" custLinFactNeighborX="-3119" custLinFactNeighborY="-29130">
        <dgm:presLayoutVars>
          <dgm:chMax val="7"/>
          <dgm:chPref val="7"/>
        </dgm:presLayoutVars>
      </dgm:prSet>
      <dgm:spPr/>
    </dgm:pt>
    <dgm:pt modelId="{29C8E75A-4FF1-4868-9D37-EA75A1F5552D}" type="pres">
      <dgm:prSet presAssocID="{3880CD10-3B0A-4A81-81DB-73FFFA623D4F}" presName="Name56" presStyleLbl="parChTrans1D2" presStyleIdx="0" presStyleCnt="1"/>
      <dgm:spPr/>
    </dgm:pt>
    <dgm:pt modelId="{B92EC50E-333E-4BD9-A178-A7182054B9A1}" type="pres">
      <dgm:prSet presAssocID="{DA49073C-079A-4FFD-9724-CEA83D52F9E4}" presName="text0" presStyleLbl="node1" presStyleIdx="1" presStyleCnt="2" custScaleX="248437" custScaleY="51894" custRadScaleRad="40976" custRadScaleInc="67432">
        <dgm:presLayoutVars>
          <dgm:bulletEnabled val="1"/>
        </dgm:presLayoutVars>
      </dgm:prSet>
      <dgm:spPr/>
    </dgm:pt>
  </dgm:ptLst>
  <dgm:cxnLst>
    <dgm:cxn modelId="{53E9AE09-57EE-42DC-822A-A46CFA85BFEC}" type="presOf" srcId="{DA49073C-079A-4FFD-9724-CEA83D52F9E4}" destId="{B92EC50E-333E-4BD9-A178-A7182054B9A1}" srcOrd="0" destOrd="0" presId="urn:microsoft.com/office/officeart/2008/layout/RadialCluster"/>
    <dgm:cxn modelId="{BA00BD24-2F3D-42A0-AF47-11F186BB1172}" srcId="{66FFC15E-951B-4EC4-B572-0C78DC79B539}" destId="{BA910602-8C85-4A43-B62E-C1AAD3F56010}" srcOrd="0" destOrd="0" parTransId="{0CB5C674-EFFF-4390-889C-F38546A7F60A}" sibTransId="{AD8CA67B-2BA2-4EFC-86B8-795330EB079E}"/>
    <dgm:cxn modelId="{CDD7DA77-7899-47F5-9462-6060434F2E6D}" type="presOf" srcId="{3880CD10-3B0A-4A81-81DB-73FFFA623D4F}" destId="{29C8E75A-4FF1-4868-9D37-EA75A1F5552D}" srcOrd="0" destOrd="0" presId="urn:microsoft.com/office/officeart/2008/layout/RadialCluster"/>
    <dgm:cxn modelId="{DB935283-C72A-49A1-A287-952F0832B779}" type="presOf" srcId="{BA910602-8C85-4A43-B62E-C1AAD3F56010}" destId="{E8250CE6-5ADE-41D4-8BCB-451DBB474B58}" srcOrd="0" destOrd="0" presId="urn:microsoft.com/office/officeart/2008/layout/RadialCluster"/>
    <dgm:cxn modelId="{C0AA45C4-A6DF-499E-B549-817E32E0A698}" type="presOf" srcId="{66FFC15E-951B-4EC4-B572-0C78DC79B539}" destId="{C2AC5FA7-0ACA-4364-A955-B210FB9667F6}" srcOrd="0" destOrd="0" presId="urn:microsoft.com/office/officeart/2008/layout/RadialCluster"/>
    <dgm:cxn modelId="{C2C663DA-0CAB-4B04-92B3-84D1F7F8BE2F}" srcId="{BA910602-8C85-4A43-B62E-C1AAD3F56010}" destId="{DA49073C-079A-4FFD-9724-CEA83D52F9E4}" srcOrd="0" destOrd="0" parTransId="{3880CD10-3B0A-4A81-81DB-73FFFA623D4F}" sibTransId="{8902D17C-71C8-4847-A043-437237C22BB2}"/>
    <dgm:cxn modelId="{2EF22235-E6BE-4769-A5D6-353CAFC52B1C}" type="presParOf" srcId="{C2AC5FA7-0ACA-4364-A955-B210FB9667F6}" destId="{BCAC83B0-B337-4FD6-8875-BAC11E6BCA96}" srcOrd="0" destOrd="0" presId="urn:microsoft.com/office/officeart/2008/layout/RadialCluster"/>
    <dgm:cxn modelId="{0B53041E-3367-4718-8F76-E9E0F2103FC7}" type="presParOf" srcId="{BCAC83B0-B337-4FD6-8875-BAC11E6BCA96}" destId="{E8250CE6-5ADE-41D4-8BCB-451DBB474B58}" srcOrd="0" destOrd="0" presId="urn:microsoft.com/office/officeart/2008/layout/RadialCluster"/>
    <dgm:cxn modelId="{BED28F58-CF02-4230-A949-7037B56AF844}" type="presParOf" srcId="{BCAC83B0-B337-4FD6-8875-BAC11E6BCA96}" destId="{29C8E75A-4FF1-4868-9D37-EA75A1F5552D}" srcOrd="1" destOrd="0" presId="urn:microsoft.com/office/officeart/2008/layout/RadialCluster"/>
    <dgm:cxn modelId="{E190EBF4-A7DB-4D5F-8A40-C77FBD1DCE32}" type="presParOf" srcId="{BCAC83B0-B337-4FD6-8875-BAC11E6BCA96}" destId="{B92EC50E-333E-4BD9-A178-A7182054B9A1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D0EBF-B4BE-42F6-8218-D970D0B028C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09055B2-A102-4869-B684-C7869455FBAC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MY" dirty="0" err="1"/>
            <a:t>LogIn</a:t>
          </a:r>
          <a:endParaRPr lang="en-MY" dirty="0"/>
        </a:p>
      </dgm:t>
    </dgm:pt>
    <dgm:pt modelId="{A57FDAA1-44CF-46EC-9D9A-E5A323565250}" type="parTrans" cxnId="{CDE0DEDA-B649-4C5B-AA81-0BB4996F7AF3}">
      <dgm:prSet/>
      <dgm:spPr/>
      <dgm:t>
        <a:bodyPr/>
        <a:lstStyle/>
        <a:p>
          <a:endParaRPr lang="en-MY"/>
        </a:p>
      </dgm:t>
    </dgm:pt>
    <dgm:pt modelId="{26E4D8DF-847D-4D6A-8E8A-AA717E99F727}" type="sibTrans" cxnId="{CDE0DEDA-B649-4C5B-AA81-0BB4996F7AF3}">
      <dgm:prSet/>
      <dgm:spPr/>
      <dgm:t>
        <a:bodyPr/>
        <a:lstStyle/>
        <a:p>
          <a:r>
            <a:rPr lang="en-MY" dirty="0" err="1"/>
            <a:t>LogOut</a:t>
          </a:r>
          <a:endParaRPr lang="en-MY" dirty="0"/>
        </a:p>
      </dgm:t>
    </dgm:pt>
    <dgm:pt modelId="{1768B880-F732-4FDD-BC50-16215E06A63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MY" dirty="0"/>
        </a:p>
      </dgm:t>
    </dgm:pt>
    <dgm:pt modelId="{D74F5DD2-805F-485F-813C-86E3997201CE}" type="parTrans" cxnId="{2DB3C5CD-402F-4772-9F39-CE7D9B427423}">
      <dgm:prSet/>
      <dgm:spPr/>
      <dgm:t>
        <a:bodyPr/>
        <a:lstStyle/>
        <a:p>
          <a:endParaRPr lang="en-MY"/>
        </a:p>
      </dgm:t>
    </dgm:pt>
    <dgm:pt modelId="{EFDD6EC8-B488-4148-92A1-9552BBC9DE53}" type="sibTrans" cxnId="{2DB3C5CD-402F-4772-9F39-CE7D9B427423}">
      <dgm:prSet/>
      <dgm:spPr/>
      <dgm:t>
        <a:bodyPr/>
        <a:lstStyle/>
        <a:p>
          <a:endParaRPr lang="en-MY"/>
        </a:p>
      </dgm:t>
    </dgm:pt>
    <dgm:pt modelId="{85D9D40F-D09B-44BB-9F71-9E55471B5F7A}">
      <dgm:prSet/>
      <dgm:spPr/>
      <dgm:t>
        <a:bodyPr/>
        <a:lstStyle/>
        <a:p>
          <a:r>
            <a:rPr lang="en-MY" dirty="0"/>
            <a:t>Details</a:t>
          </a:r>
        </a:p>
      </dgm:t>
    </dgm:pt>
    <dgm:pt modelId="{8EC28303-80DA-42A9-89D7-1D494A502CC9}" type="parTrans" cxnId="{835C706D-C9A9-439B-A254-791CF42CB184}">
      <dgm:prSet/>
      <dgm:spPr/>
      <dgm:t>
        <a:bodyPr/>
        <a:lstStyle/>
        <a:p>
          <a:endParaRPr lang="en-MY"/>
        </a:p>
      </dgm:t>
    </dgm:pt>
    <dgm:pt modelId="{2F19CBC4-D0E9-4D76-822B-D96BCC4B1704}" type="sibTrans" cxnId="{835C706D-C9A9-439B-A254-791CF42CB184}">
      <dgm:prSet/>
      <dgm:spPr/>
      <dgm:t>
        <a:bodyPr/>
        <a:lstStyle/>
        <a:p>
          <a:r>
            <a:rPr lang="en-MY" dirty="0" err="1"/>
            <a:t>SignUp</a:t>
          </a:r>
          <a:endParaRPr lang="en-MY" dirty="0"/>
        </a:p>
      </dgm:t>
    </dgm:pt>
    <dgm:pt modelId="{0BD80F03-9AD2-4DF0-B40F-BE1B47DE3E60}">
      <dgm:prSet/>
      <dgm:spPr/>
      <dgm:t>
        <a:bodyPr/>
        <a:lstStyle/>
        <a:p>
          <a:r>
            <a:rPr lang="en-MY" dirty="0"/>
            <a:t>Edit</a:t>
          </a:r>
        </a:p>
      </dgm:t>
    </dgm:pt>
    <dgm:pt modelId="{78904DD3-2FA7-48BE-BDE7-42A74E0045E5}" type="parTrans" cxnId="{FC85AAFD-E51A-4BFD-8FB1-421E6DA75760}">
      <dgm:prSet/>
      <dgm:spPr/>
      <dgm:t>
        <a:bodyPr/>
        <a:lstStyle/>
        <a:p>
          <a:endParaRPr lang="en-MY"/>
        </a:p>
      </dgm:t>
    </dgm:pt>
    <dgm:pt modelId="{4C7E1EA5-E887-4186-93AE-3B8608B343ED}" type="sibTrans" cxnId="{FC85AAFD-E51A-4BFD-8FB1-421E6DA75760}">
      <dgm:prSet/>
      <dgm:spPr/>
      <dgm:t>
        <a:bodyPr/>
        <a:lstStyle/>
        <a:p>
          <a:r>
            <a:rPr lang="en-MY" dirty="0"/>
            <a:t>Delete</a:t>
          </a:r>
        </a:p>
      </dgm:t>
    </dgm:pt>
    <dgm:pt modelId="{18AFFF16-5F06-4B4D-9705-09F7FDA2D88C}" type="pres">
      <dgm:prSet presAssocID="{AF1D0EBF-B4BE-42F6-8218-D970D0B028C4}" presName="Name0" presStyleCnt="0">
        <dgm:presLayoutVars>
          <dgm:chMax/>
          <dgm:chPref/>
          <dgm:dir/>
          <dgm:animLvl val="lvl"/>
        </dgm:presLayoutVars>
      </dgm:prSet>
      <dgm:spPr/>
    </dgm:pt>
    <dgm:pt modelId="{61BAC2CE-9C8C-4EEC-B76C-8A715FB7343B}" type="pres">
      <dgm:prSet presAssocID="{009055B2-A102-4869-B684-C7869455FBAC}" presName="composite" presStyleCnt="0"/>
      <dgm:spPr/>
    </dgm:pt>
    <dgm:pt modelId="{5EA0B3CD-9EAA-44AC-B221-6CDF3CF95D03}" type="pres">
      <dgm:prSet presAssocID="{009055B2-A102-4869-B684-C7869455FBAC}" presName="Parent1" presStyleLbl="node1" presStyleIdx="0" presStyleCnt="6" custLinFactNeighborX="-878" custLinFactNeighborY="764">
        <dgm:presLayoutVars>
          <dgm:chMax val="1"/>
          <dgm:chPref val="1"/>
          <dgm:bulletEnabled val="1"/>
        </dgm:presLayoutVars>
      </dgm:prSet>
      <dgm:spPr/>
    </dgm:pt>
    <dgm:pt modelId="{69CCBD85-7B3C-4576-B0D5-94B82553EA5F}" type="pres">
      <dgm:prSet presAssocID="{009055B2-A102-4869-B684-C7869455FBA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CCE16E-A114-47C1-B1AE-10FF546B6524}" type="pres">
      <dgm:prSet presAssocID="{009055B2-A102-4869-B684-C7869455FBAC}" presName="BalanceSpacing" presStyleCnt="0"/>
      <dgm:spPr/>
    </dgm:pt>
    <dgm:pt modelId="{F3DBB738-EFEA-4D62-B5ED-8B34E3ADF9E5}" type="pres">
      <dgm:prSet presAssocID="{009055B2-A102-4869-B684-C7869455FBAC}" presName="BalanceSpacing1" presStyleCnt="0"/>
      <dgm:spPr/>
    </dgm:pt>
    <dgm:pt modelId="{E265F1BD-790F-4E77-851D-A452CEAC822E}" type="pres">
      <dgm:prSet presAssocID="{26E4D8DF-847D-4D6A-8E8A-AA717E99F727}" presName="Accent1Text" presStyleLbl="node1" presStyleIdx="1" presStyleCnt="6"/>
      <dgm:spPr/>
    </dgm:pt>
    <dgm:pt modelId="{4C3DAB92-46F0-4C99-8FB2-0F9801AEE5A2}" type="pres">
      <dgm:prSet presAssocID="{26E4D8DF-847D-4D6A-8E8A-AA717E99F727}" presName="spaceBetweenRectangles" presStyleCnt="0"/>
      <dgm:spPr/>
    </dgm:pt>
    <dgm:pt modelId="{E84C8A11-8B12-4B53-A556-CE53A3B2A43B}" type="pres">
      <dgm:prSet presAssocID="{85D9D40F-D09B-44BB-9F71-9E55471B5F7A}" presName="composite" presStyleCnt="0"/>
      <dgm:spPr/>
    </dgm:pt>
    <dgm:pt modelId="{CBFF4483-C3D0-4C43-90D7-99233D75A5A6}" type="pres">
      <dgm:prSet presAssocID="{85D9D40F-D09B-44BB-9F71-9E55471B5F7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0621422-D813-47C2-93C6-96F0D270A21E}" type="pres">
      <dgm:prSet presAssocID="{85D9D40F-D09B-44BB-9F71-9E55471B5F7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4E8DA6C-C825-4695-B7E7-CFEF39FBC48A}" type="pres">
      <dgm:prSet presAssocID="{85D9D40F-D09B-44BB-9F71-9E55471B5F7A}" presName="BalanceSpacing" presStyleCnt="0"/>
      <dgm:spPr/>
    </dgm:pt>
    <dgm:pt modelId="{7C4B74BE-1079-4A4C-BF43-0D0ECBA7A57B}" type="pres">
      <dgm:prSet presAssocID="{85D9D40F-D09B-44BB-9F71-9E55471B5F7A}" presName="BalanceSpacing1" presStyleCnt="0"/>
      <dgm:spPr/>
    </dgm:pt>
    <dgm:pt modelId="{EE42486E-DB6B-4549-A415-77D44D45C826}" type="pres">
      <dgm:prSet presAssocID="{2F19CBC4-D0E9-4D76-822B-D96BCC4B1704}" presName="Accent1Text" presStyleLbl="node1" presStyleIdx="3" presStyleCnt="6"/>
      <dgm:spPr/>
    </dgm:pt>
    <dgm:pt modelId="{1BFFE6EA-9470-4801-B6D3-97A63E7CA5FC}" type="pres">
      <dgm:prSet presAssocID="{2F19CBC4-D0E9-4D76-822B-D96BCC4B1704}" presName="spaceBetweenRectangles" presStyleCnt="0"/>
      <dgm:spPr/>
    </dgm:pt>
    <dgm:pt modelId="{D1A57931-3B32-4F9F-BA02-CB7BD8EED039}" type="pres">
      <dgm:prSet presAssocID="{0BD80F03-9AD2-4DF0-B40F-BE1B47DE3E60}" presName="composite" presStyleCnt="0"/>
      <dgm:spPr/>
    </dgm:pt>
    <dgm:pt modelId="{982BCA87-5445-477E-8014-2845E332594B}" type="pres">
      <dgm:prSet presAssocID="{0BD80F03-9AD2-4DF0-B40F-BE1B47DE3E6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23E5353-09B5-4A65-B718-FB71B864C408}" type="pres">
      <dgm:prSet presAssocID="{0BD80F03-9AD2-4DF0-B40F-BE1B47DE3E6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0CDCDAE-A94D-4F25-829D-531DB5DEB9C6}" type="pres">
      <dgm:prSet presAssocID="{0BD80F03-9AD2-4DF0-B40F-BE1B47DE3E60}" presName="BalanceSpacing" presStyleCnt="0"/>
      <dgm:spPr/>
    </dgm:pt>
    <dgm:pt modelId="{2F1D02C6-896B-4B45-B0FC-05AC12714E74}" type="pres">
      <dgm:prSet presAssocID="{0BD80F03-9AD2-4DF0-B40F-BE1B47DE3E60}" presName="BalanceSpacing1" presStyleCnt="0"/>
      <dgm:spPr/>
    </dgm:pt>
    <dgm:pt modelId="{9CFABF3C-EC63-4A55-98D9-0B0869C2AB3B}" type="pres">
      <dgm:prSet presAssocID="{4C7E1EA5-E887-4186-93AE-3B8608B343ED}" presName="Accent1Text" presStyleLbl="node1" presStyleIdx="5" presStyleCnt="6"/>
      <dgm:spPr/>
    </dgm:pt>
  </dgm:ptLst>
  <dgm:cxnLst>
    <dgm:cxn modelId="{53B3D442-D0A9-4B34-AA5C-F324C3FBB121}" type="presOf" srcId="{AF1D0EBF-B4BE-42F6-8218-D970D0B028C4}" destId="{18AFFF16-5F06-4B4D-9705-09F7FDA2D88C}" srcOrd="0" destOrd="0" presId="urn:microsoft.com/office/officeart/2008/layout/AlternatingHexagons"/>
    <dgm:cxn modelId="{835C706D-C9A9-439B-A254-791CF42CB184}" srcId="{AF1D0EBF-B4BE-42F6-8218-D970D0B028C4}" destId="{85D9D40F-D09B-44BB-9F71-9E55471B5F7A}" srcOrd="1" destOrd="0" parTransId="{8EC28303-80DA-42A9-89D7-1D494A502CC9}" sibTransId="{2F19CBC4-D0E9-4D76-822B-D96BCC4B1704}"/>
    <dgm:cxn modelId="{863C2F80-CDA9-4743-A64B-D43F722E9DA8}" type="presOf" srcId="{2F19CBC4-D0E9-4D76-822B-D96BCC4B1704}" destId="{EE42486E-DB6B-4549-A415-77D44D45C826}" srcOrd="0" destOrd="0" presId="urn:microsoft.com/office/officeart/2008/layout/AlternatingHexagons"/>
    <dgm:cxn modelId="{C8C7F09C-BB1D-4B7A-8735-74BC3AD78688}" type="presOf" srcId="{0BD80F03-9AD2-4DF0-B40F-BE1B47DE3E60}" destId="{982BCA87-5445-477E-8014-2845E332594B}" srcOrd="0" destOrd="0" presId="urn:microsoft.com/office/officeart/2008/layout/AlternatingHexagons"/>
    <dgm:cxn modelId="{2DB3C5CD-402F-4772-9F39-CE7D9B427423}" srcId="{009055B2-A102-4869-B684-C7869455FBAC}" destId="{1768B880-F732-4FDD-BC50-16215E06A631}" srcOrd="0" destOrd="0" parTransId="{D74F5DD2-805F-485F-813C-86E3997201CE}" sibTransId="{EFDD6EC8-B488-4148-92A1-9552BBC9DE53}"/>
    <dgm:cxn modelId="{CDE0DEDA-B649-4C5B-AA81-0BB4996F7AF3}" srcId="{AF1D0EBF-B4BE-42F6-8218-D970D0B028C4}" destId="{009055B2-A102-4869-B684-C7869455FBAC}" srcOrd="0" destOrd="0" parTransId="{A57FDAA1-44CF-46EC-9D9A-E5A323565250}" sibTransId="{26E4D8DF-847D-4D6A-8E8A-AA717E99F727}"/>
    <dgm:cxn modelId="{10407EE6-58E3-4292-8474-53283E0C3F41}" type="presOf" srcId="{009055B2-A102-4869-B684-C7869455FBAC}" destId="{5EA0B3CD-9EAA-44AC-B221-6CDF3CF95D03}" srcOrd="0" destOrd="0" presId="urn:microsoft.com/office/officeart/2008/layout/AlternatingHexagons"/>
    <dgm:cxn modelId="{69B573EB-0AD3-435D-BDF9-986B745EF0B0}" type="presOf" srcId="{4C7E1EA5-E887-4186-93AE-3B8608B343ED}" destId="{9CFABF3C-EC63-4A55-98D9-0B0869C2AB3B}" srcOrd="0" destOrd="0" presId="urn:microsoft.com/office/officeart/2008/layout/AlternatingHexagons"/>
    <dgm:cxn modelId="{BA54CAF2-87FF-4D24-BE35-B6F80DACEF81}" type="presOf" srcId="{85D9D40F-D09B-44BB-9F71-9E55471B5F7A}" destId="{CBFF4483-C3D0-4C43-90D7-99233D75A5A6}" srcOrd="0" destOrd="0" presId="urn:microsoft.com/office/officeart/2008/layout/AlternatingHexagons"/>
    <dgm:cxn modelId="{FC85AAFD-E51A-4BFD-8FB1-421E6DA75760}" srcId="{AF1D0EBF-B4BE-42F6-8218-D970D0B028C4}" destId="{0BD80F03-9AD2-4DF0-B40F-BE1B47DE3E60}" srcOrd="2" destOrd="0" parTransId="{78904DD3-2FA7-48BE-BDE7-42A74E0045E5}" sibTransId="{4C7E1EA5-E887-4186-93AE-3B8608B343ED}"/>
    <dgm:cxn modelId="{F188AEFE-61FB-4127-8D12-91CBA7C0C9DE}" type="presOf" srcId="{1768B880-F732-4FDD-BC50-16215E06A631}" destId="{69CCBD85-7B3C-4576-B0D5-94B82553EA5F}" srcOrd="0" destOrd="0" presId="urn:microsoft.com/office/officeart/2008/layout/AlternatingHexagons"/>
    <dgm:cxn modelId="{AAB574FF-42BC-4B45-8ACC-FDFB7C341FD0}" type="presOf" srcId="{26E4D8DF-847D-4D6A-8E8A-AA717E99F727}" destId="{E265F1BD-790F-4E77-851D-A452CEAC822E}" srcOrd="0" destOrd="0" presId="urn:microsoft.com/office/officeart/2008/layout/AlternatingHexagons"/>
    <dgm:cxn modelId="{688F3CBF-6F04-4133-9B74-3C3196FEBE47}" type="presParOf" srcId="{18AFFF16-5F06-4B4D-9705-09F7FDA2D88C}" destId="{61BAC2CE-9C8C-4EEC-B76C-8A715FB7343B}" srcOrd="0" destOrd="0" presId="urn:microsoft.com/office/officeart/2008/layout/AlternatingHexagons"/>
    <dgm:cxn modelId="{6165ADBA-18E0-4DF2-A598-16DE6449269F}" type="presParOf" srcId="{61BAC2CE-9C8C-4EEC-B76C-8A715FB7343B}" destId="{5EA0B3CD-9EAA-44AC-B221-6CDF3CF95D03}" srcOrd="0" destOrd="0" presId="urn:microsoft.com/office/officeart/2008/layout/AlternatingHexagons"/>
    <dgm:cxn modelId="{0792FF55-4BD6-42EA-A809-9E53D445345E}" type="presParOf" srcId="{61BAC2CE-9C8C-4EEC-B76C-8A715FB7343B}" destId="{69CCBD85-7B3C-4576-B0D5-94B82553EA5F}" srcOrd="1" destOrd="0" presId="urn:microsoft.com/office/officeart/2008/layout/AlternatingHexagons"/>
    <dgm:cxn modelId="{FA5420DB-43B5-40F6-BB4D-63A5A4060B02}" type="presParOf" srcId="{61BAC2CE-9C8C-4EEC-B76C-8A715FB7343B}" destId="{B2CCE16E-A114-47C1-B1AE-10FF546B6524}" srcOrd="2" destOrd="0" presId="urn:microsoft.com/office/officeart/2008/layout/AlternatingHexagons"/>
    <dgm:cxn modelId="{462EEC21-EEFB-4A71-89FD-65769205FB5C}" type="presParOf" srcId="{61BAC2CE-9C8C-4EEC-B76C-8A715FB7343B}" destId="{F3DBB738-EFEA-4D62-B5ED-8B34E3ADF9E5}" srcOrd="3" destOrd="0" presId="urn:microsoft.com/office/officeart/2008/layout/AlternatingHexagons"/>
    <dgm:cxn modelId="{D4691B10-6E78-4AEE-BA90-4FEC8F6B353D}" type="presParOf" srcId="{61BAC2CE-9C8C-4EEC-B76C-8A715FB7343B}" destId="{E265F1BD-790F-4E77-851D-A452CEAC822E}" srcOrd="4" destOrd="0" presId="urn:microsoft.com/office/officeart/2008/layout/AlternatingHexagons"/>
    <dgm:cxn modelId="{C5EBE6B1-FB18-4493-A16D-D9148B1BF515}" type="presParOf" srcId="{18AFFF16-5F06-4B4D-9705-09F7FDA2D88C}" destId="{4C3DAB92-46F0-4C99-8FB2-0F9801AEE5A2}" srcOrd="1" destOrd="0" presId="urn:microsoft.com/office/officeart/2008/layout/AlternatingHexagons"/>
    <dgm:cxn modelId="{E0C33202-17B4-4E39-B57F-0B9D9E67B8FE}" type="presParOf" srcId="{18AFFF16-5F06-4B4D-9705-09F7FDA2D88C}" destId="{E84C8A11-8B12-4B53-A556-CE53A3B2A43B}" srcOrd="2" destOrd="0" presId="urn:microsoft.com/office/officeart/2008/layout/AlternatingHexagons"/>
    <dgm:cxn modelId="{1735C24C-56E2-43A3-985F-27C87B41A56A}" type="presParOf" srcId="{E84C8A11-8B12-4B53-A556-CE53A3B2A43B}" destId="{CBFF4483-C3D0-4C43-90D7-99233D75A5A6}" srcOrd="0" destOrd="0" presId="urn:microsoft.com/office/officeart/2008/layout/AlternatingHexagons"/>
    <dgm:cxn modelId="{F962D312-1D75-4C6B-8E15-F286957A1A16}" type="presParOf" srcId="{E84C8A11-8B12-4B53-A556-CE53A3B2A43B}" destId="{A0621422-D813-47C2-93C6-96F0D270A21E}" srcOrd="1" destOrd="0" presId="urn:microsoft.com/office/officeart/2008/layout/AlternatingHexagons"/>
    <dgm:cxn modelId="{EF8FAECF-5CE2-4931-AB17-61DB1B7EBE0F}" type="presParOf" srcId="{E84C8A11-8B12-4B53-A556-CE53A3B2A43B}" destId="{C4E8DA6C-C825-4695-B7E7-CFEF39FBC48A}" srcOrd="2" destOrd="0" presId="urn:microsoft.com/office/officeart/2008/layout/AlternatingHexagons"/>
    <dgm:cxn modelId="{BDD22CA4-28B9-44EE-B4E0-76F416C19065}" type="presParOf" srcId="{E84C8A11-8B12-4B53-A556-CE53A3B2A43B}" destId="{7C4B74BE-1079-4A4C-BF43-0D0ECBA7A57B}" srcOrd="3" destOrd="0" presId="urn:microsoft.com/office/officeart/2008/layout/AlternatingHexagons"/>
    <dgm:cxn modelId="{09F4871C-615A-4FDF-966E-05B492EFE7FA}" type="presParOf" srcId="{E84C8A11-8B12-4B53-A556-CE53A3B2A43B}" destId="{EE42486E-DB6B-4549-A415-77D44D45C826}" srcOrd="4" destOrd="0" presId="urn:microsoft.com/office/officeart/2008/layout/AlternatingHexagons"/>
    <dgm:cxn modelId="{0BAB71CC-DBF2-432A-9CF0-7084D5082014}" type="presParOf" srcId="{18AFFF16-5F06-4B4D-9705-09F7FDA2D88C}" destId="{1BFFE6EA-9470-4801-B6D3-97A63E7CA5FC}" srcOrd="3" destOrd="0" presId="urn:microsoft.com/office/officeart/2008/layout/AlternatingHexagons"/>
    <dgm:cxn modelId="{6D8A2E66-8994-42CC-A4B2-FB4317724F5F}" type="presParOf" srcId="{18AFFF16-5F06-4B4D-9705-09F7FDA2D88C}" destId="{D1A57931-3B32-4F9F-BA02-CB7BD8EED039}" srcOrd="4" destOrd="0" presId="urn:microsoft.com/office/officeart/2008/layout/AlternatingHexagons"/>
    <dgm:cxn modelId="{35229D00-A78B-4203-95A9-BE03E38B3078}" type="presParOf" srcId="{D1A57931-3B32-4F9F-BA02-CB7BD8EED039}" destId="{982BCA87-5445-477E-8014-2845E332594B}" srcOrd="0" destOrd="0" presId="urn:microsoft.com/office/officeart/2008/layout/AlternatingHexagons"/>
    <dgm:cxn modelId="{55C0F22D-A33E-4BEF-A4C2-58AF2C73DB2E}" type="presParOf" srcId="{D1A57931-3B32-4F9F-BA02-CB7BD8EED039}" destId="{E23E5353-09B5-4A65-B718-FB71B864C408}" srcOrd="1" destOrd="0" presId="urn:microsoft.com/office/officeart/2008/layout/AlternatingHexagons"/>
    <dgm:cxn modelId="{516142D5-6CF2-41AC-9FB8-743A3B06FD3F}" type="presParOf" srcId="{D1A57931-3B32-4F9F-BA02-CB7BD8EED039}" destId="{90CDCDAE-A94D-4F25-829D-531DB5DEB9C6}" srcOrd="2" destOrd="0" presId="urn:microsoft.com/office/officeart/2008/layout/AlternatingHexagons"/>
    <dgm:cxn modelId="{FF95C1C9-8CEB-46FE-AF1F-487D16549641}" type="presParOf" srcId="{D1A57931-3B32-4F9F-BA02-CB7BD8EED039}" destId="{2F1D02C6-896B-4B45-B0FC-05AC12714E74}" srcOrd="3" destOrd="0" presId="urn:microsoft.com/office/officeart/2008/layout/AlternatingHexagons"/>
    <dgm:cxn modelId="{FF2D7EFA-ED28-4FE9-BD92-A939FF80BF3B}" type="presParOf" srcId="{D1A57931-3B32-4F9F-BA02-CB7BD8EED039}" destId="{9CFABF3C-EC63-4A55-98D9-0B0869C2AB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DB557-F3C3-4066-B4CE-A2D11B40162B}">
      <dsp:nvSpPr>
        <dsp:cNvPr id="0" name=""/>
        <dsp:cNvSpPr/>
      </dsp:nvSpPr>
      <dsp:spPr>
        <a:xfrm>
          <a:off x="1526874" y="892687"/>
          <a:ext cx="9138250" cy="940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EASY I-Management System</a:t>
          </a:r>
        </a:p>
      </dsp:txBody>
      <dsp:txXfrm>
        <a:off x="1572773" y="938586"/>
        <a:ext cx="9046452" cy="848454"/>
      </dsp:txXfrm>
    </dsp:sp>
    <dsp:sp modelId="{AF221C01-6EA8-4599-904C-19BDEDF49DD7}">
      <dsp:nvSpPr>
        <dsp:cNvPr id="0" name=""/>
        <dsp:cNvSpPr/>
      </dsp:nvSpPr>
      <dsp:spPr>
        <a:xfrm rot="8411811">
          <a:off x="3547845" y="2551183"/>
          <a:ext cx="22439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97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DAC72-F2C1-441F-98AF-355F23D51D98}">
      <dsp:nvSpPr>
        <dsp:cNvPr id="0" name=""/>
        <dsp:cNvSpPr/>
      </dsp:nvSpPr>
      <dsp:spPr>
        <a:xfrm>
          <a:off x="1127261" y="3269426"/>
          <a:ext cx="4479905" cy="734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/>
            <a:t>Aware the Stock Quantity</a:t>
          </a:r>
        </a:p>
      </dsp:txBody>
      <dsp:txXfrm>
        <a:off x="1163109" y="3305274"/>
        <a:ext cx="4408209" cy="662663"/>
      </dsp:txXfrm>
    </dsp:sp>
    <dsp:sp modelId="{F54DFE5D-B77B-4807-87E2-425D38709729}">
      <dsp:nvSpPr>
        <dsp:cNvPr id="0" name=""/>
        <dsp:cNvSpPr/>
      </dsp:nvSpPr>
      <dsp:spPr>
        <a:xfrm rot="2242147">
          <a:off x="6466018" y="2559085"/>
          <a:ext cx="239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277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82AE3-1F6F-486C-B82D-B15AFD0D30C4}">
      <dsp:nvSpPr>
        <dsp:cNvPr id="0" name=""/>
        <dsp:cNvSpPr/>
      </dsp:nvSpPr>
      <dsp:spPr>
        <a:xfrm>
          <a:off x="6762217" y="3285231"/>
          <a:ext cx="4641902" cy="717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Manage and Store</a:t>
          </a:r>
        </a:p>
      </dsp:txBody>
      <dsp:txXfrm>
        <a:off x="6797257" y="3320271"/>
        <a:ext cx="4571822" cy="647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DEB9C-6723-478C-8BFB-EDE62FA2A655}">
      <dsp:nvSpPr>
        <dsp:cNvPr id="0" name=""/>
        <dsp:cNvSpPr/>
      </dsp:nvSpPr>
      <dsp:spPr>
        <a:xfrm>
          <a:off x="2540" y="851959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Tools</a:t>
          </a:r>
        </a:p>
      </dsp:txBody>
      <dsp:txXfrm>
        <a:off x="2540" y="851959"/>
        <a:ext cx="2476500" cy="720000"/>
      </dsp:txXfrm>
    </dsp:sp>
    <dsp:sp modelId="{C6F27FD7-0B5A-4EEF-9945-262000EE83BC}">
      <dsp:nvSpPr>
        <dsp:cNvPr id="0" name=""/>
        <dsp:cNvSpPr/>
      </dsp:nvSpPr>
      <dsp:spPr>
        <a:xfrm>
          <a:off x="2540" y="1571959"/>
          <a:ext cx="2476500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500" kern="1200" dirty="0"/>
            <a:t>Microsoft Visual Studio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500" kern="1200" dirty="0"/>
            <a:t>Microsoft SQL Server Management Studio 18</a:t>
          </a:r>
        </a:p>
      </dsp:txBody>
      <dsp:txXfrm>
        <a:off x="2540" y="1571959"/>
        <a:ext cx="2476500" cy="2470500"/>
      </dsp:txXfrm>
    </dsp:sp>
    <dsp:sp modelId="{F4E59C66-88A1-426A-B9DF-BF5E27A507B6}">
      <dsp:nvSpPr>
        <dsp:cNvPr id="0" name=""/>
        <dsp:cNvSpPr/>
      </dsp:nvSpPr>
      <dsp:spPr>
        <a:xfrm>
          <a:off x="2825750" y="851959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Application</a:t>
          </a:r>
        </a:p>
      </dsp:txBody>
      <dsp:txXfrm>
        <a:off x="2825750" y="851959"/>
        <a:ext cx="2476500" cy="720000"/>
      </dsp:txXfrm>
    </dsp:sp>
    <dsp:sp modelId="{2EF50145-500F-43BE-835D-EA95A1D2A157}">
      <dsp:nvSpPr>
        <dsp:cNvPr id="0" name=""/>
        <dsp:cNvSpPr/>
      </dsp:nvSpPr>
      <dsp:spPr>
        <a:xfrm>
          <a:off x="2825750" y="1571959"/>
          <a:ext cx="2476500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500" kern="1200" dirty="0"/>
            <a:t>ASP.NET Web Application (Model-View-Controller)</a:t>
          </a:r>
        </a:p>
      </dsp:txBody>
      <dsp:txXfrm>
        <a:off x="2825750" y="1571959"/>
        <a:ext cx="2476500" cy="2470500"/>
      </dsp:txXfrm>
    </dsp:sp>
    <dsp:sp modelId="{F95630F1-2BF2-4394-94F6-FAA8BB425601}">
      <dsp:nvSpPr>
        <dsp:cNvPr id="0" name=""/>
        <dsp:cNvSpPr/>
      </dsp:nvSpPr>
      <dsp:spPr>
        <a:xfrm>
          <a:off x="5648960" y="851959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Database</a:t>
          </a:r>
        </a:p>
      </dsp:txBody>
      <dsp:txXfrm>
        <a:off x="5648960" y="851959"/>
        <a:ext cx="2476500" cy="720000"/>
      </dsp:txXfrm>
    </dsp:sp>
    <dsp:sp modelId="{31FB9660-3C8F-492A-A26B-E4F3E1F88944}">
      <dsp:nvSpPr>
        <dsp:cNvPr id="0" name=""/>
        <dsp:cNvSpPr/>
      </dsp:nvSpPr>
      <dsp:spPr>
        <a:xfrm>
          <a:off x="5648960" y="1571959"/>
          <a:ext cx="2476500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500" kern="1200" dirty="0"/>
            <a:t>SQL Server</a:t>
          </a:r>
        </a:p>
      </dsp:txBody>
      <dsp:txXfrm>
        <a:off x="5648960" y="1571959"/>
        <a:ext cx="2476500" cy="2470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816F4-670F-47A2-9F08-859EFC1B31AE}">
      <dsp:nvSpPr>
        <dsp:cNvPr id="0" name=""/>
        <dsp:cNvSpPr/>
      </dsp:nvSpPr>
      <dsp:spPr>
        <a:xfrm>
          <a:off x="2495709" y="768317"/>
          <a:ext cx="7130483" cy="576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ASP.NET Web Application (Model-View-Controller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CSS</a:t>
          </a:r>
        </a:p>
      </dsp:txBody>
      <dsp:txXfrm>
        <a:off x="3636586" y="768317"/>
        <a:ext cx="5989606" cy="576320"/>
      </dsp:txXfrm>
    </dsp:sp>
    <dsp:sp modelId="{23C4E8BA-53BE-4BDA-ADA9-0179DF7BF01C}">
      <dsp:nvSpPr>
        <dsp:cNvPr id="0" name=""/>
        <dsp:cNvSpPr/>
      </dsp:nvSpPr>
      <dsp:spPr>
        <a:xfrm>
          <a:off x="1809025" y="100795"/>
          <a:ext cx="1416877" cy="1243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Front End</a:t>
          </a:r>
        </a:p>
      </dsp:txBody>
      <dsp:txXfrm>
        <a:off x="2016522" y="282950"/>
        <a:ext cx="1001883" cy="879525"/>
      </dsp:txXfrm>
    </dsp:sp>
    <dsp:sp modelId="{461D2880-AD76-4AD1-BDAD-482C995DFC82}">
      <dsp:nvSpPr>
        <dsp:cNvPr id="0" name=""/>
        <dsp:cNvSpPr/>
      </dsp:nvSpPr>
      <dsp:spPr>
        <a:xfrm>
          <a:off x="2806827" y="2205015"/>
          <a:ext cx="6849766" cy="634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ADO.NET Entity Framework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SQL Database</a:t>
          </a:r>
        </a:p>
      </dsp:txBody>
      <dsp:txXfrm>
        <a:off x="3902790" y="2205015"/>
        <a:ext cx="5753803" cy="634376"/>
      </dsp:txXfrm>
    </dsp:sp>
    <dsp:sp modelId="{636345F6-DF12-4B41-B304-A0F3A02EBDC8}">
      <dsp:nvSpPr>
        <dsp:cNvPr id="0" name=""/>
        <dsp:cNvSpPr/>
      </dsp:nvSpPr>
      <dsp:spPr>
        <a:xfrm>
          <a:off x="2031998" y="1434182"/>
          <a:ext cx="1501707" cy="13992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Back End</a:t>
          </a:r>
        </a:p>
      </dsp:txBody>
      <dsp:txXfrm>
        <a:off x="2251918" y="1639095"/>
        <a:ext cx="1061867" cy="98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50CE6-5ADE-41D4-8BCB-451DBB474B58}">
      <dsp:nvSpPr>
        <dsp:cNvPr id="0" name=""/>
        <dsp:cNvSpPr/>
      </dsp:nvSpPr>
      <dsp:spPr>
        <a:xfrm>
          <a:off x="336433" y="205963"/>
          <a:ext cx="5522767" cy="99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/>
            <a:t>Entities</a:t>
          </a:r>
        </a:p>
      </dsp:txBody>
      <dsp:txXfrm>
        <a:off x="385188" y="254718"/>
        <a:ext cx="5425257" cy="901247"/>
      </dsp:txXfrm>
    </dsp:sp>
    <dsp:sp modelId="{29C8E75A-4FF1-4868-9D37-EA75A1F5552D}">
      <dsp:nvSpPr>
        <dsp:cNvPr id="0" name=""/>
        <dsp:cNvSpPr/>
      </dsp:nvSpPr>
      <dsp:spPr>
        <a:xfrm rot="5951823">
          <a:off x="2136614" y="1953994"/>
          <a:ext cx="1518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06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EC50E-333E-4BD9-A178-A7182054B9A1}">
      <dsp:nvSpPr>
        <dsp:cNvPr id="0" name=""/>
        <dsp:cNvSpPr/>
      </dsp:nvSpPr>
      <dsp:spPr>
        <a:xfrm>
          <a:off x="888523" y="2703268"/>
          <a:ext cx="3648226" cy="76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Products</a:t>
          </a:r>
        </a:p>
      </dsp:txBody>
      <dsp:txXfrm>
        <a:off x="925723" y="2740468"/>
        <a:ext cx="3573826" cy="6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0B3CD-9EAA-44AC-B221-6CDF3CF95D03}">
      <dsp:nvSpPr>
        <dsp:cNvPr id="0" name=""/>
        <dsp:cNvSpPr/>
      </dsp:nvSpPr>
      <dsp:spPr>
        <a:xfrm rot="5400000">
          <a:off x="3420446" y="168152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MY" sz="2800" kern="1200" dirty="0" err="1"/>
            <a:t>LogIn</a:t>
          </a:r>
          <a:endParaRPr lang="en-MY" sz="2800" kern="1200" dirty="0"/>
        </a:p>
      </dsp:txBody>
      <dsp:txXfrm rot="-5400000">
        <a:off x="3873299" y="373234"/>
        <a:ext cx="1352070" cy="1554103"/>
      </dsp:txXfrm>
    </dsp:sp>
    <dsp:sp modelId="{69CCBD85-7B3C-4576-B0D5-94B82553EA5F}">
      <dsp:nvSpPr>
        <dsp:cNvPr id="0" name=""/>
        <dsp:cNvSpPr/>
      </dsp:nvSpPr>
      <dsp:spPr>
        <a:xfrm>
          <a:off x="5608320" y="455702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MY" sz="2800" kern="1200" dirty="0"/>
        </a:p>
      </dsp:txBody>
      <dsp:txXfrm>
        <a:off x="5608320" y="455702"/>
        <a:ext cx="2519680" cy="1354666"/>
      </dsp:txXfrm>
    </dsp:sp>
    <dsp:sp modelId="{E265F1BD-790F-4E77-851D-A452CEAC822E}">
      <dsp:nvSpPr>
        <dsp:cNvPr id="0" name=""/>
        <dsp:cNvSpPr/>
      </dsp:nvSpPr>
      <dsp:spPr>
        <a:xfrm rot="5400000">
          <a:off x="1316284" y="150902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kern="1200" dirty="0" err="1"/>
            <a:t>LogOut</a:t>
          </a:r>
          <a:endParaRPr lang="en-MY" sz="3100" kern="1200" dirty="0"/>
        </a:p>
      </dsp:txBody>
      <dsp:txXfrm rot="-5400000">
        <a:off x="1769137" y="355984"/>
        <a:ext cx="1352070" cy="1554103"/>
      </dsp:txXfrm>
    </dsp:sp>
    <dsp:sp modelId="{CBFF4483-C3D0-4C43-90D7-99233D75A5A6}">
      <dsp:nvSpPr>
        <dsp:cNvPr id="0" name=""/>
        <dsp:cNvSpPr/>
      </dsp:nvSpPr>
      <dsp:spPr>
        <a:xfrm rot="5400000">
          <a:off x="2372924" y="2067304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Details</a:t>
          </a:r>
        </a:p>
      </dsp:txBody>
      <dsp:txXfrm rot="-5400000">
        <a:off x="2825777" y="2272386"/>
        <a:ext cx="1352070" cy="1554103"/>
      </dsp:txXfrm>
    </dsp:sp>
    <dsp:sp modelId="{A0621422-D813-47C2-93C6-96F0D270A21E}">
      <dsp:nvSpPr>
        <dsp:cNvPr id="0" name=""/>
        <dsp:cNvSpPr/>
      </dsp:nvSpPr>
      <dsp:spPr>
        <a:xfrm>
          <a:off x="0" y="2372104"/>
          <a:ext cx="24384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2486E-DB6B-4549-A415-77D44D45C826}">
      <dsp:nvSpPr>
        <dsp:cNvPr id="0" name=""/>
        <dsp:cNvSpPr/>
      </dsp:nvSpPr>
      <dsp:spPr>
        <a:xfrm rot="5400000">
          <a:off x="4494332" y="2067304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SignUp</a:t>
          </a:r>
          <a:endParaRPr lang="en-MY" sz="3200" kern="1200" dirty="0"/>
        </a:p>
      </dsp:txBody>
      <dsp:txXfrm rot="-5400000">
        <a:off x="4947185" y="2272386"/>
        <a:ext cx="1352070" cy="1554103"/>
      </dsp:txXfrm>
    </dsp:sp>
    <dsp:sp modelId="{982BCA87-5445-477E-8014-2845E332594B}">
      <dsp:nvSpPr>
        <dsp:cNvPr id="0" name=""/>
        <dsp:cNvSpPr/>
      </dsp:nvSpPr>
      <dsp:spPr>
        <a:xfrm rot="5400000">
          <a:off x="3437692" y="3983706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Edit</a:t>
          </a:r>
        </a:p>
      </dsp:txBody>
      <dsp:txXfrm rot="-5400000">
        <a:off x="3890545" y="4188788"/>
        <a:ext cx="1352070" cy="1554103"/>
      </dsp:txXfrm>
    </dsp:sp>
    <dsp:sp modelId="{E23E5353-09B5-4A65-B718-FB71B864C408}">
      <dsp:nvSpPr>
        <dsp:cNvPr id="0" name=""/>
        <dsp:cNvSpPr/>
      </dsp:nvSpPr>
      <dsp:spPr>
        <a:xfrm>
          <a:off x="5608320" y="4288506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ABF3C-EC63-4A55-98D9-0B0869C2AB3B}">
      <dsp:nvSpPr>
        <dsp:cNvPr id="0" name=""/>
        <dsp:cNvSpPr/>
      </dsp:nvSpPr>
      <dsp:spPr>
        <a:xfrm rot="5400000">
          <a:off x="1316284" y="3983706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 dirty="0"/>
            <a:t>Delete</a:t>
          </a:r>
        </a:p>
      </dsp:txBody>
      <dsp:txXfrm rot="-5400000">
        <a:off x="1769137" y="4188788"/>
        <a:ext cx="1352070" cy="155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7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0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chinenmarkt.international/what-is-warehouse-technology-definitions-and-application-examples-a-85063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chinenmarkt.international/what-is-warehouse-technology-definitions-and-application-examples-a-85063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ene, library, warehouse&#10;&#10;Description automatically generated">
            <a:extLst>
              <a:ext uri="{FF2B5EF4-FFF2-40B4-BE49-F238E27FC236}">
                <a16:creationId xmlns:a16="http://schemas.microsoft.com/office/drawing/2014/main" id="{187924CC-0DAE-479C-B46C-DD97EA30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2E383-3921-40EA-BC40-536B7CA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2562411"/>
            <a:ext cx="8572500" cy="1733178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Easy I-Management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E1E4-B98E-4B55-A4E9-F808DF58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4295589"/>
            <a:ext cx="6131858" cy="764989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rgbClr val="FFFFFF"/>
                </a:solidFill>
                <a:latin typeface="Mystical Woods Rough Script" panose="020B0604020202020204" pitchFamily="2" charset="0"/>
              </a:rPr>
              <a:t>Yat Wai </a:t>
            </a:r>
            <a:r>
              <a:rPr lang="en-MY" dirty="0" err="1">
                <a:solidFill>
                  <a:srgbClr val="FFFFFF"/>
                </a:solidFill>
                <a:latin typeface="Mystical Woods Rough Script" panose="020B0604020202020204" pitchFamily="2" charset="0"/>
              </a:rPr>
              <a:t>Keong</a:t>
            </a:r>
            <a:endParaRPr lang="en-MY" dirty="0">
              <a:solidFill>
                <a:srgbClr val="FFFFFF"/>
              </a:solidFill>
              <a:latin typeface="Mystical Woods Rough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57191F6-52AE-490E-9998-A401AB8B3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6926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8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383-3921-40EA-BC40-536B7CA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868027"/>
            <a:ext cx="8128000" cy="10795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3400" dirty="0"/>
              <a:t>Easy I-Management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147F8B-FCBD-4224-BFED-EE1E93DB1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399111"/>
              </p:ext>
            </p:extLst>
          </p:nvPr>
        </p:nvGraphicFramePr>
        <p:xfrm>
          <a:off x="2032000" y="1699404"/>
          <a:ext cx="8128000" cy="489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383-3921-40EA-BC40-536B7CA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689" y="997424"/>
            <a:ext cx="4606621" cy="107957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MY" sz="3400" dirty="0">
                <a:solidFill>
                  <a:schemeClr val="bg1"/>
                </a:solidFill>
              </a:rPr>
              <a:t>Inventory Management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2140E10-E450-4CFB-AECC-913D2B63A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508152"/>
              </p:ext>
            </p:extLst>
          </p:nvPr>
        </p:nvGraphicFramePr>
        <p:xfrm>
          <a:off x="-1" y="2076995"/>
          <a:ext cx="12192001" cy="433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7425DCB-C1E1-4645-A714-082C6D085ECD}"/>
              </a:ext>
            </a:extLst>
          </p:cNvPr>
          <p:cNvSpPr txBox="1">
            <a:spLocks/>
          </p:cNvSpPr>
          <p:nvPr/>
        </p:nvSpPr>
        <p:spPr>
          <a:xfrm>
            <a:off x="2032000" y="868027"/>
            <a:ext cx="8128000" cy="1079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MY" sz="3400" dirty="0"/>
              <a:t>Front end &amp; back end</a:t>
            </a:r>
          </a:p>
        </p:txBody>
      </p:sp>
    </p:spTree>
    <p:extLst>
      <p:ext uri="{BB962C8B-B14F-4D97-AF65-F5344CB8AC3E}">
        <p14:creationId xmlns:p14="http://schemas.microsoft.com/office/powerpoint/2010/main" val="15757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383-3921-40EA-BC40-536B7CA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689" y="772289"/>
            <a:ext cx="4606621" cy="840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2500" dirty="0">
                <a:solidFill>
                  <a:schemeClr val="tx1"/>
                </a:solidFill>
              </a:rPr>
              <a:t>Entity Relationship Diagram (ERD)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714478-E56E-4A1D-8EDB-C5A03FC22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93760"/>
              </p:ext>
            </p:extLst>
          </p:nvPr>
        </p:nvGraphicFramePr>
        <p:xfrm>
          <a:off x="2026810" y="1613139"/>
          <a:ext cx="8128000" cy="438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3E0013-CD15-4D75-8BBE-8548AD495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400" y="3023783"/>
            <a:ext cx="275238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E76CC97-8A2F-49F3-AE17-890995018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319402"/>
              </p:ext>
            </p:extLst>
          </p:nvPr>
        </p:nvGraphicFramePr>
        <p:xfrm>
          <a:off x="2032000" y="362309"/>
          <a:ext cx="8128000" cy="609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964AB9-2F14-48E6-BACC-00A99F9CE919}"/>
              </a:ext>
            </a:extLst>
          </p:cNvPr>
          <p:cNvSpPr txBox="1"/>
          <p:nvPr/>
        </p:nvSpPr>
        <p:spPr>
          <a:xfrm>
            <a:off x="7953555" y="1252738"/>
            <a:ext cx="1751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 err="1"/>
              <a:t>Moduls</a:t>
            </a:r>
            <a:endParaRPr lang="en-MY" sz="3000" dirty="0"/>
          </a:p>
        </p:txBody>
      </p:sp>
    </p:spTree>
    <p:extLst>
      <p:ext uri="{BB962C8B-B14F-4D97-AF65-F5344CB8AC3E}">
        <p14:creationId xmlns:p14="http://schemas.microsoft.com/office/powerpoint/2010/main" val="257024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47E9D0-BF8A-4CEC-8A56-AAB2699D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76238"/>
            <a:ext cx="9001462" cy="909637"/>
          </a:xfrm>
        </p:spPr>
        <p:txBody>
          <a:bodyPr/>
          <a:lstStyle/>
          <a:p>
            <a:r>
              <a:rPr lang="en-MY" dirty="0"/>
              <a:t>Pages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2FC4C6-4923-4D00-A6C4-C70C45DE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524000"/>
            <a:ext cx="9001462" cy="42579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Home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Register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Login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Inventory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Details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Edit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Delete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EE0311-0264-41C3-8A05-0F797159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53"/>
            <a:ext cx="12192000" cy="5870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96871F-14C8-4EF4-B3C3-B049C7ED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8" y="656024"/>
            <a:ext cx="5249008" cy="5649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9751C-A999-4D24-922D-062957D6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95" y="974171"/>
            <a:ext cx="4858428" cy="4553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E4165A-4C80-42A8-8F2C-11C6C723B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01860"/>
            <a:ext cx="12192000" cy="4498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A5BE4E-D999-4A58-8567-178D4882A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5851"/>
            <a:ext cx="12192000" cy="454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B43E91-2221-4F36-BC96-931CBDBF5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78" y="609899"/>
            <a:ext cx="7380952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E5C750-9F5A-4835-9756-DED9C047C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800" y="1145921"/>
            <a:ext cx="5942857" cy="4409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6EB820-BE94-447A-8CD2-903A09942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76" y="0"/>
            <a:ext cx="11295238" cy="67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ene, library, warehouse&#10;&#10;Description automatically generated">
            <a:extLst>
              <a:ext uri="{FF2B5EF4-FFF2-40B4-BE49-F238E27FC236}">
                <a16:creationId xmlns:a16="http://schemas.microsoft.com/office/drawing/2014/main" id="{0EDFBF67-670F-4161-9E3C-6A63B338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2E383-3921-40EA-BC40-536B7CA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773" y="3007756"/>
            <a:ext cx="4606621" cy="107957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MY" sz="3400" dirty="0">
                <a:solidFill>
                  <a:schemeClr val="tx1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571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491</TotalTime>
  <Words>101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Mystical Woods Rough Script</vt:lpstr>
      <vt:lpstr>Rockwell</vt:lpstr>
      <vt:lpstr>Damask</vt:lpstr>
      <vt:lpstr>Easy I-Management System</vt:lpstr>
      <vt:lpstr>PowerPoint Presentation</vt:lpstr>
      <vt:lpstr>Easy I-Management System</vt:lpstr>
      <vt:lpstr>Inventory Management System</vt:lpstr>
      <vt:lpstr>Entity Relationship Diagram (ERD)</vt:lpstr>
      <vt:lpstr>PowerPoint Presentation</vt:lpstr>
      <vt:lpstr>Pages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Yat Kira</dc:creator>
  <cp:lastModifiedBy>Yat Kira</cp:lastModifiedBy>
  <cp:revision>5</cp:revision>
  <dcterms:created xsi:type="dcterms:W3CDTF">2022-03-27T17:46:43Z</dcterms:created>
  <dcterms:modified xsi:type="dcterms:W3CDTF">2022-03-29T12:21:50Z</dcterms:modified>
</cp:coreProperties>
</file>