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83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69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17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92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76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7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9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47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9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DB6A79B-BB69-4752-93C5-43507A8A170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FC55C1-E689-47B0-95A0-C7A808E553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87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73D89-9305-4580-9A83-BC5E6B4CD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Sistemi e reti -  modulo </a:t>
            </a:r>
            <a:r>
              <a:rPr lang="it-IT" dirty="0" err="1"/>
              <a:t>clil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36F933-65EE-4948-883B-90032728E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by Baisini 5BINT</a:t>
            </a:r>
          </a:p>
        </p:txBody>
      </p:sp>
    </p:spTree>
    <p:extLst>
      <p:ext uri="{BB962C8B-B14F-4D97-AF65-F5344CB8AC3E}">
        <p14:creationId xmlns:p14="http://schemas.microsoft.com/office/powerpoint/2010/main" val="152523210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Pacco</vt:lpstr>
      <vt:lpstr>Sistemi e reti -  modulo clil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 reti -  modulo clil</dc:title>
  <dc:creator>wade baisini</dc:creator>
  <cp:lastModifiedBy>wade baisini</cp:lastModifiedBy>
  <cp:revision>1</cp:revision>
  <dcterms:created xsi:type="dcterms:W3CDTF">2021-05-17T20:11:29Z</dcterms:created>
  <dcterms:modified xsi:type="dcterms:W3CDTF">2021-05-17T20:12:45Z</dcterms:modified>
</cp:coreProperties>
</file>