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0" autoAdjust="0"/>
    <p:restoredTop sz="86410"/>
  </p:normalViewPr>
  <p:slideViewPr>
    <p:cSldViewPr snapToGrid="0">
      <p:cViewPr varScale="1">
        <p:scale>
          <a:sx n="62" d="100"/>
          <a:sy n="62" d="100"/>
        </p:scale>
        <p:origin x="2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5C3D-27F5-446D-99A0-F674B6042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527A9-6524-4843-9B0A-EF83DE171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CF5A-8EE4-4679-BC0E-962D7BE2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4AF0-5B4E-41E8-A844-101DE4CE5F7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6152-9212-4905-91E0-DED64ACD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23AE-5195-43A9-B5BA-4D63B592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CBF-2570-4E7A-81A6-5676CA4F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3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75AF-50FE-451C-8D4E-11EEE318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16571-C1E2-4B67-B666-2C0161372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9496B-9506-47DC-920D-F9238403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4AF0-5B4E-41E8-A844-101DE4CE5F7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AA6C6-3A12-4B81-A9F1-83BACF4D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5A91-A3B2-47EF-93CB-0123A256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CBF-2570-4E7A-81A6-5676CA4F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13535-C77A-4633-8105-5EEF2B16C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BF964-BFD7-4E00-B757-2B435B79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594E-CD91-45A8-B52C-26338F7C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4AF0-5B4E-41E8-A844-101DE4CE5F7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85687-FCEE-442E-8D46-FE4F5930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A082-2E9A-44FB-99EB-73CBF26D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CBF-2570-4E7A-81A6-5676CA4F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82DF-C83A-44DA-A5EF-D9AA2832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251B-7AA5-4C12-8A82-B66E917F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36BC1-FC78-494C-84C3-5B03FA33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4AF0-5B4E-41E8-A844-101DE4CE5F7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8C77-B7AB-45EC-B9A6-2462E7DC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2A09-1065-4C7D-A718-6A59C252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CBF-2570-4E7A-81A6-5676CA4F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5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7173-8E97-4481-96CF-783D5620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0FFF4-B938-4FEB-B66B-D5705AE3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C2E1B-6173-400A-8939-0713D8CC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4AF0-5B4E-41E8-A844-101DE4CE5F7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95A2C-F1DC-47DA-BC72-16F098FB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D1C00-5149-4BAC-922C-36573F23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CBF-2570-4E7A-81A6-5676CA4F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9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C02D-8CAD-49B4-B22E-CC194DF0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8ED5-CFA6-4396-9F73-F2C1F39A3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78BB2-76F0-4935-886E-44A2395CA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1BEF4-5D9E-4045-B7E4-9D77C714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4AF0-5B4E-41E8-A844-101DE4CE5F7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85F62-3888-4DB4-B5AE-65561E4C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AD8C7-27CE-4A42-A818-EC490199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CBF-2570-4E7A-81A6-5676CA4F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3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69D-EF6B-474C-9B6E-73F24359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A7733-4520-483E-B484-1C512BE6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24393-96D8-4119-95DE-F481F4BEF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637AF-CF5F-47B6-89D7-B448076CB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E9FF5-32F6-48E3-99F2-E211F4954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D4F5E-3C7E-4C49-8F27-739F4627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4AF0-5B4E-41E8-A844-101DE4CE5F7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72772-C697-42BD-AD93-118EE073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6B9EF-A224-43C2-BD7A-A99F1AFD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CBF-2570-4E7A-81A6-5676CA4F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7CDB-6CE6-43A6-A932-E64AD3F4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38DC6-7A84-4B0D-915D-E3E2A55A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4AF0-5B4E-41E8-A844-101DE4CE5F7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DC378-9D84-414F-81C4-F8B00D60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9F14F-E014-4B8A-B040-E428AF86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CBF-2570-4E7A-81A6-5676CA4F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E6140-E479-436B-B5D2-91D7013A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4AF0-5B4E-41E8-A844-101DE4CE5F7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A76EC-C593-40F2-A764-DB14D0E5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5E524-14DD-4003-B7FA-2195667A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CBF-2570-4E7A-81A6-5676CA4F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8EF6-8130-44D1-86C3-8000FFE8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44C8-1422-4375-A70E-17D182D4A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71C4E-E34B-4EAC-879E-1D6C303E6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8930F-887E-41C5-A01C-9650DE8A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4AF0-5B4E-41E8-A844-101DE4CE5F7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95052-88ED-4F52-A972-363B4DE5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2D5F4-F3D1-4C58-8F31-1D964CCD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CBF-2570-4E7A-81A6-5676CA4F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1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7914-6FF4-4A29-8315-C9F42B2E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0E590-9EFD-45A3-9B5F-9DB81EA57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7D030-9D7E-4CEC-8990-62A3D8CC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2E832-792B-45EF-A9ED-1269649D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4AF0-5B4E-41E8-A844-101DE4CE5F7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10DBC-8B7F-40A0-8FC0-05306BBF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A737E-1D87-4978-99D4-801A0625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CBF-2570-4E7A-81A6-5676CA4F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1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30329-AA5E-42D9-8D3D-E760CA69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06953-50CD-4430-9539-30B8BB9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09F1-DE4A-41D3-B6E6-3AC8A47C7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4AF0-5B4E-41E8-A844-101DE4CE5F7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E2B2-0775-4DD6-8F77-3E83C7B1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FCD10-9460-4490-B850-A24CA1C5B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CBF-2570-4E7A-81A6-5676CA4F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4C1D-2570-4235-B91F-E7CB91CA4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Did you know that </a:t>
            </a:r>
            <a:r>
              <a:rPr lang="en-US" dirty="0" err="1"/>
              <a:t>powerpoint</a:t>
            </a:r>
            <a:r>
              <a:rPr lang="en-US" dirty="0"/>
              <a:t> is </a:t>
            </a:r>
            <a:r>
              <a:rPr lang="en-US" dirty="0" err="1"/>
              <a:t>turing</a:t>
            </a:r>
            <a:r>
              <a:rPr lang="en-US" dirty="0"/>
              <a:t> complete?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32217-B2D1-4C7E-A472-BD999448D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9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3155-9028-4971-A774-D03CC1C4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pet the dog?</a:t>
            </a:r>
          </a:p>
        </p:txBody>
      </p:sp>
      <p:pic>
        <p:nvPicPr>
          <p:cNvPr id="1026" name="Picture 2" descr="Image result for stock image of dog before and after smiling">
            <a:hlinkClick r:id="rId2" action="ppaction://hlinksldjump"/>
            <a:extLst>
              <a:ext uri="{FF2B5EF4-FFF2-40B4-BE49-F238E27FC236}">
                <a16:creationId xmlns:a16="http://schemas.microsoft.com/office/drawing/2014/main" id="{AA50120B-98F1-43F7-9675-E2DEBA76A6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139" y="1690688"/>
            <a:ext cx="4970585" cy="450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0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3D7E-B015-4CE0-BE22-0C1E88EF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dog understands if you </a:t>
            </a:r>
            <a:r>
              <a:rPr lang="en-US" dirty="0" err="1"/>
              <a:t>dont</a:t>
            </a:r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C30D9BBF-57B7-4FEF-BCDB-65C2EEE590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71" y="1932535"/>
            <a:ext cx="4154658" cy="422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8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65D5-D201-4F10-A02B-6D76A9F3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dog is happy! (Redo?)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86CCB063-72DC-40D4-BA7D-34E7C3C539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33" y="1749003"/>
            <a:ext cx="3963338" cy="459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2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Did you know that powerpoint is turing complete?</vt:lpstr>
      <vt:lpstr>Do you pet the dog?</vt:lpstr>
      <vt:lpstr>The dog understands if you dont</vt:lpstr>
      <vt:lpstr>The dog is happy! (Redo?)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you know that powerpoint is turing complete?</dc:title>
  <dc:creator>XIAOYUAN SUN</dc:creator>
  <cp:lastModifiedBy>XIAOYUAN SUN</cp:lastModifiedBy>
  <cp:revision>1</cp:revision>
  <dcterms:created xsi:type="dcterms:W3CDTF">2018-04-01T00:28:48Z</dcterms:created>
  <dcterms:modified xsi:type="dcterms:W3CDTF">2018-04-01T00:33:42Z</dcterms:modified>
</cp:coreProperties>
</file>