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 autoAdjust="0"/>
    <p:restoredTop sz="94705" autoAdjust="0"/>
  </p:normalViewPr>
  <p:slideViewPr>
    <p:cSldViewPr>
      <p:cViewPr varScale="1">
        <p:scale>
          <a:sx n="100" d="100"/>
          <a:sy n="100" d="100"/>
        </p:scale>
        <p:origin x="-1092" y="-90"/>
      </p:cViewPr>
      <p:guideLst>
        <p:guide orient="horz" pos="215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presProps" Target="presProps.xml"  /><Relationship Id="rId11" Type="http://schemas.openxmlformats.org/officeDocument/2006/relationships/viewProps" Target="viewProps.xml"  /><Relationship Id="rId12" Type="http://schemas.openxmlformats.org/officeDocument/2006/relationships/theme" Target="theme/theme1.xml"  /><Relationship Id="rId13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E2B2BC9D-A816-4D0A-858B-1D023B3A8ACA}" type="datetime1">
              <a:rPr lang="ko-KR" altLang="en-US" smtClean="0"/>
              <a:pPr/>
              <a:t>2009-03-26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09F4262C-968C-4EE9-8164-CE16364706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91448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350190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3.png"  /><Relationship Id="rId4" Type="http://schemas.openxmlformats.org/officeDocument/2006/relationships/image" Target="../media/image4.gif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5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6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7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8.png"  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0" y="0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8300700" cy="103251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0" y="0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8300700" cy="103251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0" y="0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0" y="0"/>
            <a:ext cx="18288000" cy="103251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953000" y="5592166"/>
            <a:ext cx="7553120" cy="419953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0" y="0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8288000" cy="103251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0" y="0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8288000" cy="103251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0" y="0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8288000" cy="103251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0" y="0"/>
            <a:ext cx="2147483647" cy="2147483647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8300700" cy="103251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0</ep:Words>
  <ep:PresentationFormat>On-screen Show (4:3)</ep:PresentationFormat>
  <ep:Paragraphs>0</ep:Paragraphs>
  <ep:Slides>7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ep:HeadingPairs>
  <ep:TitlesOfParts>
    <vt:vector size="8" baseType="lpstr"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2006-08-16T00:00:00.000</dcterms:created>
  <cp:lastModifiedBy>kirby</cp:lastModifiedBy>
  <dcterms:modified xsi:type="dcterms:W3CDTF">2025-09-30T17:46:17.388</dcterms:modified>
  <cp:revision>2</cp:revision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