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61" r:id="rId5"/>
    <p:sldId id="259" r:id="rId6"/>
    <p:sldId id="265"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BF717-41CA-4641-8F6C-28E5DA96D332}" v="60" dt="2024-06-30T03:39:22.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6" d="100"/>
          <a:sy n="56" d="100"/>
        </p:scale>
        <p:origin x="2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Kirby" userId="0cc2f8c6f45feac7" providerId="LiveId" clId="{E43BF717-41CA-4641-8F6C-28E5DA96D332}"/>
    <pc:docChg chg="undo custSel addSld delSld modSld sldOrd">
      <pc:chgData name="Bryce Kirby" userId="0cc2f8c6f45feac7" providerId="LiveId" clId="{E43BF717-41CA-4641-8F6C-28E5DA96D332}" dt="2024-07-30T00:45:46.066" v="5519" actId="1076"/>
      <pc:docMkLst>
        <pc:docMk/>
      </pc:docMkLst>
      <pc:sldChg chg="addSp delSp modSp mod setBg addAnim setClrOvrMap delDesignElem">
        <pc:chgData name="Bryce Kirby" userId="0cc2f8c6f45feac7" providerId="LiveId" clId="{E43BF717-41CA-4641-8F6C-28E5DA96D332}" dt="2024-06-30T03:39:22.312" v="4346" actId="20577"/>
        <pc:sldMkLst>
          <pc:docMk/>
          <pc:sldMk cId="2065767431" sldId="256"/>
        </pc:sldMkLst>
        <pc:spChg chg="mod">
          <ac:chgData name="Bryce Kirby" userId="0cc2f8c6f45feac7" providerId="LiveId" clId="{E43BF717-41CA-4641-8F6C-28E5DA96D332}" dt="2024-06-30T03:39:22.312" v="4346" actId="20577"/>
          <ac:spMkLst>
            <pc:docMk/>
            <pc:sldMk cId="2065767431" sldId="256"/>
            <ac:spMk id="2" creationId="{30D6C9F4-3C8D-2FAC-C847-B78F125FF7AF}"/>
          </ac:spMkLst>
        </pc:spChg>
        <pc:spChg chg="mod">
          <ac:chgData name="Bryce Kirby" userId="0cc2f8c6f45feac7" providerId="LiveId" clId="{E43BF717-41CA-4641-8F6C-28E5DA96D332}" dt="2024-06-29T18:30:31.686" v="1600" actId="1076"/>
          <ac:spMkLst>
            <pc:docMk/>
            <pc:sldMk cId="2065767431" sldId="256"/>
            <ac:spMk id="3" creationId="{055574D9-349D-81BF-3358-4C1C40A7DDCD}"/>
          </ac:spMkLst>
        </pc:spChg>
        <pc:spChg chg="add del">
          <ac:chgData name="Bryce Kirby" userId="0cc2f8c6f45feac7" providerId="LiveId" clId="{E43BF717-41CA-4641-8F6C-28E5DA96D332}" dt="2024-06-29T18:26:14.443" v="1535"/>
          <ac:spMkLst>
            <pc:docMk/>
            <pc:sldMk cId="2065767431" sldId="256"/>
            <ac:spMk id="8" creationId="{B70F7E59-C971-4F55-8E3A-1E583B65FCB9}"/>
          </ac:spMkLst>
        </pc:spChg>
        <pc:spChg chg="del">
          <ac:chgData name="Bryce Kirby" userId="0cc2f8c6f45feac7" providerId="LiveId" clId="{E43BF717-41CA-4641-8F6C-28E5DA96D332}" dt="2024-06-29T18:25:52.099" v="1530"/>
          <ac:spMkLst>
            <pc:docMk/>
            <pc:sldMk cId="2065767431" sldId="256"/>
            <ac:spMk id="9" creationId="{37FDDF72-DE39-4F99-A3C1-DD9D7815D7DB}"/>
          </ac:spMkLst>
        </pc:spChg>
        <pc:spChg chg="del">
          <ac:chgData name="Bryce Kirby" userId="0cc2f8c6f45feac7" providerId="LiveId" clId="{E43BF717-41CA-4641-8F6C-28E5DA96D332}" dt="2024-06-29T18:25:52.099" v="1530"/>
          <ac:spMkLst>
            <pc:docMk/>
            <pc:sldMk cId="2065767431" sldId="256"/>
            <ac:spMk id="11" creationId="{5E4ECE80-3AD1-450C-B62A-98788F193948}"/>
          </ac:spMkLst>
        </pc:spChg>
        <pc:spChg chg="add del">
          <ac:chgData name="Bryce Kirby" userId="0cc2f8c6f45feac7" providerId="LiveId" clId="{E43BF717-41CA-4641-8F6C-28E5DA96D332}" dt="2024-06-29T18:26:42.483" v="1541" actId="26606"/>
          <ac:spMkLst>
            <pc:docMk/>
            <pc:sldMk cId="2065767431" sldId="256"/>
            <ac:spMk id="12" creationId="{7B0B6F20-ACBD-46C3-BF1C-B0DA01E00200}"/>
          </ac:spMkLst>
        </pc:spChg>
        <pc:spChg chg="add del">
          <ac:chgData name="Bryce Kirby" userId="0cc2f8c6f45feac7" providerId="LiveId" clId="{E43BF717-41CA-4641-8F6C-28E5DA96D332}" dt="2024-06-29T18:26:42.483" v="1541" actId="26606"/>
          <ac:spMkLst>
            <pc:docMk/>
            <pc:sldMk cId="2065767431" sldId="256"/>
            <ac:spMk id="16" creationId="{6136405D-91C1-4AC4-A1DA-AADA5236EACE}"/>
          </ac:spMkLst>
        </pc:spChg>
        <pc:spChg chg="add del">
          <ac:chgData name="Bryce Kirby" userId="0cc2f8c6f45feac7" providerId="LiveId" clId="{E43BF717-41CA-4641-8F6C-28E5DA96D332}" dt="2024-06-29T18:26:42.483" v="1541" actId="26606"/>
          <ac:spMkLst>
            <pc:docMk/>
            <pc:sldMk cId="2065767431" sldId="256"/>
            <ac:spMk id="17" creationId="{B5B11595-9562-42F8-B810-2A20A7840F97}"/>
          </ac:spMkLst>
        </pc:spChg>
        <pc:spChg chg="add del">
          <ac:chgData name="Bryce Kirby" userId="0cc2f8c6f45feac7" providerId="LiveId" clId="{E43BF717-41CA-4641-8F6C-28E5DA96D332}" dt="2024-06-29T18:27:34.283" v="1550"/>
          <ac:spMkLst>
            <pc:docMk/>
            <pc:sldMk cId="2065767431" sldId="256"/>
            <ac:spMk id="18" creationId="{BC004D7F-4B2C-49DD-84E7-6685948CA69C}"/>
          </ac:spMkLst>
        </pc:spChg>
        <pc:spChg chg="add del">
          <ac:chgData name="Bryce Kirby" userId="0cc2f8c6f45feac7" providerId="LiveId" clId="{E43BF717-41CA-4641-8F6C-28E5DA96D332}" dt="2024-06-29T18:28:05.138" v="1556"/>
          <ac:spMkLst>
            <pc:docMk/>
            <pc:sldMk cId="2065767431" sldId="256"/>
            <ac:spMk id="22" creationId="{B8D726A5-7900-41B4-8D49-49B4A2010E7C}"/>
          </ac:spMkLst>
        </pc:spChg>
        <pc:spChg chg="add del">
          <ac:chgData name="Bryce Kirby" userId="0cc2f8c6f45feac7" providerId="LiveId" clId="{E43BF717-41CA-4641-8F6C-28E5DA96D332}" dt="2024-06-29T18:27:09.116" v="1547"/>
          <ac:spMkLst>
            <pc:docMk/>
            <pc:sldMk cId="2065767431" sldId="256"/>
            <ac:spMk id="23" creationId="{C9D262D4-AE8B-4620-949A-609FC366FC05}"/>
          </ac:spMkLst>
        </pc:spChg>
        <pc:spChg chg="add del">
          <ac:chgData name="Bryce Kirby" userId="0cc2f8c6f45feac7" providerId="LiveId" clId="{E43BF717-41CA-4641-8F6C-28E5DA96D332}" dt="2024-06-29T18:27:09.116" v="1547"/>
          <ac:spMkLst>
            <pc:docMk/>
            <pc:sldMk cId="2065767431" sldId="256"/>
            <ac:spMk id="24" creationId="{3605853C-E63A-49E2-84A4-4B7DD77A562C}"/>
          </ac:spMkLst>
        </pc:spChg>
        <pc:spChg chg="add del">
          <ac:chgData name="Bryce Kirby" userId="0cc2f8c6f45feac7" providerId="LiveId" clId="{E43BF717-41CA-4641-8F6C-28E5DA96D332}" dt="2024-06-29T18:27:34.283" v="1550"/>
          <ac:spMkLst>
            <pc:docMk/>
            <pc:sldMk cId="2065767431" sldId="256"/>
            <ac:spMk id="33" creationId="{D98D9C15-E7B4-462B-9B16-D45AA97C11DF}"/>
          </ac:spMkLst>
        </pc:spChg>
        <pc:grpChg chg="add del">
          <ac:chgData name="Bryce Kirby" userId="0cc2f8c6f45feac7" providerId="LiveId" clId="{E43BF717-41CA-4641-8F6C-28E5DA96D332}" dt="2024-06-29T18:26:14.443" v="1535"/>
          <ac:grpSpMkLst>
            <pc:docMk/>
            <pc:sldMk cId="2065767431" sldId="256"/>
            <ac:grpSpMk id="6" creationId="{260EE1B3-DDB2-44D7-943C-63D9CEF2735D}"/>
          </ac:grpSpMkLst>
        </pc:grpChg>
        <pc:grpChg chg="del">
          <ac:chgData name="Bryce Kirby" userId="0cc2f8c6f45feac7" providerId="LiveId" clId="{E43BF717-41CA-4641-8F6C-28E5DA96D332}" dt="2024-06-29T18:25:52.099" v="1530"/>
          <ac:grpSpMkLst>
            <pc:docMk/>
            <pc:sldMk cId="2065767431" sldId="256"/>
            <ac:grpSpMk id="13" creationId="{B9632603-447F-4389-863D-9820DB9915A2}"/>
          </ac:grpSpMkLst>
        </pc:grpChg>
        <pc:grpChg chg="add del">
          <ac:chgData name="Bryce Kirby" userId="0cc2f8c6f45feac7" providerId="LiveId" clId="{E43BF717-41CA-4641-8F6C-28E5DA96D332}" dt="2024-06-29T18:27:34.283" v="1550"/>
          <ac:grpSpMkLst>
            <pc:docMk/>
            <pc:sldMk cId="2065767431" sldId="256"/>
            <ac:grpSpMk id="20" creationId="{E4929BB6-2614-469C-B2DC-14288A41EE26}"/>
          </ac:grpSpMkLst>
        </pc:grpChg>
        <pc:grpChg chg="add del">
          <ac:chgData name="Bryce Kirby" userId="0cc2f8c6f45feac7" providerId="LiveId" clId="{E43BF717-41CA-4641-8F6C-28E5DA96D332}" dt="2024-06-29T18:27:09.116" v="1547"/>
          <ac:grpSpMkLst>
            <pc:docMk/>
            <pc:sldMk cId="2065767431" sldId="256"/>
            <ac:grpSpMk id="25" creationId="{9500549F-5B68-400C-A605-BDF102BDBB0A}"/>
          </ac:grpSpMkLst>
        </pc:grpChg>
        <pc:picChg chg="mod ord">
          <ac:chgData name="Bryce Kirby" userId="0cc2f8c6f45feac7" providerId="LiveId" clId="{E43BF717-41CA-4641-8F6C-28E5DA96D332}" dt="2024-06-29T18:29:58.890" v="1595" actId="1076"/>
          <ac:picMkLst>
            <pc:docMk/>
            <pc:sldMk cId="2065767431" sldId="256"/>
            <ac:picMk id="4" creationId="{E4611B09-3BF0-B069-C1BC-0ECADE34F7A0}"/>
          </ac:picMkLst>
        </pc:picChg>
        <pc:picChg chg="add del">
          <ac:chgData name="Bryce Kirby" userId="0cc2f8c6f45feac7" providerId="LiveId" clId="{E43BF717-41CA-4641-8F6C-28E5DA96D332}" dt="2024-06-29T18:26:42.483" v="1541" actId="26606"/>
          <ac:picMkLst>
            <pc:docMk/>
            <pc:sldMk cId="2065767431" sldId="256"/>
            <ac:picMk id="14" creationId="{9873E22E-6D95-4919-9786-9CE22CFB2F22}"/>
          </ac:picMkLst>
        </pc:picChg>
        <pc:picChg chg="add del">
          <ac:chgData name="Bryce Kirby" userId="0cc2f8c6f45feac7" providerId="LiveId" clId="{E43BF717-41CA-4641-8F6C-28E5DA96D332}" dt="2024-06-29T18:26:42.483" v="1541" actId="26606"/>
          <ac:picMkLst>
            <pc:docMk/>
            <pc:sldMk cId="2065767431" sldId="256"/>
            <ac:picMk id="15" creationId="{92197BAB-F32A-48E3-8888-C2431E9F6197}"/>
          </ac:picMkLst>
        </pc:picChg>
        <pc:picChg chg="add del">
          <ac:chgData name="Bryce Kirby" userId="0cc2f8c6f45feac7" providerId="LiveId" clId="{E43BF717-41CA-4641-8F6C-28E5DA96D332}" dt="2024-06-29T18:26:42.483" v="1541" actId="26606"/>
          <ac:picMkLst>
            <pc:docMk/>
            <pc:sldMk cId="2065767431" sldId="256"/>
            <ac:picMk id="21" creationId="{C4F8C38E-73AE-4CE8-872C-42AFC04095B9}"/>
          </ac:picMkLst>
        </pc:picChg>
        <pc:cxnChg chg="add del">
          <ac:chgData name="Bryce Kirby" userId="0cc2f8c6f45feac7" providerId="LiveId" clId="{E43BF717-41CA-4641-8F6C-28E5DA96D332}" dt="2024-06-29T18:26:42.483" v="1541" actId="26606"/>
          <ac:cxnSpMkLst>
            <pc:docMk/>
            <pc:sldMk cId="2065767431" sldId="256"/>
            <ac:cxnSpMk id="19" creationId="{3C6B113E-084C-4375-B4FB-70E276EC9421}"/>
          </ac:cxnSpMkLst>
        </pc:cxnChg>
        <pc:cxnChg chg="add del">
          <ac:chgData name="Bryce Kirby" userId="0cc2f8c6f45feac7" providerId="LiveId" clId="{E43BF717-41CA-4641-8F6C-28E5DA96D332}" dt="2024-06-29T18:28:05.138" v="1556"/>
          <ac:cxnSpMkLst>
            <pc:docMk/>
            <pc:sldMk cId="2065767431" sldId="256"/>
            <ac:cxnSpMk id="29" creationId="{46E49661-E258-450C-8150-A91A6B30D1CD}"/>
          </ac:cxnSpMkLst>
        </pc:cxnChg>
        <pc:cxnChg chg="add del">
          <ac:chgData name="Bryce Kirby" userId="0cc2f8c6f45feac7" providerId="LiveId" clId="{E43BF717-41CA-4641-8F6C-28E5DA96D332}" dt="2024-06-29T18:27:09.116" v="1547"/>
          <ac:cxnSpMkLst>
            <pc:docMk/>
            <pc:sldMk cId="2065767431" sldId="256"/>
            <ac:cxnSpMk id="30" creationId="{1E22DAF0-5C05-4D01-A6C7-28326657739A}"/>
          </ac:cxnSpMkLst>
        </pc:cxnChg>
        <pc:cxnChg chg="add del">
          <ac:chgData name="Bryce Kirby" userId="0cc2f8c6f45feac7" providerId="LiveId" clId="{E43BF717-41CA-4641-8F6C-28E5DA96D332}" dt="2024-06-29T18:27:34.283" v="1550"/>
          <ac:cxnSpMkLst>
            <pc:docMk/>
            <pc:sldMk cId="2065767431" sldId="256"/>
            <ac:cxnSpMk id="32" creationId="{0EE67EC5-3FEB-443B-8CD7-446D2BBA8D9C}"/>
          </ac:cxnSpMkLst>
        </pc:cxnChg>
      </pc:sldChg>
      <pc:sldChg chg="addSp delSp modSp mod setBg setClrOvrMap delDesignElem">
        <pc:chgData name="Bryce Kirby" userId="0cc2f8c6f45feac7" providerId="LiveId" clId="{E43BF717-41CA-4641-8F6C-28E5DA96D332}" dt="2024-06-30T03:05:46.767" v="2801" actId="20577"/>
        <pc:sldMkLst>
          <pc:docMk/>
          <pc:sldMk cId="1504668408" sldId="257"/>
        </pc:sldMkLst>
        <pc:spChg chg="mod">
          <ac:chgData name="Bryce Kirby" userId="0cc2f8c6f45feac7" providerId="LiveId" clId="{E43BF717-41CA-4641-8F6C-28E5DA96D332}" dt="2024-06-30T03:05:18.107" v="2792" actId="26606"/>
          <ac:spMkLst>
            <pc:docMk/>
            <pc:sldMk cId="1504668408" sldId="257"/>
            <ac:spMk id="2" creationId="{C48503C8-DC59-7BD3-05B9-F0F1C72FF1F2}"/>
          </ac:spMkLst>
        </pc:spChg>
        <pc:spChg chg="mod ord">
          <ac:chgData name="Bryce Kirby" userId="0cc2f8c6f45feac7" providerId="LiveId" clId="{E43BF717-41CA-4641-8F6C-28E5DA96D332}" dt="2024-06-30T03:05:46.767" v="2801" actId="20577"/>
          <ac:spMkLst>
            <pc:docMk/>
            <pc:sldMk cId="1504668408" sldId="257"/>
            <ac:spMk id="3" creationId="{3B049497-593F-DEB4-269D-FB846D2C3B50}"/>
          </ac:spMkLst>
        </pc:spChg>
        <pc:spChg chg="del">
          <ac:chgData name="Bryce Kirby" userId="0cc2f8c6f45feac7" providerId="LiveId" clId="{E43BF717-41CA-4641-8F6C-28E5DA96D332}" dt="2024-06-29T18:25:52.099" v="1530"/>
          <ac:spMkLst>
            <pc:docMk/>
            <pc:sldMk cId="1504668408" sldId="257"/>
            <ac:spMk id="9" creationId="{A4FB2F27-3F7D-440E-A905-86607A926A29}"/>
          </ac:spMkLst>
        </pc:spChg>
        <pc:spChg chg="del">
          <ac:chgData name="Bryce Kirby" userId="0cc2f8c6f45feac7" providerId="LiveId" clId="{E43BF717-41CA-4641-8F6C-28E5DA96D332}" dt="2024-06-29T18:25:52.099" v="1530"/>
          <ac:spMkLst>
            <pc:docMk/>
            <pc:sldMk cId="1504668408" sldId="257"/>
            <ac:spMk id="11" creationId="{AF678C14-A033-4139-BCA9-8382B039648B}"/>
          </ac:spMkLst>
        </pc:spChg>
        <pc:spChg chg="add del">
          <ac:chgData name="Bryce Kirby" userId="0cc2f8c6f45feac7" providerId="LiveId" clId="{E43BF717-41CA-4641-8F6C-28E5DA96D332}" dt="2024-06-30T03:05:03.310" v="2789" actId="26606"/>
          <ac:spMkLst>
            <pc:docMk/>
            <pc:sldMk cId="1504668408" sldId="257"/>
            <ac:spMk id="23" creationId="{89EA2611-DCBA-4E97-A2B2-9A466E76BDA4}"/>
          </ac:spMkLst>
        </pc:spChg>
        <pc:spChg chg="add del">
          <ac:chgData name="Bryce Kirby" userId="0cc2f8c6f45feac7" providerId="LiveId" clId="{E43BF717-41CA-4641-8F6C-28E5DA96D332}" dt="2024-06-30T03:05:03.310" v="2789" actId="26606"/>
          <ac:spMkLst>
            <pc:docMk/>
            <pc:sldMk cId="1504668408" sldId="257"/>
            <ac:spMk id="25" creationId="{BBC615D1-6E12-40EF-915B-316CFDB550D5}"/>
          </ac:spMkLst>
        </pc:spChg>
        <pc:spChg chg="add del">
          <ac:chgData name="Bryce Kirby" userId="0cc2f8c6f45feac7" providerId="LiveId" clId="{E43BF717-41CA-4641-8F6C-28E5DA96D332}" dt="2024-06-30T03:05:03.310" v="2789" actId="26606"/>
          <ac:spMkLst>
            <pc:docMk/>
            <pc:sldMk cId="1504668408" sldId="257"/>
            <ac:spMk id="27" creationId="{B9797D36-DE1E-47CD-881A-6C1F5828261B}"/>
          </ac:spMkLst>
        </pc:spChg>
        <pc:spChg chg="add del">
          <ac:chgData name="Bryce Kirby" userId="0cc2f8c6f45feac7" providerId="LiveId" clId="{E43BF717-41CA-4641-8F6C-28E5DA96D332}" dt="2024-06-30T03:05:03.310" v="2789" actId="26606"/>
          <ac:spMkLst>
            <pc:docMk/>
            <pc:sldMk cId="1504668408" sldId="257"/>
            <ac:spMk id="29" creationId="{4A2FAF1F-F462-46AF-A9E6-CC93C4E2C359}"/>
          </ac:spMkLst>
        </pc:spChg>
        <pc:spChg chg="add del">
          <ac:chgData name="Bryce Kirby" userId="0cc2f8c6f45feac7" providerId="LiveId" clId="{E43BF717-41CA-4641-8F6C-28E5DA96D332}" dt="2024-06-30T03:05:03.310" v="2789" actId="26606"/>
          <ac:spMkLst>
            <pc:docMk/>
            <pc:sldMk cId="1504668408" sldId="257"/>
            <ac:spMk id="31" creationId="{7146BED8-BAE9-42C5-A3DD-7B946445DB8C}"/>
          </ac:spMkLst>
        </pc:spChg>
        <pc:spChg chg="add del">
          <ac:chgData name="Bryce Kirby" userId="0cc2f8c6f45feac7" providerId="LiveId" clId="{E43BF717-41CA-4641-8F6C-28E5DA96D332}" dt="2024-06-30T03:05:03.310" v="2789" actId="26606"/>
          <ac:spMkLst>
            <pc:docMk/>
            <pc:sldMk cId="1504668408" sldId="257"/>
            <ac:spMk id="33" creationId="{15765FE8-B62F-41E4-A73C-74C91A8FD945}"/>
          </ac:spMkLst>
        </pc:spChg>
        <pc:spChg chg="add del">
          <ac:chgData name="Bryce Kirby" userId="0cc2f8c6f45feac7" providerId="LiveId" clId="{E43BF717-41CA-4641-8F6C-28E5DA96D332}" dt="2024-06-30T03:05:18.107" v="2792" actId="26606"/>
          <ac:spMkLst>
            <pc:docMk/>
            <pc:sldMk cId="1504668408" sldId="257"/>
            <ac:spMk id="35" creationId="{F70C2B8F-6B1B-46D5-86E6-40F36C695FC2}"/>
          </ac:spMkLst>
        </pc:spChg>
        <pc:spChg chg="add del">
          <ac:chgData name="Bryce Kirby" userId="0cc2f8c6f45feac7" providerId="LiveId" clId="{E43BF717-41CA-4641-8F6C-28E5DA96D332}" dt="2024-06-30T03:05:18.107" v="2792" actId="26606"/>
          <ac:spMkLst>
            <pc:docMk/>
            <pc:sldMk cId="1504668408" sldId="257"/>
            <ac:spMk id="36" creationId="{DB521824-592C-476A-AB0A-CA0C6D1F3407}"/>
          </ac:spMkLst>
        </pc:spChg>
        <pc:spChg chg="add del">
          <ac:chgData name="Bryce Kirby" userId="0cc2f8c6f45feac7" providerId="LiveId" clId="{E43BF717-41CA-4641-8F6C-28E5DA96D332}" dt="2024-06-30T03:05:18.107" v="2792" actId="26606"/>
          <ac:spMkLst>
            <pc:docMk/>
            <pc:sldMk cId="1504668408" sldId="257"/>
            <ac:spMk id="37" creationId="{A2749EFA-8EE4-4EB8-9424-8E593B9320AD}"/>
          </ac:spMkLst>
        </pc:spChg>
        <pc:spChg chg="add del">
          <ac:chgData name="Bryce Kirby" userId="0cc2f8c6f45feac7" providerId="LiveId" clId="{E43BF717-41CA-4641-8F6C-28E5DA96D332}" dt="2024-06-30T03:05:18.107" v="2792" actId="26606"/>
          <ac:spMkLst>
            <pc:docMk/>
            <pc:sldMk cId="1504668408" sldId="257"/>
            <ac:spMk id="38" creationId="{B5C860C9-D4F9-4350-80DA-0D1CD36C7741}"/>
          </ac:spMkLst>
        </pc:spChg>
        <pc:spChg chg="add del">
          <ac:chgData name="Bryce Kirby" userId="0cc2f8c6f45feac7" providerId="LiveId" clId="{E43BF717-41CA-4641-8F6C-28E5DA96D332}" dt="2024-06-30T03:05:18.107" v="2792" actId="26606"/>
          <ac:spMkLst>
            <pc:docMk/>
            <pc:sldMk cId="1504668408" sldId="257"/>
            <ac:spMk id="39" creationId="{538A90C8-AE0E-4EBA-9AF8-EEDB206020E0}"/>
          </ac:spMkLst>
        </pc:spChg>
        <pc:grpChg chg="del">
          <ac:chgData name="Bryce Kirby" userId="0cc2f8c6f45feac7" providerId="LiveId" clId="{E43BF717-41CA-4641-8F6C-28E5DA96D332}" dt="2024-06-29T18:25:52.099" v="1530"/>
          <ac:grpSpMkLst>
            <pc:docMk/>
            <pc:sldMk cId="1504668408" sldId="257"/>
            <ac:grpSpMk id="13" creationId="{14763DA8-CE3A-4B30-B2F5-0D128777F742}"/>
          </ac:grpSpMkLst>
        </pc:grpChg>
        <pc:graphicFrameChg chg="add del">
          <ac:chgData name="Bryce Kirby" userId="0cc2f8c6f45feac7" providerId="LiveId" clId="{E43BF717-41CA-4641-8F6C-28E5DA96D332}" dt="2024-06-30T02:51:20.906" v="2774" actId="478"/>
          <ac:graphicFrameMkLst>
            <pc:docMk/>
            <pc:sldMk cId="1504668408" sldId="257"/>
            <ac:graphicFrameMk id="5" creationId="{C128C7C5-880D-E3AA-E83F-48D6C7A351AA}"/>
          </ac:graphicFrameMkLst>
        </pc:graphicFrameChg>
        <pc:graphicFrameChg chg="add del mod">
          <ac:chgData name="Bryce Kirby" userId="0cc2f8c6f45feac7" providerId="LiveId" clId="{E43BF717-41CA-4641-8F6C-28E5DA96D332}" dt="2024-06-30T02:54:20.241" v="2781" actId="478"/>
          <ac:graphicFrameMkLst>
            <pc:docMk/>
            <pc:sldMk cId="1504668408" sldId="257"/>
            <ac:graphicFrameMk id="8" creationId="{6CB12FED-4C5A-9ED9-9314-34ACCBCA28EC}"/>
          </ac:graphicFrameMkLst>
        </pc:graphicFrameChg>
        <pc:graphicFrameChg chg="add del mod">
          <ac:chgData name="Bryce Kirby" userId="0cc2f8c6f45feac7" providerId="LiveId" clId="{E43BF717-41CA-4641-8F6C-28E5DA96D332}" dt="2024-06-30T03:03:41.417" v="2785" actId="478"/>
          <ac:graphicFrameMkLst>
            <pc:docMk/>
            <pc:sldMk cId="1504668408" sldId="257"/>
            <ac:graphicFrameMk id="16" creationId="{F7386D2B-CFAF-60B1-BBD7-FFAE14B3B8AB}"/>
          </ac:graphicFrameMkLst>
        </pc:graphicFrameChg>
        <pc:picChg chg="del mod">
          <ac:chgData name="Bryce Kirby" userId="0cc2f8c6f45feac7" providerId="LiveId" clId="{E43BF717-41CA-4641-8F6C-28E5DA96D332}" dt="2024-06-30T03:04:52.614" v="2787" actId="478"/>
          <ac:picMkLst>
            <pc:docMk/>
            <pc:sldMk cId="1504668408" sldId="257"/>
            <ac:picMk id="4" creationId="{6D6FCFB4-74F6-128B-1F63-3C537D0B07BE}"/>
          </ac:picMkLst>
        </pc:picChg>
        <pc:picChg chg="add mod ord">
          <ac:chgData name="Bryce Kirby" userId="0cc2f8c6f45feac7" providerId="LiveId" clId="{E43BF717-41CA-4641-8F6C-28E5DA96D332}" dt="2024-06-30T03:05:23.036" v="2793" actId="1076"/>
          <ac:picMkLst>
            <pc:docMk/>
            <pc:sldMk cId="1504668408" sldId="257"/>
            <ac:picMk id="18" creationId="{079B0BB3-8A91-0256-3DCE-D5C6EC859CBA}"/>
          </ac:picMkLst>
        </pc:picChg>
      </pc:sldChg>
      <pc:sldChg chg="addSp delSp modSp mod setClrOvrMap delDesignElem">
        <pc:chgData name="Bryce Kirby" userId="0cc2f8c6f45feac7" providerId="LiveId" clId="{E43BF717-41CA-4641-8F6C-28E5DA96D332}" dt="2024-06-30T04:15:13.661" v="5513" actId="20577"/>
        <pc:sldMkLst>
          <pc:docMk/>
          <pc:sldMk cId="3803461616" sldId="258"/>
        </pc:sldMkLst>
        <pc:spChg chg="mod">
          <ac:chgData name="Bryce Kirby" userId="0cc2f8c6f45feac7" providerId="LiveId" clId="{E43BF717-41CA-4641-8F6C-28E5DA96D332}" dt="2024-06-30T03:13:51.840" v="2851" actId="122"/>
          <ac:spMkLst>
            <pc:docMk/>
            <pc:sldMk cId="3803461616" sldId="258"/>
            <ac:spMk id="2" creationId="{33CB0C8F-6818-E76E-8A2C-FC544BCFB9CD}"/>
          </ac:spMkLst>
        </pc:spChg>
        <pc:spChg chg="mod ord">
          <ac:chgData name="Bryce Kirby" userId="0cc2f8c6f45feac7" providerId="LiveId" clId="{E43BF717-41CA-4641-8F6C-28E5DA96D332}" dt="2024-06-30T04:15:13.661" v="5513" actId="20577"/>
          <ac:spMkLst>
            <pc:docMk/>
            <pc:sldMk cId="3803461616" sldId="258"/>
            <ac:spMk id="3" creationId="{753E8234-EDDC-9382-9032-E16A1A9B82A6}"/>
          </ac:spMkLst>
        </pc:spChg>
        <pc:spChg chg="add del">
          <ac:chgData name="Bryce Kirby" userId="0cc2f8c6f45feac7" providerId="LiveId" clId="{E43BF717-41CA-4641-8F6C-28E5DA96D332}" dt="2024-06-30T03:13:03.781" v="2843" actId="26606"/>
          <ac:spMkLst>
            <pc:docMk/>
            <pc:sldMk cId="3803461616" sldId="258"/>
            <ac:spMk id="8" creationId="{643780CE-2BE5-46F6-97B2-60DF30217ED3}"/>
          </ac:spMkLst>
        </pc:spChg>
        <pc:spChg chg="del">
          <ac:chgData name="Bryce Kirby" userId="0cc2f8c6f45feac7" providerId="LiveId" clId="{E43BF717-41CA-4641-8F6C-28E5DA96D332}" dt="2024-06-29T18:25:52.099" v="1530"/>
          <ac:spMkLst>
            <pc:docMk/>
            <pc:sldMk cId="3803461616" sldId="258"/>
            <ac:spMk id="9" creationId="{A4FB2F27-3F7D-440E-A905-86607A926A29}"/>
          </ac:spMkLst>
        </pc:spChg>
        <pc:spChg chg="add del">
          <ac:chgData name="Bryce Kirby" userId="0cc2f8c6f45feac7" providerId="LiveId" clId="{E43BF717-41CA-4641-8F6C-28E5DA96D332}" dt="2024-06-30T03:13:03.781" v="2843" actId="26606"/>
          <ac:spMkLst>
            <pc:docMk/>
            <pc:sldMk cId="3803461616" sldId="258"/>
            <ac:spMk id="10" creationId="{61A87A49-68E6-459E-A5A6-46229FF42125}"/>
          </ac:spMkLst>
        </pc:spChg>
        <pc:spChg chg="del">
          <ac:chgData name="Bryce Kirby" userId="0cc2f8c6f45feac7" providerId="LiveId" clId="{E43BF717-41CA-4641-8F6C-28E5DA96D332}" dt="2024-06-29T18:25:52.099" v="1530"/>
          <ac:spMkLst>
            <pc:docMk/>
            <pc:sldMk cId="3803461616" sldId="258"/>
            <ac:spMk id="11" creationId="{AF678C14-A033-4139-BCA9-8382B039648B}"/>
          </ac:spMkLst>
        </pc:spChg>
        <pc:spChg chg="add del">
          <ac:chgData name="Bryce Kirby" userId="0cc2f8c6f45feac7" providerId="LiveId" clId="{E43BF717-41CA-4641-8F6C-28E5DA96D332}" dt="2024-06-30T03:13:03.781" v="2843" actId="26606"/>
          <ac:spMkLst>
            <pc:docMk/>
            <pc:sldMk cId="3803461616" sldId="258"/>
            <ac:spMk id="15" creationId="{F6ACD5FC-CAFE-48EB-B765-60EED2E052F0}"/>
          </ac:spMkLst>
        </pc:spChg>
        <pc:spChg chg="add del">
          <ac:chgData name="Bryce Kirby" userId="0cc2f8c6f45feac7" providerId="LiveId" clId="{E43BF717-41CA-4641-8F6C-28E5DA96D332}" dt="2024-06-30T03:13:03.781" v="2843" actId="26606"/>
          <ac:spMkLst>
            <pc:docMk/>
            <pc:sldMk cId="3803461616" sldId="258"/>
            <ac:spMk id="17" creationId="{9F33B405-D785-4738-B1C0-6A0AA5E98286}"/>
          </ac:spMkLst>
        </pc:spChg>
        <pc:spChg chg="add del">
          <ac:chgData name="Bryce Kirby" userId="0cc2f8c6f45feac7" providerId="LiveId" clId="{E43BF717-41CA-4641-8F6C-28E5DA96D332}" dt="2024-06-30T03:13:03.781" v="2843" actId="26606"/>
          <ac:spMkLst>
            <pc:docMk/>
            <pc:sldMk cId="3803461616" sldId="258"/>
            <ac:spMk id="19" creationId="{4233DC0E-DE6C-4FB6-A529-51B162641AB8}"/>
          </ac:spMkLst>
        </pc:spChg>
        <pc:spChg chg="add del">
          <ac:chgData name="Bryce Kirby" userId="0cc2f8c6f45feac7" providerId="LiveId" clId="{E43BF717-41CA-4641-8F6C-28E5DA96D332}" dt="2024-06-30T03:13:03.781" v="2843" actId="26606"/>
          <ac:spMkLst>
            <pc:docMk/>
            <pc:sldMk cId="3803461616" sldId="258"/>
            <ac:spMk id="21" creationId="{3870477F-E451-4BC3-863F-0E2FC572884B}"/>
          </ac:spMkLst>
        </pc:spChg>
        <pc:spChg chg="add del">
          <ac:chgData name="Bryce Kirby" userId="0cc2f8c6f45feac7" providerId="LiveId" clId="{E43BF717-41CA-4641-8F6C-28E5DA96D332}" dt="2024-06-30T03:13:03.781" v="2843" actId="26606"/>
          <ac:spMkLst>
            <pc:docMk/>
            <pc:sldMk cId="3803461616" sldId="258"/>
            <ac:spMk id="23" creationId="{B4A81DE1-E2BC-4A31-99EE-71350421B0EA}"/>
          </ac:spMkLst>
        </pc:spChg>
        <pc:grpChg chg="del">
          <ac:chgData name="Bryce Kirby" userId="0cc2f8c6f45feac7" providerId="LiveId" clId="{E43BF717-41CA-4641-8F6C-28E5DA96D332}" dt="2024-06-29T18:25:52.099" v="1530"/>
          <ac:grpSpMkLst>
            <pc:docMk/>
            <pc:sldMk cId="3803461616" sldId="258"/>
            <ac:grpSpMk id="13" creationId="{14763DA8-CE3A-4B30-B2F5-0D128777F742}"/>
          </ac:grpSpMkLst>
        </pc:grpChg>
        <pc:picChg chg="del">
          <ac:chgData name="Bryce Kirby" userId="0cc2f8c6f45feac7" providerId="LiveId" clId="{E43BF717-41CA-4641-8F6C-28E5DA96D332}" dt="2024-06-30T03:11:09.980" v="2835" actId="478"/>
          <ac:picMkLst>
            <pc:docMk/>
            <pc:sldMk cId="3803461616" sldId="258"/>
            <ac:picMk id="4" creationId="{0B647E1E-EC72-B984-C41B-73A6973E8D0F}"/>
          </ac:picMkLst>
        </pc:picChg>
        <pc:picChg chg="add del mod">
          <ac:chgData name="Bryce Kirby" userId="0cc2f8c6f45feac7" providerId="LiveId" clId="{E43BF717-41CA-4641-8F6C-28E5DA96D332}" dt="2024-06-30T03:12:42.912" v="2839" actId="21"/>
          <ac:picMkLst>
            <pc:docMk/>
            <pc:sldMk cId="3803461616" sldId="258"/>
            <ac:picMk id="6" creationId="{C62D11CC-7351-BABC-EA9C-161A64CC0D3E}"/>
          </ac:picMkLst>
        </pc:picChg>
        <pc:picChg chg="add del mod">
          <ac:chgData name="Bryce Kirby" userId="0cc2f8c6f45feac7" providerId="LiveId" clId="{E43BF717-41CA-4641-8F6C-28E5DA96D332}" dt="2024-06-30T03:16:12.720" v="2995" actId="478"/>
          <ac:picMkLst>
            <pc:docMk/>
            <pc:sldMk cId="3803461616" sldId="258"/>
            <ac:picMk id="7" creationId="{C62D11CC-7351-BABC-EA9C-161A64CC0D3E}"/>
          </ac:picMkLst>
        </pc:picChg>
        <pc:picChg chg="add mod">
          <ac:chgData name="Bryce Kirby" userId="0cc2f8c6f45feac7" providerId="LiveId" clId="{E43BF717-41CA-4641-8F6C-28E5DA96D332}" dt="2024-06-30T03:17:30.988" v="2998" actId="1076"/>
          <ac:picMkLst>
            <pc:docMk/>
            <pc:sldMk cId="3803461616" sldId="258"/>
            <ac:picMk id="16" creationId="{F9118152-6760-821D-4B91-2EFCB2A4C43A}"/>
          </ac:picMkLst>
        </pc:picChg>
      </pc:sldChg>
      <pc:sldChg chg="addSp delSp modSp mod delDesignElem">
        <pc:chgData name="Bryce Kirby" userId="0cc2f8c6f45feac7" providerId="LiveId" clId="{E43BF717-41CA-4641-8F6C-28E5DA96D332}" dt="2024-06-30T03:35:24.990" v="4334" actId="20577"/>
        <pc:sldMkLst>
          <pc:docMk/>
          <pc:sldMk cId="215172209" sldId="259"/>
        </pc:sldMkLst>
        <pc:spChg chg="mod">
          <ac:chgData name="Bryce Kirby" userId="0cc2f8c6f45feac7" providerId="LiveId" clId="{E43BF717-41CA-4641-8F6C-28E5DA96D332}" dt="2024-06-30T03:31:52.065" v="3731" actId="26606"/>
          <ac:spMkLst>
            <pc:docMk/>
            <pc:sldMk cId="215172209" sldId="259"/>
            <ac:spMk id="2" creationId="{10FFF441-A852-91E7-9255-64DA67736434}"/>
          </ac:spMkLst>
        </pc:spChg>
        <pc:spChg chg="mod">
          <ac:chgData name="Bryce Kirby" userId="0cc2f8c6f45feac7" providerId="LiveId" clId="{E43BF717-41CA-4641-8F6C-28E5DA96D332}" dt="2024-06-30T03:35:24.990" v="4334" actId="20577"/>
          <ac:spMkLst>
            <pc:docMk/>
            <pc:sldMk cId="215172209" sldId="259"/>
            <ac:spMk id="3" creationId="{B7A541A8-073D-2D13-49BB-A58117A44363}"/>
          </ac:spMkLst>
        </pc:spChg>
        <pc:spChg chg="del">
          <ac:chgData name="Bryce Kirby" userId="0cc2f8c6f45feac7" providerId="LiveId" clId="{E43BF717-41CA-4641-8F6C-28E5DA96D332}" dt="2024-06-29T18:25:52.099" v="1530"/>
          <ac:spMkLst>
            <pc:docMk/>
            <pc:sldMk cId="215172209" sldId="259"/>
            <ac:spMk id="17" creationId="{8651CFA9-6065-4243-AC48-858E359780B1}"/>
          </ac:spMkLst>
        </pc:spChg>
        <pc:spChg chg="del">
          <ac:chgData name="Bryce Kirby" userId="0cc2f8c6f45feac7" providerId="LiveId" clId="{E43BF717-41CA-4641-8F6C-28E5DA96D332}" dt="2024-06-29T18:25:52.099" v="1530"/>
          <ac:spMkLst>
            <pc:docMk/>
            <pc:sldMk cId="215172209" sldId="259"/>
            <ac:spMk id="18" creationId="{FBC8BBE5-981E-4B0B-9654-32B5668BFF31}"/>
          </ac:spMkLst>
        </pc:spChg>
        <pc:grpChg chg="del">
          <ac:chgData name="Bryce Kirby" userId="0cc2f8c6f45feac7" providerId="LiveId" clId="{E43BF717-41CA-4641-8F6C-28E5DA96D332}" dt="2024-06-29T18:25:52.099" v="1530"/>
          <ac:grpSpMkLst>
            <pc:docMk/>
            <pc:sldMk cId="215172209" sldId="259"/>
            <ac:grpSpMk id="19" creationId="{46238B23-7848-4B0F-BFFC-7C0E6C30517F}"/>
          </ac:grpSpMkLst>
        </pc:grpChg>
        <pc:picChg chg="del mod">
          <ac:chgData name="Bryce Kirby" userId="0cc2f8c6f45feac7" providerId="LiveId" clId="{E43BF717-41CA-4641-8F6C-28E5DA96D332}" dt="2024-06-30T03:29:39.506" v="3652" actId="478"/>
          <ac:picMkLst>
            <pc:docMk/>
            <pc:sldMk cId="215172209" sldId="259"/>
            <ac:picMk id="4" creationId="{D9D330E4-9550-C7E0-FF5D-B4272829C0E2}"/>
          </ac:picMkLst>
        </pc:picChg>
        <pc:picChg chg="add mod">
          <ac:chgData name="Bryce Kirby" userId="0cc2f8c6f45feac7" providerId="LiveId" clId="{E43BF717-41CA-4641-8F6C-28E5DA96D332}" dt="2024-06-30T03:32:00.995" v="3734" actId="1076"/>
          <ac:picMkLst>
            <pc:docMk/>
            <pc:sldMk cId="215172209" sldId="259"/>
            <ac:picMk id="6" creationId="{2389C93E-F922-D0D6-0BD7-DFACBA3C3289}"/>
          </ac:picMkLst>
        </pc:picChg>
      </pc:sldChg>
      <pc:sldChg chg="addSp delSp modSp mod setBg delDesignElem">
        <pc:chgData name="Bryce Kirby" userId="0cc2f8c6f45feac7" providerId="LiveId" clId="{E43BF717-41CA-4641-8F6C-28E5DA96D332}" dt="2024-07-30T00:45:46.066" v="5519" actId="1076"/>
        <pc:sldMkLst>
          <pc:docMk/>
          <pc:sldMk cId="3771018745" sldId="260"/>
        </pc:sldMkLst>
        <pc:spChg chg="mod">
          <ac:chgData name="Bryce Kirby" userId="0cc2f8c6f45feac7" providerId="LiveId" clId="{E43BF717-41CA-4641-8F6C-28E5DA96D332}" dt="2024-06-30T03:50:13.952" v="4878" actId="26606"/>
          <ac:spMkLst>
            <pc:docMk/>
            <pc:sldMk cId="3771018745" sldId="260"/>
            <ac:spMk id="2" creationId="{AB57A568-1C46-A050-4963-E1567FF81F76}"/>
          </ac:spMkLst>
        </pc:spChg>
        <pc:spChg chg="mod">
          <ac:chgData name="Bryce Kirby" userId="0cc2f8c6f45feac7" providerId="LiveId" clId="{E43BF717-41CA-4641-8F6C-28E5DA96D332}" dt="2024-06-30T03:53:32.831" v="5407" actId="313"/>
          <ac:spMkLst>
            <pc:docMk/>
            <pc:sldMk cId="3771018745" sldId="260"/>
            <ac:spMk id="3" creationId="{A38370A9-10BB-413D-A93F-F4441E818AE4}"/>
          </ac:spMkLst>
        </pc:spChg>
        <pc:spChg chg="add del">
          <ac:chgData name="Bryce Kirby" userId="0cc2f8c6f45feac7" providerId="LiveId" clId="{E43BF717-41CA-4641-8F6C-28E5DA96D332}" dt="2024-06-28T00:17:14.001" v="350" actId="26606"/>
          <ac:spMkLst>
            <pc:docMk/>
            <pc:sldMk cId="3771018745" sldId="260"/>
            <ac:spMk id="9" creationId="{A4FB2F27-3F7D-440E-A905-86607A926A29}"/>
          </ac:spMkLst>
        </pc:spChg>
        <pc:spChg chg="add del">
          <ac:chgData name="Bryce Kirby" userId="0cc2f8c6f45feac7" providerId="LiveId" clId="{E43BF717-41CA-4641-8F6C-28E5DA96D332}" dt="2024-06-28T00:17:14.001" v="350" actId="26606"/>
          <ac:spMkLst>
            <pc:docMk/>
            <pc:sldMk cId="3771018745" sldId="260"/>
            <ac:spMk id="11" creationId="{AF678C14-A033-4139-BCA9-8382B039648B}"/>
          </ac:spMkLst>
        </pc:spChg>
        <pc:spChg chg="add del">
          <ac:chgData name="Bryce Kirby" userId="0cc2f8c6f45feac7" providerId="LiveId" clId="{E43BF717-41CA-4641-8F6C-28E5DA96D332}" dt="2024-06-29T18:25:52.099" v="1530"/>
          <ac:spMkLst>
            <pc:docMk/>
            <pc:sldMk cId="3771018745" sldId="260"/>
            <ac:spMk id="17" creationId="{8651CFA9-6065-4243-AC48-858E359780B1}"/>
          </ac:spMkLst>
        </pc:spChg>
        <pc:spChg chg="add del">
          <ac:chgData name="Bryce Kirby" userId="0cc2f8c6f45feac7" providerId="LiveId" clId="{E43BF717-41CA-4641-8F6C-28E5DA96D332}" dt="2024-06-29T18:25:52.099" v="1530"/>
          <ac:spMkLst>
            <pc:docMk/>
            <pc:sldMk cId="3771018745" sldId="260"/>
            <ac:spMk id="18" creationId="{FBC8BBE5-981E-4B0B-9654-32B5668BFF31}"/>
          </ac:spMkLst>
        </pc:spChg>
        <pc:grpChg chg="add del">
          <ac:chgData name="Bryce Kirby" userId="0cc2f8c6f45feac7" providerId="LiveId" clId="{E43BF717-41CA-4641-8F6C-28E5DA96D332}" dt="2024-06-28T00:17:14.001" v="350" actId="26606"/>
          <ac:grpSpMkLst>
            <pc:docMk/>
            <pc:sldMk cId="3771018745" sldId="260"/>
            <ac:grpSpMk id="13" creationId="{14763DA8-CE3A-4B30-B2F5-0D128777F742}"/>
          </ac:grpSpMkLst>
        </pc:grpChg>
        <pc:grpChg chg="add del">
          <ac:chgData name="Bryce Kirby" userId="0cc2f8c6f45feac7" providerId="LiveId" clId="{E43BF717-41CA-4641-8F6C-28E5DA96D332}" dt="2024-06-29T18:25:52.099" v="1530"/>
          <ac:grpSpMkLst>
            <pc:docMk/>
            <pc:sldMk cId="3771018745" sldId="260"/>
            <ac:grpSpMk id="19" creationId="{46238B23-7848-4B0F-BFFC-7C0E6C30517F}"/>
          </ac:grpSpMkLst>
        </pc:grpChg>
        <pc:picChg chg="add del mod">
          <ac:chgData name="Bryce Kirby" userId="0cc2f8c6f45feac7" providerId="LiveId" clId="{E43BF717-41CA-4641-8F6C-28E5DA96D332}" dt="2024-06-30T03:49:48.422" v="4876" actId="478"/>
          <ac:picMkLst>
            <pc:docMk/>
            <pc:sldMk cId="3771018745" sldId="260"/>
            <ac:picMk id="4" creationId="{3C27517B-5425-ABF4-C5A8-E8BE1AC5FD61}"/>
          </ac:picMkLst>
        </pc:picChg>
        <pc:picChg chg="add mod">
          <ac:chgData name="Bryce Kirby" userId="0cc2f8c6f45feac7" providerId="LiveId" clId="{E43BF717-41CA-4641-8F6C-28E5DA96D332}" dt="2024-07-30T00:45:46.066" v="5519" actId="1076"/>
          <ac:picMkLst>
            <pc:docMk/>
            <pc:sldMk cId="3771018745" sldId="260"/>
            <ac:picMk id="6" creationId="{0E9661FE-DEEA-5980-DA9D-3B00A06845DA}"/>
          </ac:picMkLst>
        </pc:picChg>
      </pc:sldChg>
      <pc:sldChg chg="addSp delSp modSp new mod ord setBg delDesignElem">
        <pc:chgData name="Bryce Kirby" userId="0cc2f8c6f45feac7" providerId="LiveId" clId="{E43BF717-41CA-4641-8F6C-28E5DA96D332}" dt="2024-06-30T04:15:44.081" v="5516" actId="20577"/>
        <pc:sldMkLst>
          <pc:docMk/>
          <pc:sldMk cId="4111696341" sldId="261"/>
        </pc:sldMkLst>
        <pc:spChg chg="mod">
          <ac:chgData name="Bryce Kirby" userId="0cc2f8c6f45feac7" providerId="LiveId" clId="{E43BF717-41CA-4641-8F6C-28E5DA96D332}" dt="2024-06-30T03:27:06.979" v="3589" actId="26606"/>
          <ac:spMkLst>
            <pc:docMk/>
            <pc:sldMk cId="4111696341" sldId="261"/>
            <ac:spMk id="2" creationId="{815B657F-638C-0EE5-412A-47C307937D2E}"/>
          </ac:spMkLst>
        </pc:spChg>
        <pc:spChg chg="mod">
          <ac:chgData name="Bryce Kirby" userId="0cc2f8c6f45feac7" providerId="LiveId" clId="{E43BF717-41CA-4641-8F6C-28E5DA96D332}" dt="2024-06-30T04:15:44.081" v="5516" actId="20577"/>
          <ac:spMkLst>
            <pc:docMk/>
            <pc:sldMk cId="4111696341" sldId="261"/>
            <ac:spMk id="3" creationId="{708FC4AE-9775-8600-2C0C-3730D281EC90}"/>
          </ac:spMkLst>
        </pc:spChg>
        <pc:spChg chg="add del">
          <ac:chgData name="Bryce Kirby" userId="0cc2f8c6f45feac7" providerId="LiveId" clId="{E43BF717-41CA-4641-8F6C-28E5DA96D332}" dt="2024-06-29T18:25:52.099" v="1530"/>
          <ac:spMkLst>
            <pc:docMk/>
            <pc:sldMk cId="4111696341" sldId="261"/>
            <ac:spMk id="9" creationId="{8651CFA9-6065-4243-AC48-858E359780B1}"/>
          </ac:spMkLst>
        </pc:spChg>
        <pc:spChg chg="add del">
          <ac:chgData name="Bryce Kirby" userId="0cc2f8c6f45feac7" providerId="LiveId" clId="{E43BF717-41CA-4641-8F6C-28E5DA96D332}" dt="2024-06-29T18:25:52.099" v="1530"/>
          <ac:spMkLst>
            <pc:docMk/>
            <pc:sldMk cId="4111696341" sldId="261"/>
            <ac:spMk id="11" creationId="{FBC8BBE5-981E-4B0B-9654-32B5668BFF31}"/>
          </ac:spMkLst>
        </pc:spChg>
        <pc:grpChg chg="add del">
          <ac:chgData name="Bryce Kirby" userId="0cc2f8c6f45feac7" providerId="LiveId" clId="{E43BF717-41CA-4641-8F6C-28E5DA96D332}" dt="2024-06-29T18:25:52.099" v="1530"/>
          <ac:grpSpMkLst>
            <pc:docMk/>
            <pc:sldMk cId="4111696341" sldId="261"/>
            <ac:grpSpMk id="13" creationId="{46238B23-7848-4B0F-BFFC-7C0E6C30517F}"/>
          </ac:grpSpMkLst>
        </pc:grpChg>
        <pc:picChg chg="add del mod">
          <ac:chgData name="Bryce Kirby" userId="0cc2f8c6f45feac7" providerId="LiveId" clId="{E43BF717-41CA-4641-8F6C-28E5DA96D332}" dt="2024-06-30T03:22:34.880" v="3157" actId="478"/>
          <ac:picMkLst>
            <pc:docMk/>
            <pc:sldMk cId="4111696341" sldId="261"/>
            <ac:picMk id="4" creationId="{CFB5A391-5956-F927-5CCC-192B19E4BB77}"/>
          </ac:picMkLst>
        </pc:picChg>
        <pc:picChg chg="add mod">
          <ac:chgData name="Bryce Kirby" userId="0cc2f8c6f45feac7" providerId="LiveId" clId="{E43BF717-41CA-4641-8F6C-28E5DA96D332}" dt="2024-06-30T03:27:17.426" v="3591" actId="1076"/>
          <ac:picMkLst>
            <pc:docMk/>
            <pc:sldMk cId="4111696341" sldId="261"/>
            <ac:picMk id="5" creationId="{647B05E1-5B44-E264-7F01-2565435F5499}"/>
          </ac:picMkLst>
        </pc:picChg>
      </pc:sldChg>
      <pc:sldChg chg="addSp delSp modSp new add del mod ord setBg delDesignElem">
        <pc:chgData name="Bryce Kirby" userId="0cc2f8c6f45feac7" providerId="LiveId" clId="{E43BF717-41CA-4641-8F6C-28E5DA96D332}" dt="2024-06-30T03:45:07.888" v="4438" actId="47"/>
        <pc:sldMkLst>
          <pc:docMk/>
          <pc:sldMk cId="3460724091" sldId="262"/>
        </pc:sldMkLst>
        <pc:spChg chg="mod">
          <ac:chgData name="Bryce Kirby" userId="0cc2f8c6f45feac7" providerId="LiveId" clId="{E43BF717-41CA-4641-8F6C-28E5DA96D332}" dt="2024-06-28T01:07:33.903" v="1467" actId="1076"/>
          <ac:spMkLst>
            <pc:docMk/>
            <pc:sldMk cId="3460724091" sldId="262"/>
            <ac:spMk id="2" creationId="{72B91D86-09C4-0721-3C32-B91763AB615A}"/>
          </ac:spMkLst>
        </pc:spChg>
        <pc:spChg chg="mod">
          <ac:chgData name="Bryce Kirby" userId="0cc2f8c6f45feac7" providerId="LiveId" clId="{E43BF717-41CA-4641-8F6C-28E5DA96D332}" dt="2024-06-28T01:07:39.145" v="1469" actId="14100"/>
          <ac:spMkLst>
            <pc:docMk/>
            <pc:sldMk cId="3460724091" sldId="262"/>
            <ac:spMk id="3" creationId="{3266933C-D03E-0C0A-52D5-3284922EE57A}"/>
          </ac:spMkLst>
        </pc:spChg>
        <pc:spChg chg="add del">
          <ac:chgData name="Bryce Kirby" userId="0cc2f8c6f45feac7" providerId="LiveId" clId="{E43BF717-41CA-4641-8F6C-28E5DA96D332}" dt="2024-06-29T18:25:52.099" v="1530"/>
          <ac:spMkLst>
            <pc:docMk/>
            <pc:sldMk cId="3460724091" sldId="262"/>
            <ac:spMk id="10" creationId="{A4FB2F27-3F7D-440E-A905-86607A926A29}"/>
          </ac:spMkLst>
        </pc:spChg>
        <pc:spChg chg="add del">
          <ac:chgData name="Bryce Kirby" userId="0cc2f8c6f45feac7" providerId="LiveId" clId="{E43BF717-41CA-4641-8F6C-28E5DA96D332}" dt="2024-06-29T18:25:52.099" v="1530"/>
          <ac:spMkLst>
            <pc:docMk/>
            <pc:sldMk cId="3460724091" sldId="262"/>
            <ac:spMk id="12" creationId="{AF678C14-A033-4139-BCA9-8382B039648B}"/>
          </ac:spMkLst>
        </pc:spChg>
        <pc:grpChg chg="add del">
          <ac:chgData name="Bryce Kirby" userId="0cc2f8c6f45feac7" providerId="LiveId" clId="{E43BF717-41CA-4641-8F6C-28E5DA96D332}" dt="2024-06-29T18:25:52.099" v="1530"/>
          <ac:grpSpMkLst>
            <pc:docMk/>
            <pc:sldMk cId="3460724091" sldId="262"/>
            <ac:grpSpMk id="14" creationId="{14763DA8-CE3A-4B30-B2F5-0D128777F742}"/>
          </ac:grpSpMkLst>
        </pc:grpChg>
        <pc:picChg chg="add mod">
          <ac:chgData name="Bryce Kirby" userId="0cc2f8c6f45feac7" providerId="LiveId" clId="{E43BF717-41CA-4641-8F6C-28E5DA96D332}" dt="2024-06-28T01:07:24.983" v="1465" actId="962"/>
          <ac:picMkLst>
            <pc:docMk/>
            <pc:sldMk cId="3460724091" sldId="262"/>
            <ac:picMk id="5" creationId="{A9E726FD-DA2E-9892-8B74-D8351CB8CA77}"/>
          </ac:picMkLst>
        </pc:picChg>
      </pc:sldChg>
      <pc:sldChg chg="modSp new mod">
        <pc:chgData name="Bryce Kirby" userId="0cc2f8c6f45feac7" providerId="LiveId" clId="{E43BF717-41CA-4641-8F6C-28E5DA96D332}" dt="2024-06-30T03:59:35.530" v="5510" actId="1076"/>
        <pc:sldMkLst>
          <pc:docMk/>
          <pc:sldMk cId="1516959667" sldId="263"/>
        </pc:sldMkLst>
        <pc:spChg chg="mod">
          <ac:chgData name="Bryce Kirby" userId="0cc2f8c6f45feac7" providerId="LiveId" clId="{E43BF717-41CA-4641-8F6C-28E5DA96D332}" dt="2024-06-30T03:53:40.613" v="5408" actId="122"/>
          <ac:spMkLst>
            <pc:docMk/>
            <pc:sldMk cId="1516959667" sldId="263"/>
            <ac:spMk id="2" creationId="{5C8CCCB6-2401-84E5-D9D0-59DF90F9A0DE}"/>
          </ac:spMkLst>
        </pc:spChg>
        <pc:spChg chg="mod">
          <ac:chgData name="Bryce Kirby" userId="0cc2f8c6f45feac7" providerId="LiveId" clId="{E43BF717-41CA-4641-8F6C-28E5DA96D332}" dt="2024-06-30T03:59:35.530" v="5510" actId="1076"/>
          <ac:spMkLst>
            <pc:docMk/>
            <pc:sldMk cId="1516959667" sldId="263"/>
            <ac:spMk id="3" creationId="{61B1635D-A1FB-F622-C5C3-3E31900DEBD1}"/>
          </ac:spMkLst>
        </pc:spChg>
      </pc:sldChg>
      <pc:sldChg chg="modSp new del mod">
        <pc:chgData name="Bryce Kirby" userId="0cc2f8c6f45feac7" providerId="LiveId" clId="{E43BF717-41CA-4641-8F6C-28E5DA96D332}" dt="2024-06-30T03:45:18.713" v="4439" actId="47"/>
        <pc:sldMkLst>
          <pc:docMk/>
          <pc:sldMk cId="1199806877" sldId="264"/>
        </pc:sldMkLst>
        <pc:spChg chg="mod">
          <ac:chgData name="Bryce Kirby" userId="0cc2f8c6f45feac7" providerId="LiveId" clId="{E43BF717-41CA-4641-8F6C-28E5DA96D332}" dt="2024-06-30T03:18:23.038" v="3007" actId="122"/>
          <ac:spMkLst>
            <pc:docMk/>
            <pc:sldMk cId="1199806877" sldId="264"/>
            <ac:spMk id="2" creationId="{FE3731E6-E7A7-8860-C6E8-819BD08117BD}"/>
          </ac:spMkLst>
        </pc:spChg>
        <pc:spChg chg="mod">
          <ac:chgData name="Bryce Kirby" userId="0cc2f8c6f45feac7" providerId="LiveId" clId="{E43BF717-41CA-4641-8F6C-28E5DA96D332}" dt="2024-06-30T03:43:26.577" v="4437" actId="20577"/>
          <ac:spMkLst>
            <pc:docMk/>
            <pc:sldMk cId="1199806877" sldId="264"/>
            <ac:spMk id="3" creationId="{F67A60D7-08B7-D1ED-801D-CCBD1188761E}"/>
          </ac:spMkLst>
        </pc:spChg>
      </pc:sldChg>
      <pc:sldChg chg="addSp delSp modSp add mod setClrOvrMap">
        <pc:chgData name="Bryce Kirby" userId="0cc2f8c6f45feac7" providerId="LiveId" clId="{E43BF717-41CA-4641-8F6C-28E5DA96D332}" dt="2024-06-30T04:16:06.101" v="5518" actId="33524"/>
        <pc:sldMkLst>
          <pc:docMk/>
          <pc:sldMk cId="1578982559" sldId="265"/>
        </pc:sldMkLst>
        <pc:spChg chg="mod">
          <ac:chgData name="Bryce Kirby" userId="0cc2f8c6f45feac7" providerId="LiveId" clId="{E43BF717-41CA-4641-8F6C-28E5DA96D332}" dt="2024-06-30T03:46:48.430" v="4462" actId="1076"/>
          <ac:spMkLst>
            <pc:docMk/>
            <pc:sldMk cId="1578982559" sldId="265"/>
            <ac:spMk id="2" creationId="{72B91D86-09C4-0721-3C32-B91763AB615A}"/>
          </ac:spMkLst>
        </pc:spChg>
        <pc:spChg chg="mod ord">
          <ac:chgData name="Bryce Kirby" userId="0cc2f8c6f45feac7" providerId="LiveId" clId="{E43BF717-41CA-4641-8F6C-28E5DA96D332}" dt="2024-06-30T04:16:06.101" v="5518" actId="33524"/>
          <ac:spMkLst>
            <pc:docMk/>
            <pc:sldMk cId="1578982559" sldId="265"/>
            <ac:spMk id="3" creationId="{3266933C-D03E-0C0A-52D5-3284922EE57A}"/>
          </ac:spMkLst>
        </pc:spChg>
        <pc:spChg chg="add">
          <ac:chgData name="Bryce Kirby" userId="0cc2f8c6f45feac7" providerId="LiveId" clId="{E43BF717-41CA-4641-8F6C-28E5DA96D332}" dt="2024-06-30T03:46:03.012" v="4440" actId="26606"/>
          <ac:spMkLst>
            <pc:docMk/>
            <pc:sldMk cId="1578982559" sldId="265"/>
            <ac:spMk id="11" creationId="{643780CE-2BE5-46F6-97B2-60DF30217ED3}"/>
          </ac:spMkLst>
        </pc:spChg>
        <pc:spChg chg="add">
          <ac:chgData name="Bryce Kirby" userId="0cc2f8c6f45feac7" providerId="LiveId" clId="{E43BF717-41CA-4641-8F6C-28E5DA96D332}" dt="2024-06-30T03:46:03.012" v="4440" actId="26606"/>
          <ac:spMkLst>
            <pc:docMk/>
            <pc:sldMk cId="1578982559" sldId="265"/>
            <ac:spMk id="13" creationId="{61A87A49-68E6-459E-A5A6-46229FF42125}"/>
          </ac:spMkLst>
        </pc:spChg>
        <pc:spChg chg="add">
          <ac:chgData name="Bryce Kirby" userId="0cc2f8c6f45feac7" providerId="LiveId" clId="{E43BF717-41CA-4641-8F6C-28E5DA96D332}" dt="2024-06-30T03:46:03.012" v="4440" actId="26606"/>
          <ac:spMkLst>
            <pc:docMk/>
            <pc:sldMk cId="1578982559" sldId="265"/>
            <ac:spMk id="15" creationId="{F6ACD5FC-CAFE-48EB-B765-60EED2E052F0}"/>
          </ac:spMkLst>
        </pc:spChg>
        <pc:spChg chg="add">
          <ac:chgData name="Bryce Kirby" userId="0cc2f8c6f45feac7" providerId="LiveId" clId="{E43BF717-41CA-4641-8F6C-28E5DA96D332}" dt="2024-06-30T03:46:03.012" v="4440" actId="26606"/>
          <ac:spMkLst>
            <pc:docMk/>
            <pc:sldMk cId="1578982559" sldId="265"/>
            <ac:spMk id="17" creationId="{9F33B405-D785-4738-B1C0-6A0AA5E98286}"/>
          </ac:spMkLst>
        </pc:spChg>
        <pc:spChg chg="add">
          <ac:chgData name="Bryce Kirby" userId="0cc2f8c6f45feac7" providerId="LiveId" clId="{E43BF717-41CA-4641-8F6C-28E5DA96D332}" dt="2024-06-30T03:46:03.012" v="4440" actId="26606"/>
          <ac:spMkLst>
            <pc:docMk/>
            <pc:sldMk cId="1578982559" sldId="265"/>
            <ac:spMk id="19" creationId="{4233DC0E-DE6C-4FB6-A529-51B162641AB8}"/>
          </ac:spMkLst>
        </pc:spChg>
        <pc:spChg chg="add">
          <ac:chgData name="Bryce Kirby" userId="0cc2f8c6f45feac7" providerId="LiveId" clId="{E43BF717-41CA-4641-8F6C-28E5DA96D332}" dt="2024-06-30T03:46:03.012" v="4440" actId="26606"/>
          <ac:spMkLst>
            <pc:docMk/>
            <pc:sldMk cId="1578982559" sldId="265"/>
            <ac:spMk id="21" creationId="{3870477F-E451-4BC3-863F-0E2FC572884B}"/>
          </ac:spMkLst>
        </pc:spChg>
        <pc:spChg chg="add">
          <ac:chgData name="Bryce Kirby" userId="0cc2f8c6f45feac7" providerId="LiveId" clId="{E43BF717-41CA-4641-8F6C-28E5DA96D332}" dt="2024-06-30T03:46:03.012" v="4440" actId="26606"/>
          <ac:spMkLst>
            <pc:docMk/>
            <pc:sldMk cId="1578982559" sldId="265"/>
            <ac:spMk id="23" creationId="{B4A81DE1-E2BC-4A31-99EE-71350421B0EA}"/>
          </ac:spMkLst>
        </pc:spChg>
        <pc:picChg chg="del">
          <ac:chgData name="Bryce Kirby" userId="0cc2f8c6f45feac7" providerId="LiveId" clId="{E43BF717-41CA-4641-8F6C-28E5DA96D332}" dt="2024-06-30T03:42:35.903" v="4348" actId="478"/>
          <ac:picMkLst>
            <pc:docMk/>
            <pc:sldMk cId="1578982559" sldId="265"/>
            <ac:picMk id="5" creationId="{A9E726FD-DA2E-9892-8B74-D8351CB8CA77}"/>
          </ac:picMkLst>
        </pc:picChg>
        <pc:picChg chg="add mod">
          <ac:chgData name="Bryce Kirby" userId="0cc2f8c6f45feac7" providerId="LiveId" clId="{E43BF717-41CA-4641-8F6C-28E5DA96D332}" dt="2024-06-30T03:46:03.012" v="4440" actId="26606"/>
          <ac:picMkLst>
            <pc:docMk/>
            <pc:sldMk cId="1578982559" sldId="265"/>
            <ac:picMk id="6" creationId="{C095602E-34BE-8925-7BC8-54042CAC376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1A6662E-FAF4-44BC-88B5-85A7CBFB6D30}" type="datetime1">
              <a:rPr lang="en-US" smtClean="0"/>
              <a:pPr/>
              <a:t>7/29/2024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solidFill>
                <a:schemeClr val="tx1">
                  <a:alpha val="60000"/>
                </a:schemeClr>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02527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7/29/2024</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99190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7451827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755607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7/29/2024</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158976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E0CF6C-748E-4B7A-BC8B-3011EF78ED13}" type="datetime1">
              <a:rPr lang="en-US" smtClean="0"/>
              <a:pPr/>
              <a:t>7/29/2024</a:t>
            </a:fld>
            <a:endParaRPr lang="en-US" dirty="0"/>
          </a:p>
        </p:txBody>
      </p:sp>
      <p:sp>
        <p:nvSpPr>
          <p:cNvPr id="8" name="Footer Placeholder 7"/>
          <p:cNvSpPr>
            <a:spLocks noGrp="1"/>
          </p:cNvSpPr>
          <p:nvPr>
            <p:ph type="ftr" sz="quarter" idx="11"/>
          </p:nvPr>
        </p:nvSpPr>
        <p:spPr/>
        <p:txBody>
          <a:bodyPr/>
          <a:lstStyle/>
          <a:p>
            <a:endParaRPr lang="en-US" dirty="0">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535705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E0CF6C-748E-4B7A-BC8B-3011EF78ED13}" type="datetime1">
              <a:rPr lang="en-US" smtClean="0"/>
              <a:pPr/>
              <a:t>7/29/2024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7048499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559632-1575-4E14-B53B-3DC3D5ED3947}" type="datetime1">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5954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4A6868-2568-4CC9-B302-F37117B01A6E}" type="datetime1">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287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7/29/2024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812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851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398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366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370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499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422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379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7E0CF6C-748E-4B7A-BC8B-3011EF78ED13}" type="datetime1">
              <a:rPr lang="en-US" smtClean="0"/>
              <a:pPr/>
              <a:t>7/29/2024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solidFill>
                <a:schemeClr val="tx1">
                  <a:alpha val="60000"/>
                </a:schemeClr>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92196046"/>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E4611B09-3BF0-B069-C1BC-0ECADE34F7A0}"/>
              </a:ext>
            </a:extLst>
          </p:cNvPr>
          <p:cNvPicPr>
            <a:picLocks noChangeAspect="1"/>
          </p:cNvPicPr>
          <p:nvPr/>
        </p:nvPicPr>
        <p:blipFill rotWithShape="1">
          <a:blip r:embed="rId2">
            <a:alphaModFix amt="45000"/>
          </a:blip>
          <a:srcRect t="24981"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30D6C9F4-3C8D-2FAC-C847-B78F125FF7AF}"/>
              </a:ext>
            </a:extLst>
          </p:cNvPr>
          <p:cNvSpPr>
            <a:spLocks noGrp="1"/>
          </p:cNvSpPr>
          <p:nvPr>
            <p:ph type="ctrTitle"/>
          </p:nvPr>
        </p:nvSpPr>
        <p:spPr>
          <a:xfrm>
            <a:off x="643467" y="643467"/>
            <a:ext cx="10566400" cy="3242733"/>
          </a:xfrm>
        </p:spPr>
        <p:txBody>
          <a:bodyPr>
            <a:normAutofit/>
          </a:bodyPr>
          <a:lstStyle/>
          <a:p>
            <a:pPr algn="ctr"/>
            <a:r>
              <a:rPr lang="en-US" sz="6600" dirty="0">
                <a:solidFill>
                  <a:schemeClr val="tx1"/>
                </a:solidFill>
              </a:rPr>
              <a:t>Airline Travel Safety Executive Summary </a:t>
            </a:r>
          </a:p>
        </p:txBody>
      </p:sp>
      <p:sp>
        <p:nvSpPr>
          <p:cNvPr id="3" name="Subtitle 2">
            <a:extLst>
              <a:ext uri="{FF2B5EF4-FFF2-40B4-BE49-F238E27FC236}">
                <a16:creationId xmlns:a16="http://schemas.microsoft.com/office/drawing/2014/main" id="{055574D9-349D-81BF-3358-4C1C40A7DDCD}"/>
              </a:ext>
            </a:extLst>
          </p:cNvPr>
          <p:cNvSpPr>
            <a:spLocks noGrp="1"/>
          </p:cNvSpPr>
          <p:nvPr>
            <p:ph type="subTitle" idx="1"/>
          </p:nvPr>
        </p:nvSpPr>
        <p:spPr>
          <a:xfrm>
            <a:off x="4378204" y="5325533"/>
            <a:ext cx="3096926" cy="804333"/>
          </a:xfrm>
        </p:spPr>
        <p:txBody>
          <a:bodyPr>
            <a:normAutofit/>
          </a:bodyPr>
          <a:lstStyle/>
          <a:p>
            <a:pPr algn="ctr"/>
            <a:r>
              <a:rPr lang="en-US" sz="2800" b="1" dirty="0">
                <a:solidFill>
                  <a:schemeClr val="tx1"/>
                </a:solidFill>
              </a:rPr>
              <a:t>By Bryce Kirby</a:t>
            </a:r>
          </a:p>
        </p:txBody>
      </p:sp>
    </p:spTree>
    <p:extLst>
      <p:ext uri="{BB962C8B-B14F-4D97-AF65-F5344CB8AC3E}">
        <p14:creationId xmlns:p14="http://schemas.microsoft.com/office/powerpoint/2010/main" val="20657674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03C8-DC59-7BD3-05B9-F0F1C72FF1F2}"/>
              </a:ext>
            </a:extLst>
          </p:cNvPr>
          <p:cNvSpPr>
            <a:spLocks noGrp="1"/>
          </p:cNvSpPr>
          <p:nvPr>
            <p:ph type="title"/>
          </p:nvPr>
        </p:nvSpPr>
        <p:spPr>
          <a:xfrm>
            <a:off x="1154954" y="973668"/>
            <a:ext cx="8761413" cy="706964"/>
          </a:xfrm>
        </p:spPr>
        <p:txBody>
          <a:bodyPr>
            <a:normAutofit/>
          </a:bodyPr>
          <a:lstStyle/>
          <a:p>
            <a:r>
              <a:rPr lang="en-US" dirty="0"/>
              <a:t>Car Accidents Verses Plane Accidents</a:t>
            </a:r>
          </a:p>
        </p:txBody>
      </p:sp>
      <p:sp>
        <p:nvSpPr>
          <p:cNvPr id="3" name="Content Placeholder 2">
            <a:extLst>
              <a:ext uri="{FF2B5EF4-FFF2-40B4-BE49-F238E27FC236}">
                <a16:creationId xmlns:a16="http://schemas.microsoft.com/office/drawing/2014/main" id="{3B049497-593F-DEB4-269D-FB846D2C3B50}"/>
              </a:ext>
            </a:extLst>
          </p:cNvPr>
          <p:cNvSpPr>
            <a:spLocks noGrp="1"/>
          </p:cNvSpPr>
          <p:nvPr>
            <p:ph idx="1"/>
          </p:nvPr>
        </p:nvSpPr>
        <p:spPr>
          <a:xfrm>
            <a:off x="1154954" y="2603500"/>
            <a:ext cx="6397313" cy="3416300"/>
          </a:xfrm>
        </p:spPr>
        <p:txBody>
          <a:bodyPr anchor="ctr">
            <a:normAutofit/>
          </a:bodyPr>
          <a:lstStyle/>
          <a:p>
            <a:r>
              <a:rPr lang="en-US" dirty="0"/>
              <a:t>It is a fact of life that car accidents as well as plane accidents occur</a:t>
            </a:r>
          </a:p>
          <a:p>
            <a:r>
              <a:rPr lang="en-US" dirty="0"/>
              <a:t>It is also a fact that from 1985 to current, these accidents have increased in number due to the increase in automobiles and planes and their demand</a:t>
            </a:r>
          </a:p>
          <a:p>
            <a:r>
              <a:rPr lang="en-US" dirty="0"/>
              <a:t> As seen in the graphs, it can be determined that the number of airline industry accidents have reduced over the span of time, while the number of crashes in automobiles have remained overall constant with some lows and highs.</a:t>
            </a:r>
          </a:p>
        </p:txBody>
      </p:sp>
      <p:pic>
        <p:nvPicPr>
          <p:cNvPr id="18" name="Picture 17">
            <a:extLst>
              <a:ext uri="{FF2B5EF4-FFF2-40B4-BE49-F238E27FC236}">
                <a16:creationId xmlns:a16="http://schemas.microsoft.com/office/drawing/2014/main" id="{079B0BB3-8A91-0256-3DCE-D5C6EC859CBA}"/>
              </a:ext>
            </a:extLst>
          </p:cNvPr>
          <p:cNvPicPr>
            <a:picLocks noChangeAspect="1"/>
          </p:cNvPicPr>
          <p:nvPr/>
        </p:nvPicPr>
        <p:blipFill rotWithShape="1">
          <a:blip r:embed="rId2"/>
          <a:srcRect l="1784" r="1053" b="-6"/>
          <a:stretch/>
        </p:blipFill>
        <p:spPr>
          <a:xfrm>
            <a:off x="7708113" y="2688646"/>
            <a:ext cx="308004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50466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0C8F-6818-E76E-8A2C-FC544BCFB9CD}"/>
              </a:ext>
            </a:extLst>
          </p:cNvPr>
          <p:cNvSpPr>
            <a:spLocks noGrp="1"/>
          </p:cNvSpPr>
          <p:nvPr>
            <p:ph type="title"/>
          </p:nvPr>
        </p:nvSpPr>
        <p:spPr>
          <a:xfrm>
            <a:off x="1154954" y="973668"/>
            <a:ext cx="8761413" cy="706964"/>
          </a:xfrm>
        </p:spPr>
        <p:txBody>
          <a:bodyPr>
            <a:normAutofit/>
          </a:bodyPr>
          <a:lstStyle/>
          <a:p>
            <a:pPr algn="ctr">
              <a:lnSpc>
                <a:spcPct val="90000"/>
              </a:lnSpc>
            </a:pPr>
            <a:r>
              <a:rPr lang="en-US" dirty="0"/>
              <a:t>Airline Incidents With Fatalities</a:t>
            </a:r>
          </a:p>
        </p:txBody>
      </p:sp>
      <p:sp>
        <p:nvSpPr>
          <p:cNvPr id="3" name="Content Placeholder 2">
            <a:extLst>
              <a:ext uri="{FF2B5EF4-FFF2-40B4-BE49-F238E27FC236}">
                <a16:creationId xmlns:a16="http://schemas.microsoft.com/office/drawing/2014/main" id="{753E8234-EDDC-9382-9032-E16A1A9B82A6}"/>
              </a:ext>
            </a:extLst>
          </p:cNvPr>
          <p:cNvSpPr>
            <a:spLocks noGrp="1"/>
          </p:cNvSpPr>
          <p:nvPr>
            <p:ph idx="1"/>
          </p:nvPr>
        </p:nvSpPr>
        <p:spPr>
          <a:xfrm>
            <a:off x="5980954" y="2485882"/>
            <a:ext cx="5211979" cy="1902320"/>
          </a:xfrm>
        </p:spPr>
        <p:txBody>
          <a:bodyPr anchor="ctr">
            <a:normAutofit fontScale="92500" lnSpcReduction="20000"/>
          </a:bodyPr>
          <a:lstStyle/>
          <a:p>
            <a:endParaRPr lang="en-US" dirty="0"/>
          </a:p>
          <a:p>
            <a:r>
              <a:rPr lang="en-US" dirty="0"/>
              <a:t>When comparing Airline Incidents that resulted in fatalities for the years 1985-1995 versus 2000-2014, the incidents reduced by almost fifty percent. </a:t>
            </a:r>
          </a:p>
          <a:p>
            <a:r>
              <a:rPr lang="en-US" dirty="0"/>
              <a:t>The graph shows that it was safer to travel in 2000-2014</a:t>
            </a:r>
          </a:p>
        </p:txBody>
      </p:sp>
      <p:pic>
        <p:nvPicPr>
          <p:cNvPr id="16" name="Picture 15">
            <a:extLst>
              <a:ext uri="{FF2B5EF4-FFF2-40B4-BE49-F238E27FC236}">
                <a16:creationId xmlns:a16="http://schemas.microsoft.com/office/drawing/2014/main" id="{F9118152-6760-821D-4B91-2EFCB2A4C43A}"/>
              </a:ext>
            </a:extLst>
          </p:cNvPr>
          <p:cNvPicPr>
            <a:picLocks noChangeAspect="1"/>
          </p:cNvPicPr>
          <p:nvPr/>
        </p:nvPicPr>
        <p:blipFill>
          <a:blip r:embed="rId2"/>
          <a:stretch>
            <a:fillRect/>
          </a:stretch>
        </p:blipFill>
        <p:spPr>
          <a:xfrm>
            <a:off x="889273" y="2315867"/>
            <a:ext cx="4084703" cy="3963166"/>
          </a:xfrm>
          <a:prstGeom prst="rect">
            <a:avLst/>
          </a:prstGeom>
        </p:spPr>
      </p:pic>
    </p:spTree>
    <p:extLst>
      <p:ext uri="{BB962C8B-B14F-4D97-AF65-F5344CB8AC3E}">
        <p14:creationId xmlns:p14="http://schemas.microsoft.com/office/powerpoint/2010/main" val="380346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657F-638C-0EE5-412A-47C307937D2E}"/>
              </a:ext>
            </a:extLst>
          </p:cNvPr>
          <p:cNvSpPr>
            <a:spLocks noGrp="1"/>
          </p:cNvSpPr>
          <p:nvPr>
            <p:ph type="title"/>
          </p:nvPr>
        </p:nvSpPr>
        <p:spPr>
          <a:xfrm>
            <a:off x="1154954" y="973668"/>
            <a:ext cx="8761413" cy="706964"/>
          </a:xfrm>
        </p:spPr>
        <p:txBody>
          <a:bodyPr>
            <a:normAutofit/>
          </a:bodyPr>
          <a:lstStyle/>
          <a:p>
            <a:r>
              <a:rPr lang="en-US">
                <a:solidFill>
                  <a:srgbClr val="EBEBEB"/>
                </a:solidFill>
              </a:rPr>
              <a:t>Airlines with Most Fatalities</a:t>
            </a:r>
          </a:p>
        </p:txBody>
      </p:sp>
      <p:sp>
        <p:nvSpPr>
          <p:cNvPr id="3" name="Content Placeholder 2">
            <a:extLst>
              <a:ext uri="{FF2B5EF4-FFF2-40B4-BE49-F238E27FC236}">
                <a16:creationId xmlns:a16="http://schemas.microsoft.com/office/drawing/2014/main" id="{708FC4AE-9775-8600-2C0C-3730D281EC90}"/>
              </a:ext>
            </a:extLst>
          </p:cNvPr>
          <p:cNvSpPr>
            <a:spLocks noGrp="1"/>
          </p:cNvSpPr>
          <p:nvPr>
            <p:ph idx="1"/>
          </p:nvPr>
        </p:nvSpPr>
        <p:spPr>
          <a:xfrm>
            <a:off x="1154954" y="2603500"/>
            <a:ext cx="5211979" cy="3416300"/>
          </a:xfrm>
        </p:spPr>
        <p:txBody>
          <a:bodyPr anchor="ctr">
            <a:normAutofit/>
          </a:bodyPr>
          <a:lstStyle/>
          <a:p>
            <a:r>
              <a:rPr lang="en-US" dirty="0"/>
              <a:t>Looking at individual airlines and the incidents with fatalities, the graph shows which airlines had the most is Aeroflot</a:t>
            </a:r>
          </a:p>
          <a:p>
            <a:r>
              <a:rPr lang="en-US" dirty="0"/>
              <a:t>Although the goal is to have zero incidents and zero fatal incidents, comparing the two ranges  1985-1999 versus 2000-2014, the graph shows a drastic improvement preventing fatalities in the incidents that occurred</a:t>
            </a:r>
          </a:p>
          <a:p>
            <a:pPr marL="0" indent="0">
              <a:buNone/>
            </a:pPr>
            <a:r>
              <a:rPr lang="en-US" dirty="0"/>
              <a:t> </a:t>
            </a:r>
          </a:p>
        </p:txBody>
      </p:sp>
      <p:pic>
        <p:nvPicPr>
          <p:cNvPr id="5" name="Picture 4">
            <a:extLst>
              <a:ext uri="{FF2B5EF4-FFF2-40B4-BE49-F238E27FC236}">
                <a16:creationId xmlns:a16="http://schemas.microsoft.com/office/drawing/2014/main" id="{647B05E1-5B44-E264-7F01-2565435F5499}"/>
              </a:ext>
            </a:extLst>
          </p:cNvPr>
          <p:cNvPicPr>
            <a:picLocks noChangeAspect="1"/>
          </p:cNvPicPr>
          <p:nvPr/>
        </p:nvPicPr>
        <p:blipFill>
          <a:blip r:embed="rId2"/>
          <a:stretch>
            <a:fillRect/>
          </a:stretch>
        </p:blipFill>
        <p:spPr>
          <a:xfrm>
            <a:off x="6465578" y="2884087"/>
            <a:ext cx="5306361" cy="300024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1169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F441-A852-91E7-9255-64DA67736434}"/>
              </a:ext>
            </a:extLst>
          </p:cNvPr>
          <p:cNvSpPr>
            <a:spLocks noGrp="1"/>
          </p:cNvSpPr>
          <p:nvPr>
            <p:ph type="title"/>
          </p:nvPr>
        </p:nvSpPr>
        <p:spPr>
          <a:xfrm>
            <a:off x="1154954" y="973668"/>
            <a:ext cx="8761413" cy="706964"/>
          </a:xfrm>
        </p:spPr>
        <p:txBody>
          <a:bodyPr>
            <a:normAutofit/>
          </a:bodyPr>
          <a:lstStyle/>
          <a:p>
            <a:pPr>
              <a:lnSpc>
                <a:spcPct val="90000"/>
              </a:lnSpc>
            </a:pPr>
            <a:r>
              <a:rPr lang="en-US" sz="3100">
                <a:solidFill>
                  <a:srgbClr val="EBEBEB"/>
                </a:solidFill>
              </a:rPr>
              <a:t>Airlines with The Most Fatalities in 2000-2014</a:t>
            </a:r>
          </a:p>
        </p:txBody>
      </p:sp>
      <p:sp>
        <p:nvSpPr>
          <p:cNvPr id="3" name="Content Placeholder 2">
            <a:extLst>
              <a:ext uri="{FF2B5EF4-FFF2-40B4-BE49-F238E27FC236}">
                <a16:creationId xmlns:a16="http://schemas.microsoft.com/office/drawing/2014/main" id="{B7A541A8-073D-2D13-49BB-A58117A44363}"/>
              </a:ext>
            </a:extLst>
          </p:cNvPr>
          <p:cNvSpPr>
            <a:spLocks noGrp="1"/>
          </p:cNvSpPr>
          <p:nvPr>
            <p:ph idx="1"/>
          </p:nvPr>
        </p:nvSpPr>
        <p:spPr>
          <a:xfrm>
            <a:off x="1154954" y="2603500"/>
            <a:ext cx="6397313" cy="3416300"/>
          </a:xfrm>
        </p:spPr>
        <p:txBody>
          <a:bodyPr anchor="ctr">
            <a:normAutofit fontScale="92500"/>
          </a:bodyPr>
          <a:lstStyle/>
          <a:p>
            <a:r>
              <a:rPr lang="en-US" dirty="0"/>
              <a:t>Through the years, the airline industry has developed better safety practices and are better equipped to handle emergencies and incidents</a:t>
            </a:r>
          </a:p>
          <a:p>
            <a:r>
              <a:rPr lang="en-US" dirty="0"/>
              <a:t>During the years of 2000-2014 there were still incidents with fatalities, the graph show the top five airlines that had the most numbers of incidents with fatalities</a:t>
            </a:r>
          </a:p>
          <a:p>
            <a:r>
              <a:rPr lang="en-US" dirty="0"/>
              <a:t>The top two airlines that seem to have the most fatal incidents are Malaysia Airlines and American Airlines</a:t>
            </a:r>
          </a:p>
          <a:p>
            <a:r>
              <a:rPr lang="en-US" dirty="0"/>
              <a:t>A clear indication that throughout the airline industry there still needs to be improvement to bring those numbers down much more</a:t>
            </a:r>
          </a:p>
        </p:txBody>
      </p:sp>
      <p:pic>
        <p:nvPicPr>
          <p:cNvPr id="6" name="Picture 5">
            <a:extLst>
              <a:ext uri="{FF2B5EF4-FFF2-40B4-BE49-F238E27FC236}">
                <a16:creationId xmlns:a16="http://schemas.microsoft.com/office/drawing/2014/main" id="{2389C93E-F922-D0D6-0BD7-DFACBA3C3289}"/>
              </a:ext>
            </a:extLst>
          </p:cNvPr>
          <p:cNvPicPr>
            <a:picLocks noChangeAspect="1"/>
          </p:cNvPicPr>
          <p:nvPr/>
        </p:nvPicPr>
        <p:blipFill>
          <a:blip r:embed="rId2"/>
          <a:stretch>
            <a:fillRect/>
          </a:stretch>
        </p:blipFill>
        <p:spPr>
          <a:xfrm>
            <a:off x="7988818" y="2603500"/>
            <a:ext cx="3749526" cy="363704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517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72B91D86-09C4-0721-3C32-B91763AB615A}"/>
              </a:ext>
            </a:extLst>
          </p:cNvPr>
          <p:cNvSpPr>
            <a:spLocks noGrp="1"/>
          </p:cNvSpPr>
          <p:nvPr>
            <p:ph type="title"/>
          </p:nvPr>
        </p:nvSpPr>
        <p:spPr>
          <a:xfrm>
            <a:off x="657507" y="571500"/>
            <a:ext cx="3971426" cy="1210129"/>
          </a:xfrm>
        </p:spPr>
        <p:txBody>
          <a:bodyPr>
            <a:noAutofit/>
          </a:bodyPr>
          <a:lstStyle/>
          <a:p>
            <a:pPr algn="ctr">
              <a:lnSpc>
                <a:spcPct val="90000"/>
              </a:lnSpc>
            </a:pPr>
            <a:r>
              <a:rPr lang="en-US" dirty="0">
                <a:solidFill>
                  <a:srgbClr val="EBEBEB"/>
                </a:solidFill>
              </a:rPr>
              <a:t>Airline Fatalities: Worldwide</a:t>
            </a:r>
          </a:p>
        </p:txBody>
      </p:sp>
      <p:pic>
        <p:nvPicPr>
          <p:cNvPr id="6" name="Picture 5">
            <a:extLst>
              <a:ext uri="{FF2B5EF4-FFF2-40B4-BE49-F238E27FC236}">
                <a16:creationId xmlns:a16="http://schemas.microsoft.com/office/drawing/2014/main" id="{C095602E-34BE-8925-7BC8-54042CAC3765}"/>
              </a:ext>
            </a:extLst>
          </p:cNvPr>
          <p:cNvPicPr>
            <a:picLocks noChangeAspect="1"/>
          </p:cNvPicPr>
          <p:nvPr/>
        </p:nvPicPr>
        <p:blipFill>
          <a:blip r:embed="rId2"/>
          <a:stretch>
            <a:fillRect/>
          </a:stretch>
        </p:blipFill>
        <p:spPr>
          <a:xfrm>
            <a:off x="5194607" y="1359742"/>
            <a:ext cx="6391533" cy="4138516"/>
          </a:xfrm>
          <a:prstGeom prst="rect">
            <a:avLst/>
          </a:prstGeom>
        </p:spPr>
      </p:pic>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266933C-D03E-0C0A-52D5-3284922EE57A}"/>
              </a:ext>
            </a:extLst>
          </p:cNvPr>
          <p:cNvSpPr>
            <a:spLocks noGrp="1"/>
          </p:cNvSpPr>
          <p:nvPr>
            <p:ph idx="1"/>
          </p:nvPr>
        </p:nvSpPr>
        <p:spPr>
          <a:xfrm>
            <a:off x="821161" y="1882969"/>
            <a:ext cx="3616256" cy="3898900"/>
          </a:xfrm>
        </p:spPr>
        <p:txBody>
          <a:bodyPr>
            <a:normAutofit/>
          </a:bodyPr>
          <a:lstStyle/>
          <a:p>
            <a:pPr>
              <a:lnSpc>
                <a:spcPct val="90000"/>
              </a:lnSpc>
            </a:pPr>
            <a:r>
              <a:rPr lang="en-US" sz="1700" dirty="0">
                <a:solidFill>
                  <a:srgbClr val="FFFFFF"/>
                </a:solidFill>
              </a:rPr>
              <a:t>Looking at the graph for airline incidents that resulted in fatalities worldwide, 1985 was the biggest when looking at 1985-1999 versus 2000-2014</a:t>
            </a:r>
          </a:p>
          <a:p>
            <a:pPr>
              <a:lnSpc>
                <a:spcPct val="90000"/>
              </a:lnSpc>
            </a:pPr>
            <a:r>
              <a:rPr lang="en-US" sz="1700" dirty="0">
                <a:solidFill>
                  <a:srgbClr val="FFFFFF"/>
                </a:solidFill>
              </a:rPr>
              <a:t>Looking at this is showing the improvements made in safety and emergency preparedness to lessen the numbers over time</a:t>
            </a:r>
          </a:p>
          <a:p>
            <a:pPr>
              <a:lnSpc>
                <a:spcPct val="90000"/>
              </a:lnSpc>
            </a:pPr>
            <a:r>
              <a:rPr lang="en-US" sz="1700" dirty="0">
                <a:solidFill>
                  <a:srgbClr val="FFFFFF"/>
                </a:solidFill>
              </a:rPr>
              <a:t>Even with improvements there are still years that levels rose</a:t>
            </a:r>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5789825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A568-1C46-A050-4963-E1567FF81F76}"/>
              </a:ext>
            </a:extLst>
          </p:cNvPr>
          <p:cNvSpPr>
            <a:spLocks noGrp="1"/>
          </p:cNvSpPr>
          <p:nvPr>
            <p:ph type="title"/>
          </p:nvPr>
        </p:nvSpPr>
        <p:spPr>
          <a:xfrm>
            <a:off x="1154954" y="973668"/>
            <a:ext cx="8761413" cy="706964"/>
          </a:xfrm>
        </p:spPr>
        <p:txBody>
          <a:bodyPr>
            <a:normAutofit/>
          </a:bodyPr>
          <a:lstStyle/>
          <a:p>
            <a:r>
              <a:rPr lang="en-US">
                <a:solidFill>
                  <a:srgbClr val="EBEBEB"/>
                </a:solidFill>
              </a:rPr>
              <a:t>Airline Operating Revenue </a:t>
            </a:r>
          </a:p>
        </p:txBody>
      </p:sp>
      <p:sp>
        <p:nvSpPr>
          <p:cNvPr id="3" name="Content Placeholder 2">
            <a:extLst>
              <a:ext uri="{FF2B5EF4-FFF2-40B4-BE49-F238E27FC236}">
                <a16:creationId xmlns:a16="http://schemas.microsoft.com/office/drawing/2014/main" id="{A38370A9-10BB-413D-A93F-F4441E818AE4}"/>
              </a:ext>
            </a:extLst>
          </p:cNvPr>
          <p:cNvSpPr>
            <a:spLocks noGrp="1"/>
          </p:cNvSpPr>
          <p:nvPr>
            <p:ph idx="1"/>
          </p:nvPr>
        </p:nvSpPr>
        <p:spPr>
          <a:xfrm>
            <a:off x="319865" y="2601382"/>
            <a:ext cx="6397313" cy="3416300"/>
          </a:xfrm>
        </p:spPr>
        <p:txBody>
          <a:bodyPr anchor="ctr">
            <a:normAutofit/>
          </a:bodyPr>
          <a:lstStyle/>
          <a:p>
            <a:r>
              <a:rPr lang="en-US" dirty="0"/>
              <a:t>Regardless of the incidents that airlines have suffered that lead to fatalities, their revenue continues to grow</a:t>
            </a:r>
          </a:p>
          <a:p>
            <a:r>
              <a:rPr lang="en-US" dirty="0"/>
              <a:t>Like all industries and businesses operating expenses with growth will always grow were as the profits doe have their low points although it is a contestant growth due to demand for airline transportation</a:t>
            </a:r>
          </a:p>
          <a:p>
            <a:r>
              <a:rPr lang="en-US" dirty="0"/>
              <a:t>It shows that no matter the airline industries with its bumps and incidents will always have a consistent profit due to high demand for air travel</a:t>
            </a:r>
          </a:p>
          <a:p>
            <a:endParaRPr lang="en-US" dirty="0"/>
          </a:p>
        </p:txBody>
      </p:sp>
      <p:pic>
        <p:nvPicPr>
          <p:cNvPr id="6" name="Picture 5">
            <a:extLst>
              <a:ext uri="{FF2B5EF4-FFF2-40B4-BE49-F238E27FC236}">
                <a16:creationId xmlns:a16="http://schemas.microsoft.com/office/drawing/2014/main" id="{0E9661FE-DEEA-5980-DA9D-3B00A06845DA}"/>
              </a:ext>
            </a:extLst>
          </p:cNvPr>
          <p:cNvPicPr>
            <a:picLocks noChangeAspect="1"/>
          </p:cNvPicPr>
          <p:nvPr/>
        </p:nvPicPr>
        <p:blipFill>
          <a:blip r:embed="rId2"/>
          <a:stretch>
            <a:fillRect/>
          </a:stretch>
        </p:blipFill>
        <p:spPr>
          <a:xfrm>
            <a:off x="6885992" y="2601382"/>
            <a:ext cx="4172556" cy="323136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7101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CCB6-2401-84E5-D9D0-59DF90F9A0DE}"/>
              </a:ext>
            </a:extLst>
          </p:cNvPr>
          <p:cNvSpPr>
            <a:spLocks noGrp="1"/>
          </p:cNvSpPr>
          <p:nvPr>
            <p:ph type="title"/>
          </p:nvPr>
        </p:nvSpPr>
        <p:spPr/>
        <p:txBody>
          <a:bodyPr/>
          <a:lstStyle/>
          <a:p>
            <a:pPr algn="ctr"/>
            <a:r>
              <a:rPr lang="en-US" dirty="0"/>
              <a:t>References </a:t>
            </a:r>
          </a:p>
        </p:txBody>
      </p:sp>
      <p:sp>
        <p:nvSpPr>
          <p:cNvPr id="3" name="Content Placeholder 2">
            <a:extLst>
              <a:ext uri="{FF2B5EF4-FFF2-40B4-BE49-F238E27FC236}">
                <a16:creationId xmlns:a16="http://schemas.microsoft.com/office/drawing/2014/main" id="{61B1635D-A1FB-F622-C5C3-3E31900DEBD1}"/>
              </a:ext>
            </a:extLst>
          </p:cNvPr>
          <p:cNvSpPr>
            <a:spLocks noGrp="1"/>
          </p:cNvSpPr>
          <p:nvPr>
            <p:ph idx="1"/>
          </p:nvPr>
        </p:nvSpPr>
        <p:spPr>
          <a:xfrm>
            <a:off x="833047" y="2589504"/>
            <a:ext cx="10195736" cy="3416300"/>
          </a:xfrm>
        </p:spPr>
        <p:txBody>
          <a:bodyPr>
            <a:normAutofit/>
          </a:bodyPr>
          <a:lstStyle/>
          <a:p>
            <a:pPr marL="360045" marR="0" indent="-360045"/>
            <a:r>
              <a:rPr lang="en-US" sz="1800" dirty="0">
                <a:effectLst/>
                <a:latin typeface="Times New Roman" panose="02020603050405020304" pitchFamily="18" charset="0"/>
                <a:ea typeface="Times New Roman" panose="02020603050405020304" pitchFamily="18" charset="0"/>
              </a:rPr>
              <a:t>Administration, N. H. T. S. (n.d.). </a:t>
            </a:r>
            <a:r>
              <a:rPr lang="en-US" sz="1800" i="1" dirty="0">
                <a:effectLst/>
                <a:latin typeface="Times New Roman" panose="02020603050405020304" pitchFamily="18" charset="0"/>
                <a:ea typeface="Times New Roman" panose="02020603050405020304" pitchFamily="18" charset="0"/>
              </a:rPr>
              <a:t>Fars Encyclopedia</a:t>
            </a:r>
            <a:r>
              <a:rPr lang="en-US" sz="1800" dirty="0">
                <a:effectLst/>
                <a:latin typeface="Times New Roman" panose="02020603050405020304" pitchFamily="18" charset="0"/>
                <a:ea typeface="Times New Roman" panose="02020603050405020304" pitchFamily="18" charset="0"/>
              </a:rPr>
              <a:t>. FARS Encyclopedia: Trends - General. https://www-fars.nhtsa.dot.gov/Trends/TrendsGeneral.aspx </a:t>
            </a:r>
          </a:p>
          <a:p>
            <a:pPr marL="360045" marR="0" indent="-360045"/>
            <a:r>
              <a:rPr lang="en-US" sz="1800" dirty="0">
                <a:effectLst/>
                <a:latin typeface="Times New Roman" panose="02020603050405020304" pitchFamily="18" charset="0"/>
                <a:ea typeface="Times New Roman" panose="02020603050405020304" pitchFamily="18" charset="0"/>
              </a:rPr>
              <a:t>Cable News Network. (n.d.). </a:t>
            </a:r>
            <a:r>
              <a:rPr lang="en-US" sz="1800" i="1" dirty="0">
                <a:effectLst/>
                <a:latin typeface="Times New Roman" panose="02020603050405020304" pitchFamily="18" charset="0"/>
                <a:ea typeface="Times New Roman" panose="02020603050405020304" pitchFamily="18" charset="0"/>
              </a:rPr>
              <a:t>Commercial aviation deaths per year, worldwide</a:t>
            </a:r>
            <a:r>
              <a:rPr lang="en-US" sz="1800" dirty="0">
                <a:effectLst/>
                <a:latin typeface="Times New Roman" panose="02020603050405020304" pitchFamily="18" charset="0"/>
                <a:ea typeface="Times New Roman" panose="02020603050405020304" pitchFamily="18" charset="0"/>
              </a:rPr>
              <a:t>. CNN. https://www.cnn.com/interactive/2014/07/travel/aviation-data/ </a:t>
            </a:r>
          </a:p>
          <a:p>
            <a:pPr marL="360045" marR="0" indent="-360045"/>
            <a:r>
              <a:rPr lang="en-US" sz="1800" dirty="0">
                <a:effectLst/>
                <a:latin typeface="Times New Roman" panose="02020603050405020304" pitchFamily="18" charset="0"/>
                <a:ea typeface="Times New Roman" panose="02020603050405020304" pitchFamily="18" charset="0"/>
              </a:rPr>
              <a:t>Peng, V. (2022, October 22). </a:t>
            </a:r>
            <a:r>
              <a:rPr lang="en-US" sz="1800" i="1" dirty="0">
                <a:effectLst/>
                <a:latin typeface="Times New Roman" panose="02020603050405020304" pitchFamily="18" charset="0"/>
                <a:ea typeface="Times New Roman" panose="02020603050405020304" pitchFamily="18" charset="0"/>
              </a:rPr>
              <a:t>How safe is air travel? (aviation crash statistics 1985-2014)</a:t>
            </a:r>
            <a:r>
              <a:rPr lang="en-US" sz="1800" dirty="0">
                <a:effectLst/>
                <a:latin typeface="Times New Roman" panose="02020603050405020304" pitchFamily="18" charset="0"/>
                <a:ea typeface="Times New Roman" panose="02020603050405020304" pitchFamily="18" charset="0"/>
              </a:rPr>
              <a:t>. Information Visualization. https://studentwork.prattsi.org/infovis/visualization/how-safe-is-air-travel-aviation-crash-statistics-1985-2014/ </a:t>
            </a:r>
          </a:p>
          <a:p>
            <a:pPr marL="360045" marR="0" indent="-360045"/>
            <a:r>
              <a:rPr lang="en-US" sz="1800" i="1" dirty="0">
                <a:effectLst/>
                <a:latin typeface="Times New Roman" panose="02020603050405020304" pitchFamily="18" charset="0"/>
                <a:ea typeface="Times New Roman" panose="02020603050405020304" pitchFamily="18" charset="0"/>
              </a:rPr>
              <a:t>Statistics</a:t>
            </a:r>
            <a:r>
              <a:rPr lang="en-US" sz="1800" dirty="0">
                <a:effectLst/>
                <a:latin typeface="Times New Roman" panose="02020603050405020304" pitchFamily="18" charset="0"/>
                <a:ea typeface="Times New Roman" panose="02020603050405020304" pitchFamily="18" charset="0"/>
              </a:rPr>
              <a:t>. Bureau of Aircraft Accidents Archives. (n.d.). https://www.baaa-acro.com/statistics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16959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840</TotalTime>
  <Words>564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Century Gothic</vt:lpstr>
      <vt:lpstr>Times New Roman</vt:lpstr>
      <vt:lpstr>Wingdings 3</vt:lpstr>
      <vt:lpstr>Ion Boardroom</vt:lpstr>
      <vt:lpstr>Airline Travel Safety Executive Summary </vt:lpstr>
      <vt:lpstr>Car Accidents Verses Plane Accidents</vt:lpstr>
      <vt:lpstr>Airline Incidents With Fatalities</vt:lpstr>
      <vt:lpstr>Airlines with Most Fatalities</vt:lpstr>
      <vt:lpstr>Airlines with The Most Fatalities in 2000-2014</vt:lpstr>
      <vt:lpstr>Airline Fatalities: Worldwide</vt:lpstr>
      <vt:lpstr>Airline Operating Revenue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Bryce Kirby</dc:creator>
  <cp:lastModifiedBy>Bryce Kirby</cp:lastModifiedBy>
  <cp:revision>1</cp:revision>
  <dcterms:created xsi:type="dcterms:W3CDTF">2024-06-27T23:54:52Z</dcterms:created>
  <dcterms:modified xsi:type="dcterms:W3CDTF">2024-07-30T00:45:55Z</dcterms:modified>
</cp:coreProperties>
</file>