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Cormorant Upright"/>
      <p:regular r:id="rId25"/>
      <p:bold r:id="rId26"/>
    </p:embeddedFont>
    <p:embeddedFont>
      <p:font typeface="Bebas Neue"/>
      <p:regular r:id="rId27"/>
    </p:embeddedFont>
    <p:embeddedFont>
      <p:font typeface="Karl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Karla-boldItalic.fntdata"/><Relationship Id="rId30" Type="http://schemas.openxmlformats.org/officeDocument/2006/relationships/font" Target="fonts/Karla-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font" Target="fonts/CormorantUpright-bold.fntdata"/><Relationship Id="rId25" Type="http://schemas.openxmlformats.org/officeDocument/2006/relationships/font" Target="fonts/CormorantUpright-regular.fntdata"/><Relationship Id="rId28" Type="http://schemas.openxmlformats.org/officeDocument/2006/relationships/font" Target="fonts/Karla-regular.fntdata"/><Relationship Id="rId27" Type="http://schemas.openxmlformats.org/officeDocument/2006/relationships/font" Target="fonts/BebasNeue-regular.fntdata"/><Relationship Id="rId29" Type="http://schemas.openxmlformats.org/officeDocument/2006/relationships/font" Target="fonts/Karla-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eb8ae671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eb8ae671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5f91bbcd15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5f91bbcd15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159ca0ef5e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159ca0ef5e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159ca0ef5e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159ca0ef5e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5fca084b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25fca084b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e4b7ac326b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e4b7ac326b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1159ca0ef5e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1159ca0ef5e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159ca0ef5e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159ca0ef5e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1159ca0ef5e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1159ca0ef5e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e4b7ac326b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e4b7ac326b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e4b7ac326b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e4b7ac326b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e4b7ac326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e4b7ac326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e4b7ac326b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e4b7ac326b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159ca0ef5e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159ca0ef5e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e4b7ac326b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e4b7ac326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159ca0ef5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159ca0ef5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159ca0ef5e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159ca0ef5e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159ca0ef5e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159ca0ef5e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e4b7ac326b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e4b7ac326b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5f06f5214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25f06f5214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285700" y="279600"/>
            <a:ext cx="8578800" cy="4584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715100" y="1429612"/>
            <a:ext cx="4722900" cy="1573500"/>
          </a:xfrm>
          <a:prstGeom prst="rect">
            <a:avLst/>
          </a:prstGeom>
        </p:spPr>
        <p:txBody>
          <a:bodyPr anchorCtr="0" anchor="ctr" bIns="91425" lIns="91425" spcFirstLastPara="1" rIns="91425" wrap="square" tIns="91425">
            <a:noAutofit/>
          </a:bodyPr>
          <a:lstStyle>
            <a:lvl1pPr lvl="0">
              <a:lnSpc>
                <a:spcPct val="90000"/>
              </a:lnSpc>
              <a:spcBef>
                <a:spcPts val="0"/>
              </a:spcBef>
              <a:spcAft>
                <a:spcPts val="0"/>
              </a:spcAft>
              <a:buClr>
                <a:srgbClr val="191919"/>
              </a:buClr>
              <a:buSzPts val="5200"/>
              <a:buNone/>
              <a:defRPr sz="54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715100" y="3182313"/>
            <a:ext cx="4359000" cy="228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2"/>
        </a:solidFill>
      </p:bgPr>
    </p:bg>
    <p:spTree>
      <p:nvGrpSpPr>
        <p:cNvPr id="61" name="Shape 61"/>
        <p:cNvGrpSpPr/>
        <p:nvPr/>
      </p:nvGrpSpPr>
      <p:grpSpPr>
        <a:xfrm>
          <a:off x="0" y="0"/>
          <a:ext cx="0" cy="0"/>
          <a:chOff x="0" y="0"/>
          <a:chExt cx="0" cy="0"/>
        </a:xfrm>
      </p:grpSpPr>
      <p:sp>
        <p:nvSpPr>
          <p:cNvPr id="62" name="Google Shape;62;p11"/>
          <p:cNvSpPr txBox="1"/>
          <p:nvPr>
            <p:ph hasCustomPrompt="1" type="title"/>
          </p:nvPr>
        </p:nvSpPr>
        <p:spPr>
          <a:xfrm>
            <a:off x="1284000" y="2457521"/>
            <a:ext cx="6576000" cy="12345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i="1"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3" name="Google Shape;63;p11"/>
          <p:cNvSpPr txBox="1"/>
          <p:nvPr>
            <p:ph idx="1" type="subTitle"/>
          </p:nvPr>
        </p:nvSpPr>
        <p:spPr>
          <a:xfrm>
            <a:off x="1284000" y="3561781"/>
            <a:ext cx="6576000" cy="4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64" name="Google Shape;64;p11"/>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65" name="Google Shape;65;p11"/>
          <p:cNvSpPr/>
          <p:nvPr/>
        </p:nvSpPr>
        <p:spPr>
          <a:xfrm>
            <a:off x="285700" y="279600"/>
            <a:ext cx="8578800" cy="4584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1"/>
          <p:cNvSpPr/>
          <p:nvPr/>
        </p:nvSpPr>
        <p:spPr>
          <a:xfrm>
            <a:off x="285700" y="279466"/>
            <a:ext cx="8578800" cy="2024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67" name="Shape 6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68" name="Shape 68"/>
        <p:cNvGrpSpPr/>
        <p:nvPr/>
      </p:nvGrpSpPr>
      <p:grpSpPr>
        <a:xfrm>
          <a:off x="0" y="0"/>
          <a:ext cx="0" cy="0"/>
          <a:chOff x="0" y="0"/>
          <a:chExt cx="0" cy="0"/>
        </a:xfrm>
      </p:grpSpPr>
      <p:sp>
        <p:nvSpPr>
          <p:cNvPr id="69" name="Google Shape;69;p13"/>
          <p:cNvSpPr/>
          <p:nvPr/>
        </p:nvSpPr>
        <p:spPr>
          <a:xfrm>
            <a:off x="285700" y="279600"/>
            <a:ext cx="8578800" cy="4584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285700" y="279600"/>
            <a:ext cx="8578800" cy="819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txBox="1"/>
          <p:nvPr>
            <p:ph type="title"/>
          </p:nvPr>
        </p:nvSpPr>
        <p:spPr>
          <a:xfrm>
            <a:off x="720000" y="1542750"/>
            <a:ext cx="2336400" cy="461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i="1"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2" name="Google Shape;72;p13"/>
          <p:cNvSpPr txBox="1"/>
          <p:nvPr>
            <p:ph hasCustomPrompt="1" idx="2" type="title"/>
          </p:nvPr>
        </p:nvSpPr>
        <p:spPr>
          <a:xfrm>
            <a:off x="720000" y="1071150"/>
            <a:ext cx="539400" cy="625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 name="Google Shape;73;p13"/>
          <p:cNvSpPr txBox="1"/>
          <p:nvPr>
            <p:ph idx="1" type="subTitle"/>
          </p:nvPr>
        </p:nvSpPr>
        <p:spPr>
          <a:xfrm>
            <a:off x="720000" y="1863713"/>
            <a:ext cx="2235000" cy="55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4" name="Google Shape;74;p13"/>
          <p:cNvSpPr txBox="1"/>
          <p:nvPr>
            <p:ph idx="3" type="title"/>
          </p:nvPr>
        </p:nvSpPr>
        <p:spPr>
          <a:xfrm>
            <a:off x="720000" y="429768"/>
            <a:ext cx="77040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5" name="Google Shape;75;p13"/>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76" name="Google Shape;76;p13"/>
          <p:cNvSpPr txBox="1"/>
          <p:nvPr>
            <p:ph idx="4" type="title"/>
          </p:nvPr>
        </p:nvSpPr>
        <p:spPr>
          <a:xfrm>
            <a:off x="3406900" y="1542750"/>
            <a:ext cx="2336400" cy="461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i="1"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7" name="Google Shape;77;p13"/>
          <p:cNvSpPr txBox="1"/>
          <p:nvPr>
            <p:ph hasCustomPrompt="1" idx="5" type="title"/>
          </p:nvPr>
        </p:nvSpPr>
        <p:spPr>
          <a:xfrm>
            <a:off x="3406900" y="1071150"/>
            <a:ext cx="539400" cy="625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p:nvPr>
            <p:ph idx="6" type="subTitle"/>
          </p:nvPr>
        </p:nvSpPr>
        <p:spPr>
          <a:xfrm>
            <a:off x="3406900" y="1863713"/>
            <a:ext cx="2235000" cy="55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9" name="Google Shape;79;p13"/>
          <p:cNvSpPr txBox="1"/>
          <p:nvPr>
            <p:ph idx="7" type="title"/>
          </p:nvPr>
        </p:nvSpPr>
        <p:spPr>
          <a:xfrm>
            <a:off x="720000" y="3171525"/>
            <a:ext cx="2336400" cy="461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i="1"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0" name="Google Shape;80;p13"/>
          <p:cNvSpPr txBox="1"/>
          <p:nvPr>
            <p:ph hasCustomPrompt="1" idx="8" type="title"/>
          </p:nvPr>
        </p:nvSpPr>
        <p:spPr>
          <a:xfrm>
            <a:off x="720000" y="2699925"/>
            <a:ext cx="539400" cy="625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p:nvPr>
            <p:ph idx="9" type="subTitle"/>
          </p:nvPr>
        </p:nvSpPr>
        <p:spPr>
          <a:xfrm>
            <a:off x="720000" y="3492488"/>
            <a:ext cx="2235000" cy="55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2" name="Google Shape;82;p13"/>
          <p:cNvSpPr txBox="1"/>
          <p:nvPr>
            <p:ph idx="13" type="title"/>
          </p:nvPr>
        </p:nvSpPr>
        <p:spPr>
          <a:xfrm>
            <a:off x="3406900" y="3171525"/>
            <a:ext cx="2336400" cy="461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i="1"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3" name="Google Shape;83;p13"/>
          <p:cNvSpPr txBox="1"/>
          <p:nvPr>
            <p:ph hasCustomPrompt="1" idx="14" type="title"/>
          </p:nvPr>
        </p:nvSpPr>
        <p:spPr>
          <a:xfrm>
            <a:off x="3406900" y="2699925"/>
            <a:ext cx="539400" cy="625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p:nvPr>
            <p:ph idx="15" type="subTitle"/>
          </p:nvPr>
        </p:nvSpPr>
        <p:spPr>
          <a:xfrm>
            <a:off x="3406900" y="3492488"/>
            <a:ext cx="2235000" cy="55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BLANK_1_2">
    <p:bg>
      <p:bgPr>
        <a:solidFill>
          <a:schemeClr val="accent2"/>
        </a:solidFill>
      </p:bgPr>
    </p:bg>
    <p:spTree>
      <p:nvGrpSpPr>
        <p:cNvPr id="85" name="Shape 85"/>
        <p:cNvGrpSpPr/>
        <p:nvPr/>
      </p:nvGrpSpPr>
      <p:grpSpPr>
        <a:xfrm>
          <a:off x="0" y="0"/>
          <a:ext cx="0" cy="0"/>
          <a:chOff x="0" y="0"/>
          <a:chExt cx="0" cy="0"/>
        </a:xfrm>
      </p:grpSpPr>
      <p:sp>
        <p:nvSpPr>
          <p:cNvPr id="86" name="Google Shape;86;p14"/>
          <p:cNvSpPr/>
          <p:nvPr/>
        </p:nvSpPr>
        <p:spPr>
          <a:xfrm>
            <a:off x="285700" y="279600"/>
            <a:ext cx="8578800" cy="4584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285700" y="279600"/>
            <a:ext cx="8578800" cy="819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txBox="1"/>
          <p:nvPr>
            <p:ph type="title"/>
          </p:nvPr>
        </p:nvSpPr>
        <p:spPr>
          <a:xfrm>
            <a:off x="720000" y="1542750"/>
            <a:ext cx="2336400" cy="461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i="1"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9" name="Google Shape;89;p14"/>
          <p:cNvSpPr txBox="1"/>
          <p:nvPr>
            <p:ph hasCustomPrompt="1" idx="2" type="title"/>
          </p:nvPr>
        </p:nvSpPr>
        <p:spPr>
          <a:xfrm>
            <a:off x="720000" y="1073325"/>
            <a:ext cx="628200" cy="637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4"/>
          <p:cNvSpPr txBox="1"/>
          <p:nvPr>
            <p:ph idx="1" type="subTitle"/>
          </p:nvPr>
        </p:nvSpPr>
        <p:spPr>
          <a:xfrm>
            <a:off x="720000" y="1868936"/>
            <a:ext cx="2336400" cy="63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1" name="Google Shape;91;p14"/>
          <p:cNvSpPr txBox="1"/>
          <p:nvPr>
            <p:ph idx="3" type="title"/>
          </p:nvPr>
        </p:nvSpPr>
        <p:spPr>
          <a:xfrm>
            <a:off x="720000" y="466344"/>
            <a:ext cx="7704000" cy="557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2" name="Google Shape;92;p14"/>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93" name="Google Shape;93;p14"/>
          <p:cNvSpPr txBox="1"/>
          <p:nvPr>
            <p:ph idx="4" type="title"/>
          </p:nvPr>
        </p:nvSpPr>
        <p:spPr>
          <a:xfrm>
            <a:off x="3406900" y="1542750"/>
            <a:ext cx="2336400" cy="461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i="1"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4" name="Google Shape;94;p14"/>
          <p:cNvSpPr txBox="1"/>
          <p:nvPr>
            <p:ph hasCustomPrompt="1" idx="5" type="title"/>
          </p:nvPr>
        </p:nvSpPr>
        <p:spPr>
          <a:xfrm>
            <a:off x="3406900" y="1073325"/>
            <a:ext cx="628200" cy="637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4"/>
          <p:cNvSpPr txBox="1"/>
          <p:nvPr>
            <p:ph idx="6" type="subTitle"/>
          </p:nvPr>
        </p:nvSpPr>
        <p:spPr>
          <a:xfrm>
            <a:off x="3406900" y="1868936"/>
            <a:ext cx="2336400" cy="63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6" name="Google Shape;96;p14"/>
          <p:cNvSpPr txBox="1"/>
          <p:nvPr>
            <p:ph idx="7" type="title"/>
          </p:nvPr>
        </p:nvSpPr>
        <p:spPr>
          <a:xfrm>
            <a:off x="720000" y="3171525"/>
            <a:ext cx="2336400" cy="461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i="1"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 name="Google Shape;97;p14"/>
          <p:cNvSpPr txBox="1"/>
          <p:nvPr>
            <p:ph hasCustomPrompt="1" idx="8" type="title"/>
          </p:nvPr>
        </p:nvSpPr>
        <p:spPr>
          <a:xfrm>
            <a:off x="720000" y="2702100"/>
            <a:ext cx="628200" cy="637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4"/>
          <p:cNvSpPr txBox="1"/>
          <p:nvPr>
            <p:ph idx="9" type="subTitle"/>
          </p:nvPr>
        </p:nvSpPr>
        <p:spPr>
          <a:xfrm>
            <a:off x="720000" y="3497688"/>
            <a:ext cx="2336400" cy="63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9" name="Google Shape;99;p14"/>
          <p:cNvSpPr txBox="1"/>
          <p:nvPr>
            <p:ph idx="13" type="title"/>
          </p:nvPr>
        </p:nvSpPr>
        <p:spPr>
          <a:xfrm>
            <a:off x="3406900" y="3171525"/>
            <a:ext cx="2336400" cy="461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i="1"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0" name="Google Shape;100;p14"/>
          <p:cNvSpPr txBox="1"/>
          <p:nvPr>
            <p:ph hasCustomPrompt="1" idx="14" type="title"/>
          </p:nvPr>
        </p:nvSpPr>
        <p:spPr>
          <a:xfrm>
            <a:off x="3406900" y="2702100"/>
            <a:ext cx="628200" cy="637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4"/>
          <p:cNvSpPr txBox="1"/>
          <p:nvPr>
            <p:ph idx="15" type="subTitle"/>
          </p:nvPr>
        </p:nvSpPr>
        <p:spPr>
          <a:xfrm>
            <a:off x="3406900" y="3497691"/>
            <a:ext cx="2336400" cy="63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2" name="Google Shape;102;p14"/>
          <p:cNvSpPr txBox="1"/>
          <p:nvPr>
            <p:ph idx="16" type="title"/>
          </p:nvPr>
        </p:nvSpPr>
        <p:spPr>
          <a:xfrm>
            <a:off x="6093800" y="1542750"/>
            <a:ext cx="2336400" cy="461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i="1"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 name="Google Shape;103;p14"/>
          <p:cNvSpPr txBox="1"/>
          <p:nvPr>
            <p:ph hasCustomPrompt="1" idx="17" type="title"/>
          </p:nvPr>
        </p:nvSpPr>
        <p:spPr>
          <a:xfrm>
            <a:off x="6093800" y="1073325"/>
            <a:ext cx="628200" cy="637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4"/>
          <p:cNvSpPr txBox="1"/>
          <p:nvPr>
            <p:ph idx="18" type="subTitle"/>
          </p:nvPr>
        </p:nvSpPr>
        <p:spPr>
          <a:xfrm>
            <a:off x="6093800" y="1868936"/>
            <a:ext cx="2336400" cy="63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 name="Google Shape;105;p14"/>
          <p:cNvSpPr txBox="1"/>
          <p:nvPr>
            <p:ph idx="19" type="title"/>
          </p:nvPr>
        </p:nvSpPr>
        <p:spPr>
          <a:xfrm>
            <a:off x="6093800" y="3171525"/>
            <a:ext cx="2336400" cy="461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i="1"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4"/>
          <p:cNvSpPr txBox="1"/>
          <p:nvPr>
            <p:ph hasCustomPrompt="1" idx="20" type="title"/>
          </p:nvPr>
        </p:nvSpPr>
        <p:spPr>
          <a:xfrm>
            <a:off x="6093800" y="2702100"/>
            <a:ext cx="628200" cy="637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4"/>
          <p:cNvSpPr txBox="1"/>
          <p:nvPr>
            <p:ph idx="21" type="subTitle"/>
          </p:nvPr>
        </p:nvSpPr>
        <p:spPr>
          <a:xfrm>
            <a:off x="6093800" y="3497688"/>
            <a:ext cx="2336400" cy="63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accent2"/>
        </a:solidFill>
      </p:bgPr>
    </p:bg>
    <p:spTree>
      <p:nvGrpSpPr>
        <p:cNvPr id="108" name="Shape 108"/>
        <p:cNvGrpSpPr/>
        <p:nvPr/>
      </p:nvGrpSpPr>
      <p:grpSpPr>
        <a:xfrm>
          <a:off x="0" y="0"/>
          <a:ext cx="0" cy="0"/>
          <a:chOff x="0" y="0"/>
          <a:chExt cx="0" cy="0"/>
        </a:xfrm>
      </p:grpSpPr>
      <p:sp>
        <p:nvSpPr>
          <p:cNvPr id="109" name="Google Shape;109;p15"/>
          <p:cNvSpPr/>
          <p:nvPr/>
        </p:nvSpPr>
        <p:spPr>
          <a:xfrm>
            <a:off x="285700" y="279600"/>
            <a:ext cx="8578800" cy="4584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0" name="Google Shape;110;p15"/>
          <p:cNvSpPr txBox="1"/>
          <p:nvPr>
            <p:ph type="title"/>
          </p:nvPr>
        </p:nvSpPr>
        <p:spPr>
          <a:xfrm>
            <a:off x="4593875" y="2636702"/>
            <a:ext cx="4270500" cy="416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i="1" sz="21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11" name="Google Shape;111;p15"/>
          <p:cNvSpPr txBox="1"/>
          <p:nvPr>
            <p:ph idx="1" type="subTitle"/>
          </p:nvPr>
        </p:nvSpPr>
        <p:spPr>
          <a:xfrm>
            <a:off x="4868075" y="1435947"/>
            <a:ext cx="3722100" cy="12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sz="18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12" name="Google Shape;112;p15"/>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13" name="Google Shape;113;p15"/>
          <p:cNvSpPr/>
          <p:nvPr/>
        </p:nvSpPr>
        <p:spPr>
          <a:xfrm>
            <a:off x="285580" y="279600"/>
            <a:ext cx="4307700" cy="4049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4" name="Google Shape;114;p15"/>
          <p:cNvSpPr txBox="1"/>
          <p:nvPr/>
        </p:nvSpPr>
        <p:spPr>
          <a:xfrm>
            <a:off x="285700" y="4328700"/>
            <a:ext cx="8039400" cy="53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1200">
                <a:solidFill>
                  <a:schemeClr val="dk1"/>
                </a:solidFill>
                <a:latin typeface="Cormorant Upright"/>
                <a:ea typeface="Cormorant Upright"/>
                <a:cs typeface="Cormorant Upright"/>
                <a:sym typeface="Cormorant Upright"/>
              </a:rPr>
              <a:t>Just relax...</a:t>
            </a:r>
            <a:endParaRPr b="1" i="1" sz="1200">
              <a:solidFill>
                <a:schemeClr val="dk1"/>
              </a:solidFill>
              <a:latin typeface="Cormorant Upright"/>
              <a:ea typeface="Cormorant Upright"/>
              <a:cs typeface="Cormorant Upright"/>
              <a:sym typeface="Cormorant Uprigh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BLANK_1_1_1">
    <p:bg>
      <p:bgPr>
        <a:solidFill>
          <a:schemeClr val="lt2"/>
        </a:solidFill>
      </p:bgPr>
    </p:bg>
    <p:spTree>
      <p:nvGrpSpPr>
        <p:cNvPr id="115" name="Shape 115"/>
        <p:cNvGrpSpPr/>
        <p:nvPr/>
      </p:nvGrpSpPr>
      <p:grpSpPr>
        <a:xfrm>
          <a:off x="0" y="0"/>
          <a:ext cx="0" cy="0"/>
          <a:chOff x="0" y="0"/>
          <a:chExt cx="0" cy="0"/>
        </a:xfrm>
      </p:grpSpPr>
      <p:sp>
        <p:nvSpPr>
          <p:cNvPr id="116" name="Google Shape;116;p16"/>
          <p:cNvSpPr/>
          <p:nvPr/>
        </p:nvSpPr>
        <p:spPr>
          <a:xfrm>
            <a:off x="285700" y="279600"/>
            <a:ext cx="8578800" cy="4584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7" name="Google Shape;117;p16"/>
          <p:cNvSpPr txBox="1"/>
          <p:nvPr>
            <p:ph type="title"/>
          </p:nvPr>
        </p:nvSpPr>
        <p:spPr>
          <a:xfrm>
            <a:off x="1230138" y="1754450"/>
            <a:ext cx="6683700" cy="535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i="1" sz="2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18" name="Google Shape;118;p16"/>
          <p:cNvSpPr txBox="1"/>
          <p:nvPr>
            <p:ph idx="1" type="subTitle"/>
          </p:nvPr>
        </p:nvSpPr>
        <p:spPr>
          <a:xfrm>
            <a:off x="1230163" y="973900"/>
            <a:ext cx="6683700" cy="78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sz="2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19" name="Google Shape;119;p16"/>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20" name="Shape 120"/>
        <p:cNvGrpSpPr/>
        <p:nvPr/>
      </p:nvGrpSpPr>
      <p:grpSpPr>
        <a:xfrm>
          <a:off x="0" y="0"/>
          <a:ext cx="0" cy="0"/>
          <a:chOff x="0" y="0"/>
          <a:chExt cx="0" cy="0"/>
        </a:xfrm>
      </p:grpSpPr>
      <p:sp>
        <p:nvSpPr>
          <p:cNvPr id="121" name="Google Shape;121;p17"/>
          <p:cNvSpPr/>
          <p:nvPr/>
        </p:nvSpPr>
        <p:spPr>
          <a:xfrm>
            <a:off x="285700" y="279600"/>
            <a:ext cx="8578800" cy="4584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txBox="1"/>
          <p:nvPr>
            <p:ph idx="1" type="subTitle"/>
          </p:nvPr>
        </p:nvSpPr>
        <p:spPr>
          <a:xfrm>
            <a:off x="720000" y="1288725"/>
            <a:ext cx="3294600" cy="2836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23" name="Google Shape;123;p17"/>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24" name="Google Shape;124;p17"/>
          <p:cNvSpPr/>
          <p:nvPr/>
        </p:nvSpPr>
        <p:spPr>
          <a:xfrm>
            <a:off x="285700" y="279600"/>
            <a:ext cx="8578800" cy="819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txBox="1"/>
          <p:nvPr>
            <p:ph type="title"/>
          </p:nvPr>
        </p:nvSpPr>
        <p:spPr>
          <a:xfrm>
            <a:off x="720000" y="429768"/>
            <a:ext cx="7704000" cy="667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26" name="Shape 126"/>
        <p:cNvGrpSpPr/>
        <p:nvPr/>
      </p:nvGrpSpPr>
      <p:grpSpPr>
        <a:xfrm>
          <a:off x="0" y="0"/>
          <a:ext cx="0" cy="0"/>
          <a:chOff x="0" y="0"/>
          <a:chExt cx="0" cy="0"/>
        </a:xfrm>
      </p:grpSpPr>
      <p:sp>
        <p:nvSpPr>
          <p:cNvPr id="127" name="Google Shape;127;p18"/>
          <p:cNvSpPr/>
          <p:nvPr/>
        </p:nvSpPr>
        <p:spPr>
          <a:xfrm>
            <a:off x="285700" y="279600"/>
            <a:ext cx="8578800" cy="4584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txBox="1"/>
          <p:nvPr>
            <p:ph idx="1" type="subTitle"/>
          </p:nvPr>
        </p:nvSpPr>
        <p:spPr>
          <a:xfrm>
            <a:off x="1290763" y="2501586"/>
            <a:ext cx="2907600" cy="25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b="1" i="1" sz="1800">
                <a:latin typeface="Cormorant Upright"/>
                <a:ea typeface="Cormorant Upright"/>
                <a:cs typeface="Cormorant Upright"/>
                <a:sym typeface="Cormorant Upright"/>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29" name="Google Shape;129;p18"/>
          <p:cNvSpPr txBox="1"/>
          <p:nvPr>
            <p:ph idx="2" type="subTitle"/>
          </p:nvPr>
        </p:nvSpPr>
        <p:spPr>
          <a:xfrm>
            <a:off x="4945638" y="2501586"/>
            <a:ext cx="2907600" cy="25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b="1" i="1" sz="1800">
                <a:latin typeface="Cormorant Upright"/>
                <a:ea typeface="Cormorant Upright"/>
                <a:cs typeface="Cormorant Upright"/>
                <a:sym typeface="Cormorant Upright"/>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30" name="Google Shape;130;p18"/>
          <p:cNvSpPr txBox="1"/>
          <p:nvPr>
            <p:ph idx="3" type="subTitle"/>
          </p:nvPr>
        </p:nvSpPr>
        <p:spPr>
          <a:xfrm>
            <a:off x="1290763" y="2840381"/>
            <a:ext cx="2907600" cy="85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1" name="Google Shape;131;p18"/>
          <p:cNvSpPr txBox="1"/>
          <p:nvPr>
            <p:ph idx="4" type="subTitle"/>
          </p:nvPr>
        </p:nvSpPr>
        <p:spPr>
          <a:xfrm>
            <a:off x="4945638" y="2840381"/>
            <a:ext cx="2907600" cy="85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2" name="Google Shape;132;p18"/>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33" name="Google Shape;133;p18"/>
          <p:cNvSpPr/>
          <p:nvPr/>
        </p:nvSpPr>
        <p:spPr>
          <a:xfrm>
            <a:off x="285700" y="279600"/>
            <a:ext cx="8578800" cy="819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txBox="1"/>
          <p:nvPr>
            <p:ph type="title"/>
          </p:nvPr>
        </p:nvSpPr>
        <p:spPr>
          <a:xfrm>
            <a:off x="720000" y="429768"/>
            <a:ext cx="7704000" cy="667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35" name="Shape 135"/>
        <p:cNvGrpSpPr/>
        <p:nvPr/>
      </p:nvGrpSpPr>
      <p:grpSpPr>
        <a:xfrm>
          <a:off x="0" y="0"/>
          <a:ext cx="0" cy="0"/>
          <a:chOff x="0" y="0"/>
          <a:chExt cx="0" cy="0"/>
        </a:xfrm>
      </p:grpSpPr>
      <p:sp>
        <p:nvSpPr>
          <p:cNvPr id="136" name="Google Shape;136;p19"/>
          <p:cNvSpPr/>
          <p:nvPr/>
        </p:nvSpPr>
        <p:spPr>
          <a:xfrm>
            <a:off x="285700" y="279600"/>
            <a:ext cx="8578800" cy="4584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9"/>
          <p:cNvSpPr txBox="1"/>
          <p:nvPr>
            <p:ph idx="1" type="subTitle"/>
          </p:nvPr>
        </p:nvSpPr>
        <p:spPr>
          <a:xfrm>
            <a:off x="4728750" y="824188"/>
            <a:ext cx="3350700" cy="65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Font typeface="Bebas Neue"/>
              <a:buNone/>
              <a:defRPr b="1" i="1" sz="3000">
                <a:latin typeface="Cormorant Upright"/>
                <a:ea typeface="Cormorant Upright"/>
                <a:cs typeface="Cormorant Upright"/>
                <a:sym typeface="Cormorant Upright"/>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38" name="Google Shape;138;p19"/>
          <p:cNvSpPr txBox="1"/>
          <p:nvPr>
            <p:ph idx="2" type="subTitle"/>
          </p:nvPr>
        </p:nvSpPr>
        <p:spPr>
          <a:xfrm>
            <a:off x="4728750" y="2418519"/>
            <a:ext cx="3350700" cy="65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Font typeface="Bebas Neue"/>
              <a:buNone/>
              <a:defRPr b="1" i="1" sz="3000">
                <a:latin typeface="Cormorant Upright"/>
                <a:ea typeface="Cormorant Upright"/>
                <a:cs typeface="Cormorant Upright"/>
                <a:sym typeface="Cormorant Upright"/>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39" name="Google Shape;139;p19"/>
          <p:cNvSpPr txBox="1"/>
          <p:nvPr>
            <p:ph idx="3" type="subTitle"/>
          </p:nvPr>
        </p:nvSpPr>
        <p:spPr>
          <a:xfrm>
            <a:off x="4728750" y="1383636"/>
            <a:ext cx="3350700" cy="813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0" name="Google Shape;140;p19"/>
          <p:cNvSpPr txBox="1"/>
          <p:nvPr>
            <p:ph idx="4" type="subTitle"/>
          </p:nvPr>
        </p:nvSpPr>
        <p:spPr>
          <a:xfrm>
            <a:off x="4728750" y="2977962"/>
            <a:ext cx="3350700" cy="813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1" name="Google Shape;141;p19"/>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42" name="Shape 142"/>
        <p:cNvGrpSpPr/>
        <p:nvPr/>
      </p:nvGrpSpPr>
      <p:grpSpPr>
        <a:xfrm>
          <a:off x="0" y="0"/>
          <a:ext cx="0" cy="0"/>
          <a:chOff x="0" y="0"/>
          <a:chExt cx="0" cy="0"/>
        </a:xfrm>
      </p:grpSpPr>
      <p:sp>
        <p:nvSpPr>
          <p:cNvPr id="143" name="Google Shape;143;p20"/>
          <p:cNvSpPr/>
          <p:nvPr/>
        </p:nvSpPr>
        <p:spPr>
          <a:xfrm>
            <a:off x="285700" y="279600"/>
            <a:ext cx="8578800" cy="4584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0"/>
          <p:cNvSpPr txBox="1"/>
          <p:nvPr>
            <p:ph type="title"/>
          </p:nvPr>
        </p:nvSpPr>
        <p:spPr>
          <a:xfrm>
            <a:off x="720000" y="1715051"/>
            <a:ext cx="2336400" cy="255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i="1"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5" name="Google Shape;145;p20"/>
          <p:cNvSpPr txBox="1"/>
          <p:nvPr>
            <p:ph idx="1" type="subTitle"/>
          </p:nvPr>
        </p:nvSpPr>
        <p:spPr>
          <a:xfrm>
            <a:off x="720000" y="2004472"/>
            <a:ext cx="2336400" cy="75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6" name="Google Shape;146;p20"/>
          <p:cNvSpPr txBox="1"/>
          <p:nvPr>
            <p:ph idx="2" type="title"/>
          </p:nvPr>
        </p:nvSpPr>
        <p:spPr>
          <a:xfrm>
            <a:off x="3403800" y="1715051"/>
            <a:ext cx="2336400" cy="255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i="1"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7" name="Google Shape;147;p20"/>
          <p:cNvSpPr txBox="1"/>
          <p:nvPr>
            <p:ph idx="3" type="subTitle"/>
          </p:nvPr>
        </p:nvSpPr>
        <p:spPr>
          <a:xfrm>
            <a:off x="3403800" y="2004472"/>
            <a:ext cx="2336400" cy="75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8" name="Google Shape;148;p20"/>
          <p:cNvSpPr txBox="1"/>
          <p:nvPr>
            <p:ph idx="4" type="title"/>
          </p:nvPr>
        </p:nvSpPr>
        <p:spPr>
          <a:xfrm>
            <a:off x="6087600" y="1715051"/>
            <a:ext cx="2336400" cy="255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i="1"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9" name="Google Shape;149;p20"/>
          <p:cNvSpPr txBox="1"/>
          <p:nvPr>
            <p:ph idx="5" type="subTitle"/>
          </p:nvPr>
        </p:nvSpPr>
        <p:spPr>
          <a:xfrm>
            <a:off x="6087600" y="2004472"/>
            <a:ext cx="2336400" cy="75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0" name="Google Shape;150;p20"/>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51" name="Google Shape;151;p20"/>
          <p:cNvSpPr/>
          <p:nvPr/>
        </p:nvSpPr>
        <p:spPr>
          <a:xfrm>
            <a:off x="285700" y="279600"/>
            <a:ext cx="8578800" cy="819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0"/>
          <p:cNvSpPr txBox="1"/>
          <p:nvPr>
            <p:ph idx="6" type="title"/>
          </p:nvPr>
        </p:nvSpPr>
        <p:spPr>
          <a:xfrm>
            <a:off x="720000" y="429768"/>
            <a:ext cx="7704000" cy="667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3" name="Google Shape;153;p20"/>
          <p:cNvSpPr txBox="1"/>
          <p:nvPr>
            <p:ph idx="7" type="title"/>
          </p:nvPr>
        </p:nvSpPr>
        <p:spPr>
          <a:xfrm>
            <a:off x="720000" y="1392052"/>
            <a:ext cx="2336400" cy="255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i="1"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4" name="Google Shape;154;p20"/>
          <p:cNvSpPr txBox="1"/>
          <p:nvPr>
            <p:ph idx="8" type="title"/>
          </p:nvPr>
        </p:nvSpPr>
        <p:spPr>
          <a:xfrm>
            <a:off x="3403800" y="1392052"/>
            <a:ext cx="2336400" cy="255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i="1"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5" name="Google Shape;155;p20"/>
          <p:cNvSpPr txBox="1"/>
          <p:nvPr>
            <p:ph idx="9" type="title"/>
          </p:nvPr>
        </p:nvSpPr>
        <p:spPr>
          <a:xfrm>
            <a:off x="6087600" y="1392052"/>
            <a:ext cx="2336400" cy="255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i="1"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13" name="Shape 13"/>
        <p:cNvGrpSpPr/>
        <p:nvPr/>
      </p:nvGrpSpPr>
      <p:grpSpPr>
        <a:xfrm>
          <a:off x="0" y="0"/>
          <a:ext cx="0" cy="0"/>
          <a:chOff x="0" y="0"/>
          <a:chExt cx="0" cy="0"/>
        </a:xfrm>
      </p:grpSpPr>
      <p:sp>
        <p:nvSpPr>
          <p:cNvPr id="14" name="Google Shape;14;p3"/>
          <p:cNvSpPr txBox="1"/>
          <p:nvPr>
            <p:ph type="title"/>
          </p:nvPr>
        </p:nvSpPr>
        <p:spPr>
          <a:xfrm>
            <a:off x="876522" y="1824255"/>
            <a:ext cx="37218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hasCustomPrompt="1" idx="2" type="title"/>
          </p:nvPr>
        </p:nvSpPr>
        <p:spPr>
          <a:xfrm>
            <a:off x="876515" y="954320"/>
            <a:ext cx="12246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8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 name="Google Shape;16;p3"/>
          <p:cNvSpPr txBox="1"/>
          <p:nvPr>
            <p:ph idx="1" type="subTitle"/>
          </p:nvPr>
        </p:nvSpPr>
        <p:spPr>
          <a:xfrm>
            <a:off x="876525" y="2697202"/>
            <a:ext cx="3184500" cy="56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 name="Google Shape;17;p3"/>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8" name="Google Shape;18;p3"/>
          <p:cNvSpPr/>
          <p:nvPr/>
        </p:nvSpPr>
        <p:spPr>
          <a:xfrm>
            <a:off x="285700" y="279600"/>
            <a:ext cx="8578800" cy="4584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156" name="Shape 156"/>
        <p:cNvGrpSpPr/>
        <p:nvPr/>
      </p:nvGrpSpPr>
      <p:grpSpPr>
        <a:xfrm>
          <a:off x="0" y="0"/>
          <a:ext cx="0" cy="0"/>
          <a:chOff x="0" y="0"/>
          <a:chExt cx="0" cy="0"/>
        </a:xfrm>
      </p:grpSpPr>
      <p:sp>
        <p:nvSpPr>
          <p:cNvPr id="157" name="Google Shape;157;p21"/>
          <p:cNvSpPr/>
          <p:nvPr/>
        </p:nvSpPr>
        <p:spPr>
          <a:xfrm>
            <a:off x="285700" y="279600"/>
            <a:ext cx="8578800" cy="4584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1"/>
          <p:cNvSpPr txBox="1"/>
          <p:nvPr>
            <p:ph type="title"/>
          </p:nvPr>
        </p:nvSpPr>
        <p:spPr>
          <a:xfrm>
            <a:off x="720000" y="3109113"/>
            <a:ext cx="23364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i="1"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9" name="Google Shape;159;p21"/>
          <p:cNvSpPr txBox="1"/>
          <p:nvPr>
            <p:ph idx="1" type="subTitle"/>
          </p:nvPr>
        </p:nvSpPr>
        <p:spPr>
          <a:xfrm>
            <a:off x="720000" y="3467038"/>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0" name="Google Shape;160;p21"/>
          <p:cNvSpPr txBox="1"/>
          <p:nvPr>
            <p:ph idx="2" type="title"/>
          </p:nvPr>
        </p:nvSpPr>
        <p:spPr>
          <a:xfrm>
            <a:off x="3403800" y="3109113"/>
            <a:ext cx="23364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i="1"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1" name="Google Shape;161;p21"/>
          <p:cNvSpPr txBox="1"/>
          <p:nvPr>
            <p:ph idx="3" type="subTitle"/>
          </p:nvPr>
        </p:nvSpPr>
        <p:spPr>
          <a:xfrm>
            <a:off x="3403800" y="3467038"/>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2" name="Google Shape;162;p21"/>
          <p:cNvSpPr txBox="1"/>
          <p:nvPr>
            <p:ph idx="4" type="title"/>
          </p:nvPr>
        </p:nvSpPr>
        <p:spPr>
          <a:xfrm>
            <a:off x="6087600" y="3109113"/>
            <a:ext cx="23364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i="1"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3" name="Google Shape;163;p21"/>
          <p:cNvSpPr txBox="1"/>
          <p:nvPr>
            <p:ph idx="5" type="subTitle"/>
          </p:nvPr>
        </p:nvSpPr>
        <p:spPr>
          <a:xfrm>
            <a:off x="6087600" y="3467038"/>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4" name="Google Shape;164;p21"/>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65" name="Google Shape;165;p21"/>
          <p:cNvSpPr/>
          <p:nvPr/>
        </p:nvSpPr>
        <p:spPr>
          <a:xfrm>
            <a:off x="285700" y="279600"/>
            <a:ext cx="8578800" cy="819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1"/>
          <p:cNvSpPr txBox="1"/>
          <p:nvPr>
            <p:ph idx="6" type="title"/>
          </p:nvPr>
        </p:nvSpPr>
        <p:spPr>
          <a:xfrm>
            <a:off x="720000" y="429768"/>
            <a:ext cx="7704000" cy="667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BLANK_1_1_1_2_1_1">
    <p:bg>
      <p:bgPr>
        <a:solidFill>
          <a:schemeClr val="lt2"/>
        </a:solidFill>
      </p:bgPr>
    </p:bg>
    <p:spTree>
      <p:nvGrpSpPr>
        <p:cNvPr id="167" name="Shape 167"/>
        <p:cNvGrpSpPr/>
        <p:nvPr/>
      </p:nvGrpSpPr>
      <p:grpSpPr>
        <a:xfrm>
          <a:off x="0" y="0"/>
          <a:ext cx="0" cy="0"/>
          <a:chOff x="0" y="0"/>
          <a:chExt cx="0" cy="0"/>
        </a:xfrm>
      </p:grpSpPr>
      <p:sp>
        <p:nvSpPr>
          <p:cNvPr id="168" name="Google Shape;168;p22"/>
          <p:cNvSpPr/>
          <p:nvPr/>
        </p:nvSpPr>
        <p:spPr>
          <a:xfrm>
            <a:off x="285700" y="279600"/>
            <a:ext cx="8578800" cy="4584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2"/>
          <p:cNvSpPr txBox="1"/>
          <p:nvPr>
            <p:ph type="title"/>
          </p:nvPr>
        </p:nvSpPr>
        <p:spPr>
          <a:xfrm>
            <a:off x="3226675" y="1312086"/>
            <a:ext cx="2690700" cy="3474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i="1"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0" name="Google Shape;170;p22"/>
          <p:cNvSpPr txBox="1"/>
          <p:nvPr>
            <p:ph idx="1" type="subTitle"/>
          </p:nvPr>
        </p:nvSpPr>
        <p:spPr>
          <a:xfrm>
            <a:off x="3226675" y="1631314"/>
            <a:ext cx="26907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1" name="Google Shape;171;p22"/>
          <p:cNvSpPr txBox="1"/>
          <p:nvPr>
            <p:ph idx="2" type="title"/>
          </p:nvPr>
        </p:nvSpPr>
        <p:spPr>
          <a:xfrm>
            <a:off x="3226675" y="2317461"/>
            <a:ext cx="2690700" cy="347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500"/>
              <a:buNone/>
              <a:defRPr i="1"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2" name="Google Shape;172;p22"/>
          <p:cNvSpPr txBox="1"/>
          <p:nvPr>
            <p:ph idx="3" type="subTitle"/>
          </p:nvPr>
        </p:nvSpPr>
        <p:spPr>
          <a:xfrm>
            <a:off x="3226675" y="2636704"/>
            <a:ext cx="2690700" cy="484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3" name="Google Shape;173;p22"/>
          <p:cNvSpPr txBox="1"/>
          <p:nvPr>
            <p:ph idx="4" type="title"/>
          </p:nvPr>
        </p:nvSpPr>
        <p:spPr>
          <a:xfrm>
            <a:off x="3226675" y="3322836"/>
            <a:ext cx="2690700" cy="3474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i="1"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4" name="Google Shape;174;p22"/>
          <p:cNvSpPr txBox="1"/>
          <p:nvPr>
            <p:ph idx="5" type="subTitle"/>
          </p:nvPr>
        </p:nvSpPr>
        <p:spPr>
          <a:xfrm>
            <a:off x="3226675" y="3642070"/>
            <a:ext cx="26907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5" name="Google Shape;175;p22"/>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176" name="Google Shape;176;p22"/>
          <p:cNvSpPr/>
          <p:nvPr/>
        </p:nvSpPr>
        <p:spPr>
          <a:xfrm>
            <a:off x="285700" y="279600"/>
            <a:ext cx="8578800" cy="819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2"/>
          <p:cNvSpPr txBox="1"/>
          <p:nvPr>
            <p:ph idx="6" type="title"/>
          </p:nvPr>
        </p:nvSpPr>
        <p:spPr>
          <a:xfrm>
            <a:off x="720000" y="429768"/>
            <a:ext cx="7704000" cy="667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78" name="Shape 178"/>
        <p:cNvGrpSpPr/>
        <p:nvPr/>
      </p:nvGrpSpPr>
      <p:grpSpPr>
        <a:xfrm>
          <a:off x="0" y="0"/>
          <a:ext cx="0" cy="0"/>
          <a:chOff x="0" y="0"/>
          <a:chExt cx="0" cy="0"/>
        </a:xfrm>
      </p:grpSpPr>
      <p:sp>
        <p:nvSpPr>
          <p:cNvPr id="179" name="Google Shape;179;p23"/>
          <p:cNvSpPr/>
          <p:nvPr/>
        </p:nvSpPr>
        <p:spPr>
          <a:xfrm>
            <a:off x="285700" y="279600"/>
            <a:ext cx="8578800" cy="4584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3"/>
          <p:cNvSpPr txBox="1"/>
          <p:nvPr>
            <p:ph type="title"/>
          </p:nvPr>
        </p:nvSpPr>
        <p:spPr>
          <a:xfrm>
            <a:off x="1543668" y="1659819"/>
            <a:ext cx="2151300" cy="255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i="1"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1" name="Google Shape;181;p23"/>
          <p:cNvSpPr txBox="1"/>
          <p:nvPr>
            <p:ph idx="1" type="subTitle"/>
          </p:nvPr>
        </p:nvSpPr>
        <p:spPr>
          <a:xfrm>
            <a:off x="1543668" y="1964575"/>
            <a:ext cx="21513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2" name="Google Shape;182;p23"/>
          <p:cNvSpPr txBox="1"/>
          <p:nvPr>
            <p:ph idx="2" type="title"/>
          </p:nvPr>
        </p:nvSpPr>
        <p:spPr>
          <a:xfrm>
            <a:off x="5449032" y="1659819"/>
            <a:ext cx="2151300" cy="255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i="1"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3" name="Google Shape;183;p23"/>
          <p:cNvSpPr txBox="1"/>
          <p:nvPr>
            <p:ph idx="3" type="subTitle"/>
          </p:nvPr>
        </p:nvSpPr>
        <p:spPr>
          <a:xfrm>
            <a:off x="5449032" y="1964575"/>
            <a:ext cx="2151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4" name="Google Shape;184;p23"/>
          <p:cNvSpPr txBox="1"/>
          <p:nvPr>
            <p:ph idx="4" type="title"/>
          </p:nvPr>
        </p:nvSpPr>
        <p:spPr>
          <a:xfrm>
            <a:off x="1543668" y="3093219"/>
            <a:ext cx="2151300" cy="255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i="1"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5" name="Google Shape;185;p23"/>
          <p:cNvSpPr txBox="1"/>
          <p:nvPr>
            <p:ph idx="5" type="subTitle"/>
          </p:nvPr>
        </p:nvSpPr>
        <p:spPr>
          <a:xfrm>
            <a:off x="1543668" y="3397975"/>
            <a:ext cx="21513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6" name="Google Shape;186;p23"/>
          <p:cNvSpPr txBox="1"/>
          <p:nvPr>
            <p:ph idx="6" type="title"/>
          </p:nvPr>
        </p:nvSpPr>
        <p:spPr>
          <a:xfrm>
            <a:off x="5449032" y="3093219"/>
            <a:ext cx="2151300" cy="255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i="1"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7" name="Google Shape;187;p23"/>
          <p:cNvSpPr txBox="1"/>
          <p:nvPr>
            <p:ph idx="7" type="subTitle"/>
          </p:nvPr>
        </p:nvSpPr>
        <p:spPr>
          <a:xfrm>
            <a:off x="5449032" y="3397975"/>
            <a:ext cx="2151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8" name="Google Shape;188;p23"/>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89" name="Google Shape;189;p23"/>
          <p:cNvSpPr/>
          <p:nvPr/>
        </p:nvSpPr>
        <p:spPr>
          <a:xfrm>
            <a:off x="285700" y="279600"/>
            <a:ext cx="8578800" cy="819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3"/>
          <p:cNvSpPr txBox="1"/>
          <p:nvPr>
            <p:ph idx="8" type="title"/>
          </p:nvPr>
        </p:nvSpPr>
        <p:spPr>
          <a:xfrm>
            <a:off x="720000" y="429768"/>
            <a:ext cx="7704000" cy="667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2">
    <p:bg>
      <p:bgPr>
        <a:solidFill>
          <a:schemeClr val="lt2"/>
        </a:solidFill>
      </p:bgPr>
    </p:bg>
    <p:spTree>
      <p:nvGrpSpPr>
        <p:cNvPr id="191" name="Shape 191"/>
        <p:cNvGrpSpPr/>
        <p:nvPr/>
      </p:nvGrpSpPr>
      <p:grpSpPr>
        <a:xfrm>
          <a:off x="0" y="0"/>
          <a:ext cx="0" cy="0"/>
          <a:chOff x="0" y="0"/>
          <a:chExt cx="0" cy="0"/>
        </a:xfrm>
      </p:grpSpPr>
      <p:sp>
        <p:nvSpPr>
          <p:cNvPr id="192" name="Google Shape;192;p24"/>
          <p:cNvSpPr/>
          <p:nvPr/>
        </p:nvSpPr>
        <p:spPr>
          <a:xfrm>
            <a:off x="285700" y="279600"/>
            <a:ext cx="8578800" cy="4584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4"/>
          <p:cNvSpPr txBox="1"/>
          <p:nvPr>
            <p:ph type="title"/>
          </p:nvPr>
        </p:nvSpPr>
        <p:spPr>
          <a:xfrm>
            <a:off x="722375" y="1549883"/>
            <a:ext cx="2522100" cy="417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500"/>
              <a:buNone/>
              <a:defRPr i="1"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4" name="Google Shape;194;p24"/>
          <p:cNvSpPr txBox="1"/>
          <p:nvPr>
            <p:ph idx="1" type="subTitle"/>
          </p:nvPr>
        </p:nvSpPr>
        <p:spPr>
          <a:xfrm>
            <a:off x="722375" y="1854631"/>
            <a:ext cx="2522100" cy="743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5" name="Google Shape;195;p24"/>
          <p:cNvSpPr txBox="1"/>
          <p:nvPr>
            <p:ph idx="2" type="title"/>
          </p:nvPr>
        </p:nvSpPr>
        <p:spPr>
          <a:xfrm>
            <a:off x="5899524" y="1549883"/>
            <a:ext cx="2522100" cy="4179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i="1"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6" name="Google Shape;196;p24"/>
          <p:cNvSpPr txBox="1"/>
          <p:nvPr>
            <p:ph idx="3" type="subTitle"/>
          </p:nvPr>
        </p:nvSpPr>
        <p:spPr>
          <a:xfrm>
            <a:off x="5899524" y="1854631"/>
            <a:ext cx="2522100" cy="743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7" name="Google Shape;197;p24"/>
          <p:cNvSpPr txBox="1"/>
          <p:nvPr>
            <p:ph idx="4" type="title"/>
          </p:nvPr>
        </p:nvSpPr>
        <p:spPr>
          <a:xfrm>
            <a:off x="722375" y="3214417"/>
            <a:ext cx="2522100" cy="417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500"/>
              <a:buNone/>
              <a:defRPr i="1"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8" name="Google Shape;198;p24"/>
          <p:cNvSpPr txBox="1"/>
          <p:nvPr>
            <p:ph idx="5" type="subTitle"/>
          </p:nvPr>
        </p:nvSpPr>
        <p:spPr>
          <a:xfrm>
            <a:off x="722375" y="3519163"/>
            <a:ext cx="2522100" cy="743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9" name="Google Shape;199;p24"/>
          <p:cNvSpPr txBox="1"/>
          <p:nvPr>
            <p:ph idx="6" type="title"/>
          </p:nvPr>
        </p:nvSpPr>
        <p:spPr>
          <a:xfrm>
            <a:off x="5899524" y="3214417"/>
            <a:ext cx="2522100" cy="4179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i="1"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0" name="Google Shape;200;p24"/>
          <p:cNvSpPr txBox="1"/>
          <p:nvPr>
            <p:ph idx="7" type="subTitle"/>
          </p:nvPr>
        </p:nvSpPr>
        <p:spPr>
          <a:xfrm>
            <a:off x="5899524" y="3519163"/>
            <a:ext cx="2522100" cy="743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1" name="Google Shape;201;p24"/>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02" name="Google Shape;202;p24"/>
          <p:cNvSpPr/>
          <p:nvPr/>
        </p:nvSpPr>
        <p:spPr>
          <a:xfrm>
            <a:off x="285700" y="279600"/>
            <a:ext cx="8578800" cy="819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4"/>
          <p:cNvSpPr txBox="1"/>
          <p:nvPr>
            <p:ph idx="8" type="title"/>
          </p:nvPr>
        </p:nvSpPr>
        <p:spPr>
          <a:xfrm>
            <a:off x="720000" y="429768"/>
            <a:ext cx="7704000" cy="667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BLANK_1_1_1_1_2_1">
    <p:bg>
      <p:bgPr>
        <a:solidFill>
          <a:schemeClr val="accent2"/>
        </a:solidFill>
      </p:bgPr>
    </p:bg>
    <p:spTree>
      <p:nvGrpSpPr>
        <p:cNvPr id="204" name="Shape 204"/>
        <p:cNvGrpSpPr/>
        <p:nvPr/>
      </p:nvGrpSpPr>
      <p:grpSpPr>
        <a:xfrm>
          <a:off x="0" y="0"/>
          <a:ext cx="0" cy="0"/>
          <a:chOff x="0" y="0"/>
          <a:chExt cx="0" cy="0"/>
        </a:xfrm>
      </p:grpSpPr>
      <p:sp>
        <p:nvSpPr>
          <p:cNvPr id="205" name="Google Shape;205;p25"/>
          <p:cNvSpPr/>
          <p:nvPr/>
        </p:nvSpPr>
        <p:spPr>
          <a:xfrm>
            <a:off x="285700" y="279600"/>
            <a:ext cx="8578800" cy="4584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5"/>
          <p:cNvSpPr txBox="1"/>
          <p:nvPr>
            <p:ph type="title"/>
          </p:nvPr>
        </p:nvSpPr>
        <p:spPr>
          <a:xfrm>
            <a:off x="981663" y="1470327"/>
            <a:ext cx="2550600" cy="423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500"/>
              <a:buNone/>
              <a:defRPr i="1"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7" name="Google Shape;207;p25"/>
          <p:cNvSpPr txBox="1"/>
          <p:nvPr>
            <p:ph idx="1" type="subTitle"/>
          </p:nvPr>
        </p:nvSpPr>
        <p:spPr>
          <a:xfrm>
            <a:off x="981663" y="1775069"/>
            <a:ext cx="2550600" cy="78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8" name="Google Shape;208;p25"/>
          <p:cNvSpPr txBox="1"/>
          <p:nvPr>
            <p:ph idx="2" type="title"/>
          </p:nvPr>
        </p:nvSpPr>
        <p:spPr>
          <a:xfrm>
            <a:off x="5611737" y="1470327"/>
            <a:ext cx="2550600" cy="4236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i="1"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9" name="Google Shape;209;p25"/>
          <p:cNvSpPr txBox="1"/>
          <p:nvPr>
            <p:ph idx="3" type="subTitle"/>
          </p:nvPr>
        </p:nvSpPr>
        <p:spPr>
          <a:xfrm>
            <a:off x="5611737" y="1775069"/>
            <a:ext cx="2550600" cy="78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0" name="Google Shape;210;p25"/>
          <p:cNvSpPr txBox="1"/>
          <p:nvPr>
            <p:ph idx="4" type="title"/>
          </p:nvPr>
        </p:nvSpPr>
        <p:spPr>
          <a:xfrm>
            <a:off x="981663" y="2861415"/>
            <a:ext cx="2550600" cy="423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500"/>
              <a:buNone/>
              <a:defRPr i="1"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1" name="Google Shape;211;p25"/>
          <p:cNvSpPr txBox="1"/>
          <p:nvPr>
            <p:ph idx="5" type="subTitle"/>
          </p:nvPr>
        </p:nvSpPr>
        <p:spPr>
          <a:xfrm>
            <a:off x="981663" y="3166162"/>
            <a:ext cx="2550600" cy="78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2" name="Google Shape;212;p25"/>
          <p:cNvSpPr txBox="1"/>
          <p:nvPr>
            <p:ph idx="6" type="title"/>
          </p:nvPr>
        </p:nvSpPr>
        <p:spPr>
          <a:xfrm>
            <a:off x="5611737" y="2861415"/>
            <a:ext cx="2550600" cy="4236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i="1"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3" name="Google Shape;213;p25"/>
          <p:cNvSpPr txBox="1"/>
          <p:nvPr>
            <p:ph idx="7" type="subTitle"/>
          </p:nvPr>
        </p:nvSpPr>
        <p:spPr>
          <a:xfrm>
            <a:off x="5611737" y="3166162"/>
            <a:ext cx="2550600" cy="78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4" name="Google Shape;214;p25"/>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15" name="Google Shape;215;p25"/>
          <p:cNvSpPr/>
          <p:nvPr/>
        </p:nvSpPr>
        <p:spPr>
          <a:xfrm>
            <a:off x="285700" y="279600"/>
            <a:ext cx="8578800" cy="819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5"/>
          <p:cNvSpPr txBox="1"/>
          <p:nvPr>
            <p:ph idx="8" type="title"/>
          </p:nvPr>
        </p:nvSpPr>
        <p:spPr>
          <a:xfrm>
            <a:off x="720000" y="429768"/>
            <a:ext cx="7704000" cy="667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217" name="Shape 217"/>
        <p:cNvGrpSpPr/>
        <p:nvPr/>
      </p:nvGrpSpPr>
      <p:grpSpPr>
        <a:xfrm>
          <a:off x="0" y="0"/>
          <a:ext cx="0" cy="0"/>
          <a:chOff x="0" y="0"/>
          <a:chExt cx="0" cy="0"/>
        </a:xfrm>
      </p:grpSpPr>
      <p:sp>
        <p:nvSpPr>
          <p:cNvPr id="218" name="Google Shape;218;p26"/>
          <p:cNvSpPr/>
          <p:nvPr/>
        </p:nvSpPr>
        <p:spPr>
          <a:xfrm>
            <a:off x="285700" y="279600"/>
            <a:ext cx="8578800" cy="4584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6"/>
          <p:cNvSpPr txBox="1"/>
          <p:nvPr>
            <p:ph type="title"/>
          </p:nvPr>
        </p:nvSpPr>
        <p:spPr>
          <a:xfrm>
            <a:off x="720000" y="1652154"/>
            <a:ext cx="2305500" cy="3996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i="1"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0" name="Google Shape;220;p26"/>
          <p:cNvSpPr txBox="1"/>
          <p:nvPr>
            <p:ph idx="1" type="subTitle"/>
          </p:nvPr>
        </p:nvSpPr>
        <p:spPr>
          <a:xfrm>
            <a:off x="720000" y="1975825"/>
            <a:ext cx="2305500" cy="53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1" name="Google Shape;221;p26"/>
          <p:cNvSpPr txBox="1"/>
          <p:nvPr>
            <p:ph idx="2" type="title"/>
          </p:nvPr>
        </p:nvSpPr>
        <p:spPr>
          <a:xfrm>
            <a:off x="3419271" y="1652154"/>
            <a:ext cx="2305500" cy="3996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i="1"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2" name="Google Shape;222;p26"/>
          <p:cNvSpPr txBox="1"/>
          <p:nvPr>
            <p:ph idx="3" type="subTitle"/>
          </p:nvPr>
        </p:nvSpPr>
        <p:spPr>
          <a:xfrm>
            <a:off x="3419271" y="1975825"/>
            <a:ext cx="2305500" cy="53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3" name="Google Shape;223;p26"/>
          <p:cNvSpPr txBox="1"/>
          <p:nvPr>
            <p:ph idx="4" type="title"/>
          </p:nvPr>
        </p:nvSpPr>
        <p:spPr>
          <a:xfrm>
            <a:off x="720000" y="3085554"/>
            <a:ext cx="2305500" cy="3996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i="1"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4" name="Google Shape;224;p26"/>
          <p:cNvSpPr txBox="1"/>
          <p:nvPr>
            <p:ph idx="5" type="subTitle"/>
          </p:nvPr>
        </p:nvSpPr>
        <p:spPr>
          <a:xfrm>
            <a:off x="720000" y="3409225"/>
            <a:ext cx="2305500" cy="53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5" name="Google Shape;225;p26"/>
          <p:cNvSpPr txBox="1"/>
          <p:nvPr>
            <p:ph idx="6" type="title"/>
          </p:nvPr>
        </p:nvSpPr>
        <p:spPr>
          <a:xfrm>
            <a:off x="3419271" y="3085554"/>
            <a:ext cx="2305500" cy="3996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i="1"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6" name="Google Shape;226;p26"/>
          <p:cNvSpPr txBox="1"/>
          <p:nvPr>
            <p:ph idx="7" type="subTitle"/>
          </p:nvPr>
        </p:nvSpPr>
        <p:spPr>
          <a:xfrm>
            <a:off x="3419271" y="3409225"/>
            <a:ext cx="2305500" cy="53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7" name="Google Shape;227;p26"/>
          <p:cNvSpPr txBox="1"/>
          <p:nvPr>
            <p:ph idx="8" type="title"/>
          </p:nvPr>
        </p:nvSpPr>
        <p:spPr>
          <a:xfrm>
            <a:off x="6118549" y="1652154"/>
            <a:ext cx="2305500" cy="3996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i="1"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8" name="Google Shape;228;p26"/>
          <p:cNvSpPr txBox="1"/>
          <p:nvPr>
            <p:ph idx="9" type="subTitle"/>
          </p:nvPr>
        </p:nvSpPr>
        <p:spPr>
          <a:xfrm>
            <a:off x="6118549" y="1975825"/>
            <a:ext cx="2305500" cy="53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9" name="Google Shape;229;p26"/>
          <p:cNvSpPr txBox="1"/>
          <p:nvPr>
            <p:ph idx="13" type="title"/>
          </p:nvPr>
        </p:nvSpPr>
        <p:spPr>
          <a:xfrm>
            <a:off x="6118549" y="3085554"/>
            <a:ext cx="2305500" cy="3996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i="1"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0" name="Google Shape;230;p26"/>
          <p:cNvSpPr txBox="1"/>
          <p:nvPr>
            <p:ph idx="14" type="subTitle"/>
          </p:nvPr>
        </p:nvSpPr>
        <p:spPr>
          <a:xfrm>
            <a:off x="6118549" y="3409225"/>
            <a:ext cx="2305500" cy="53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1" name="Google Shape;231;p26"/>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232" name="Google Shape;232;p26"/>
          <p:cNvSpPr/>
          <p:nvPr/>
        </p:nvSpPr>
        <p:spPr>
          <a:xfrm>
            <a:off x="285700" y="279600"/>
            <a:ext cx="8578800" cy="819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6"/>
          <p:cNvSpPr txBox="1"/>
          <p:nvPr>
            <p:ph idx="15" type="title"/>
          </p:nvPr>
        </p:nvSpPr>
        <p:spPr>
          <a:xfrm>
            <a:off x="720000" y="429768"/>
            <a:ext cx="7704000" cy="667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solidFill>
          <a:schemeClr val="accent2"/>
        </a:solidFill>
      </p:bgPr>
    </p:bg>
    <p:spTree>
      <p:nvGrpSpPr>
        <p:cNvPr id="234" name="Shape 234"/>
        <p:cNvGrpSpPr/>
        <p:nvPr/>
      </p:nvGrpSpPr>
      <p:grpSpPr>
        <a:xfrm>
          <a:off x="0" y="0"/>
          <a:ext cx="0" cy="0"/>
          <a:chOff x="0" y="0"/>
          <a:chExt cx="0" cy="0"/>
        </a:xfrm>
      </p:grpSpPr>
      <p:sp>
        <p:nvSpPr>
          <p:cNvPr id="235" name="Google Shape;235;p27"/>
          <p:cNvSpPr txBox="1"/>
          <p:nvPr>
            <p:ph hasCustomPrompt="1" type="title"/>
          </p:nvPr>
        </p:nvSpPr>
        <p:spPr>
          <a:xfrm>
            <a:off x="4391176" y="387600"/>
            <a:ext cx="4277100" cy="82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200"/>
              <a:buNone/>
              <a:defRPr sz="57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36" name="Google Shape;236;p27"/>
          <p:cNvSpPr txBox="1"/>
          <p:nvPr>
            <p:ph idx="1" type="subTitle"/>
          </p:nvPr>
        </p:nvSpPr>
        <p:spPr>
          <a:xfrm>
            <a:off x="4391176" y="1185750"/>
            <a:ext cx="4277100" cy="265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7" name="Google Shape;237;p27"/>
          <p:cNvSpPr txBox="1"/>
          <p:nvPr>
            <p:ph hasCustomPrompt="1" idx="2" type="title"/>
          </p:nvPr>
        </p:nvSpPr>
        <p:spPr>
          <a:xfrm>
            <a:off x="4391176" y="1615143"/>
            <a:ext cx="4277100" cy="82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200"/>
              <a:buNone/>
              <a:defRPr i="1" sz="57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38" name="Google Shape;238;p27"/>
          <p:cNvSpPr txBox="1"/>
          <p:nvPr>
            <p:ph idx="3" type="subTitle"/>
          </p:nvPr>
        </p:nvSpPr>
        <p:spPr>
          <a:xfrm>
            <a:off x="4391176" y="2413294"/>
            <a:ext cx="4277100" cy="265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9" name="Google Shape;239;p27"/>
          <p:cNvSpPr txBox="1"/>
          <p:nvPr>
            <p:ph hasCustomPrompt="1" idx="4" type="title"/>
          </p:nvPr>
        </p:nvSpPr>
        <p:spPr>
          <a:xfrm>
            <a:off x="4391176" y="2842699"/>
            <a:ext cx="4277100" cy="82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200"/>
              <a:buNone/>
              <a:defRPr sz="57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40" name="Google Shape;240;p27"/>
          <p:cNvSpPr txBox="1"/>
          <p:nvPr>
            <p:ph idx="5" type="subTitle"/>
          </p:nvPr>
        </p:nvSpPr>
        <p:spPr>
          <a:xfrm>
            <a:off x="4391176" y="3640850"/>
            <a:ext cx="4277100" cy="265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1" name="Google Shape;241;p27"/>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242" name="Google Shape;242;p27"/>
          <p:cNvSpPr/>
          <p:nvPr/>
        </p:nvSpPr>
        <p:spPr>
          <a:xfrm>
            <a:off x="285700" y="279600"/>
            <a:ext cx="8578800" cy="4584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bg>
      <p:bgPr>
        <a:solidFill>
          <a:schemeClr val="lt2"/>
        </a:solidFill>
      </p:bgPr>
    </p:bg>
    <p:spTree>
      <p:nvGrpSpPr>
        <p:cNvPr id="243" name="Shape 243"/>
        <p:cNvGrpSpPr/>
        <p:nvPr/>
      </p:nvGrpSpPr>
      <p:grpSpPr>
        <a:xfrm>
          <a:off x="0" y="0"/>
          <a:ext cx="0" cy="0"/>
          <a:chOff x="0" y="0"/>
          <a:chExt cx="0" cy="0"/>
        </a:xfrm>
      </p:grpSpPr>
      <p:sp>
        <p:nvSpPr>
          <p:cNvPr id="244" name="Google Shape;244;p28"/>
          <p:cNvSpPr txBox="1"/>
          <p:nvPr>
            <p:ph hasCustomPrompt="1" type="title"/>
          </p:nvPr>
        </p:nvSpPr>
        <p:spPr>
          <a:xfrm>
            <a:off x="722275" y="539507"/>
            <a:ext cx="2470200" cy="828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200"/>
              <a:buNone/>
              <a:defRPr sz="4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45" name="Google Shape;245;p28"/>
          <p:cNvSpPr txBox="1"/>
          <p:nvPr>
            <p:ph idx="1" type="subTitle"/>
          </p:nvPr>
        </p:nvSpPr>
        <p:spPr>
          <a:xfrm>
            <a:off x="722275" y="1467050"/>
            <a:ext cx="2470200" cy="53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6" name="Google Shape;246;p28"/>
          <p:cNvSpPr txBox="1"/>
          <p:nvPr>
            <p:ph hasCustomPrompt="1" idx="2" type="title"/>
          </p:nvPr>
        </p:nvSpPr>
        <p:spPr>
          <a:xfrm>
            <a:off x="3336863" y="539500"/>
            <a:ext cx="2470200" cy="828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200"/>
              <a:buNone/>
              <a:defRPr i="1" sz="4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47" name="Google Shape;247;p28"/>
          <p:cNvSpPr txBox="1"/>
          <p:nvPr>
            <p:ph idx="3" type="subTitle"/>
          </p:nvPr>
        </p:nvSpPr>
        <p:spPr>
          <a:xfrm>
            <a:off x="3336862" y="1467053"/>
            <a:ext cx="2470200" cy="53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8" name="Google Shape;248;p28"/>
          <p:cNvSpPr txBox="1"/>
          <p:nvPr>
            <p:ph hasCustomPrompt="1" idx="4" type="title"/>
          </p:nvPr>
        </p:nvSpPr>
        <p:spPr>
          <a:xfrm>
            <a:off x="5951425" y="539506"/>
            <a:ext cx="2470200" cy="828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200"/>
              <a:buNone/>
              <a:defRPr sz="4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49" name="Google Shape;249;p28"/>
          <p:cNvSpPr txBox="1"/>
          <p:nvPr>
            <p:ph idx="5" type="subTitle"/>
          </p:nvPr>
        </p:nvSpPr>
        <p:spPr>
          <a:xfrm>
            <a:off x="5951425" y="1467050"/>
            <a:ext cx="2470200" cy="53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0" name="Google Shape;250;p28"/>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51" name="Google Shape;251;p28"/>
          <p:cNvSpPr/>
          <p:nvPr/>
        </p:nvSpPr>
        <p:spPr>
          <a:xfrm>
            <a:off x="285700" y="279600"/>
            <a:ext cx="8578800" cy="4584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ONE_COLUMN_TEXT_1">
    <p:bg>
      <p:bgPr>
        <a:solidFill>
          <a:schemeClr val="accent2"/>
        </a:solidFill>
      </p:bgPr>
    </p:bg>
    <p:spTree>
      <p:nvGrpSpPr>
        <p:cNvPr id="252" name="Shape 252"/>
        <p:cNvGrpSpPr/>
        <p:nvPr/>
      </p:nvGrpSpPr>
      <p:grpSpPr>
        <a:xfrm>
          <a:off x="0" y="0"/>
          <a:ext cx="0" cy="0"/>
          <a:chOff x="0" y="0"/>
          <a:chExt cx="0" cy="0"/>
        </a:xfrm>
      </p:grpSpPr>
      <p:sp>
        <p:nvSpPr>
          <p:cNvPr id="253" name="Google Shape;253;p29"/>
          <p:cNvSpPr/>
          <p:nvPr/>
        </p:nvSpPr>
        <p:spPr>
          <a:xfrm>
            <a:off x="285700" y="279600"/>
            <a:ext cx="8578800" cy="4584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9"/>
          <p:cNvSpPr txBox="1"/>
          <p:nvPr>
            <p:ph idx="1" type="body"/>
          </p:nvPr>
        </p:nvSpPr>
        <p:spPr>
          <a:xfrm>
            <a:off x="5559375" y="1389525"/>
            <a:ext cx="2869500" cy="1164900"/>
          </a:xfrm>
          <a:prstGeom prst="rect">
            <a:avLst/>
          </a:prstGeom>
        </p:spPr>
        <p:txBody>
          <a:bodyPr anchorCtr="0" anchor="t" bIns="91425" lIns="91425" spcFirstLastPara="1" rIns="91425" wrap="square" tIns="91425">
            <a:noAutofit/>
          </a:bodyPr>
          <a:lstStyle>
            <a:lvl1pPr indent="-317500" lvl="0" marL="457200" rtl="0" algn="r">
              <a:lnSpc>
                <a:spcPct val="100000"/>
              </a:lnSpc>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255" name="Google Shape;255;p29"/>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lvl1pPr lvl="0" rtl="0">
              <a:buNone/>
              <a:defRPr>
                <a:solidFill>
                  <a:srgbClr val="434343"/>
                </a:solidFill>
              </a:defRPr>
            </a:lvl1pPr>
            <a:lvl2pPr lvl="1" rtl="0">
              <a:buNone/>
              <a:defRPr>
                <a:solidFill>
                  <a:srgbClr val="434343"/>
                </a:solidFill>
              </a:defRPr>
            </a:lvl2pPr>
            <a:lvl3pPr lvl="2" rtl="0">
              <a:buNone/>
              <a:defRPr>
                <a:solidFill>
                  <a:srgbClr val="434343"/>
                </a:solidFill>
              </a:defRPr>
            </a:lvl3pPr>
            <a:lvl4pPr lvl="3" rtl="0">
              <a:buNone/>
              <a:defRPr>
                <a:solidFill>
                  <a:srgbClr val="434343"/>
                </a:solidFill>
              </a:defRPr>
            </a:lvl4pPr>
            <a:lvl5pPr lvl="4" rtl="0">
              <a:buNone/>
              <a:defRPr>
                <a:solidFill>
                  <a:srgbClr val="434343"/>
                </a:solidFill>
              </a:defRPr>
            </a:lvl5pPr>
            <a:lvl6pPr lvl="5" rtl="0">
              <a:buNone/>
              <a:defRPr>
                <a:solidFill>
                  <a:srgbClr val="434343"/>
                </a:solidFill>
              </a:defRPr>
            </a:lvl6pPr>
            <a:lvl7pPr lvl="6" rtl="0">
              <a:buNone/>
              <a:defRPr>
                <a:solidFill>
                  <a:srgbClr val="434343"/>
                </a:solidFill>
              </a:defRPr>
            </a:lvl7pPr>
            <a:lvl8pPr lvl="7" rtl="0">
              <a:buNone/>
              <a:defRPr>
                <a:solidFill>
                  <a:srgbClr val="434343"/>
                </a:solidFill>
              </a:defRPr>
            </a:lvl8pPr>
            <a:lvl9pPr lvl="8" rtl="0">
              <a:buNone/>
              <a:defRPr>
                <a:solidFill>
                  <a:srgbClr val="434343"/>
                </a:solidFill>
              </a:defRPr>
            </a:lvl9pPr>
          </a:lstStyle>
          <a:p>
            <a:pPr indent="0" lvl="0" marL="0" rtl="0" algn="ctr">
              <a:spcBef>
                <a:spcPts val="0"/>
              </a:spcBef>
              <a:spcAft>
                <a:spcPts val="0"/>
              </a:spcAft>
              <a:buNone/>
            </a:pPr>
            <a:fld id="{00000000-1234-1234-1234-123412341234}" type="slidenum">
              <a:rPr lang="en"/>
              <a:t>‹#›</a:t>
            </a:fld>
            <a:endParaRPr/>
          </a:p>
        </p:txBody>
      </p:sp>
      <p:sp>
        <p:nvSpPr>
          <p:cNvPr id="256" name="Google Shape;256;p29"/>
          <p:cNvSpPr/>
          <p:nvPr/>
        </p:nvSpPr>
        <p:spPr>
          <a:xfrm>
            <a:off x="285700" y="279600"/>
            <a:ext cx="8578800" cy="819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9"/>
          <p:cNvSpPr txBox="1"/>
          <p:nvPr>
            <p:ph type="title"/>
          </p:nvPr>
        </p:nvSpPr>
        <p:spPr>
          <a:xfrm>
            <a:off x="720000" y="429768"/>
            <a:ext cx="7704000" cy="667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
    <p:bg>
      <p:bgPr>
        <a:solidFill>
          <a:schemeClr val="accent2"/>
        </a:solidFill>
      </p:bgPr>
    </p:bg>
    <p:spTree>
      <p:nvGrpSpPr>
        <p:cNvPr id="258" name="Shape 258"/>
        <p:cNvGrpSpPr/>
        <p:nvPr/>
      </p:nvGrpSpPr>
      <p:grpSpPr>
        <a:xfrm>
          <a:off x="0" y="0"/>
          <a:ext cx="0" cy="0"/>
          <a:chOff x="0" y="0"/>
          <a:chExt cx="0" cy="0"/>
        </a:xfrm>
      </p:grpSpPr>
      <p:sp>
        <p:nvSpPr>
          <p:cNvPr id="259" name="Google Shape;259;p30"/>
          <p:cNvSpPr/>
          <p:nvPr/>
        </p:nvSpPr>
        <p:spPr>
          <a:xfrm>
            <a:off x="285700" y="279600"/>
            <a:ext cx="8578800" cy="4584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0"/>
          <p:cNvSpPr txBox="1"/>
          <p:nvPr>
            <p:ph idx="1" type="subTitle"/>
          </p:nvPr>
        </p:nvSpPr>
        <p:spPr>
          <a:xfrm>
            <a:off x="720000" y="1959506"/>
            <a:ext cx="2896800" cy="1360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60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261" name="Google Shape;261;p30"/>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62" name="Google Shape;262;p30"/>
          <p:cNvSpPr txBox="1"/>
          <p:nvPr>
            <p:ph type="title"/>
          </p:nvPr>
        </p:nvSpPr>
        <p:spPr>
          <a:xfrm>
            <a:off x="720000" y="1421093"/>
            <a:ext cx="3441000" cy="64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3" name="Google Shape;263;p30"/>
          <p:cNvSpPr/>
          <p:nvPr/>
        </p:nvSpPr>
        <p:spPr>
          <a:xfrm>
            <a:off x="285580" y="279600"/>
            <a:ext cx="4307700" cy="4049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285700" y="279600"/>
            <a:ext cx="8578800" cy="819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285700" y="279600"/>
            <a:ext cx="8578800" cy="4584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720000" y="463301"/>
            <a:ext cx="7704000" cy="559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4"/>
          <p:cNvSpPr txBox="1"/>
          <p:nvPr>
            <p:ph idx="1" type="body"/>
          </p:nvPr>
        </p:nvSpPr>
        <p:spPr>
          <a:xfrm>
            <a:off x="720000" y="1098600"/>
            <a:ext cx="7704000" cy="32301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Cormorant Upright"/>
              <a:buAutoNum type="arabicPeriod"/>
              <a:defRPr sz="1250"/>
            </a:lvl1pPr>
            <a:lvl2pPr indent="-304800" lvl="1" marL="914400" rtl="0">
              <a:lnSpc>
                <a:spcPct val="115000"/>
              </a:lnSpc>
              <a:spcBef>
                <a:spcPts val="0"/>
              </a:spcBef>
              <a:spcAft>
                <a:spcPts val="0"/>
              </a:spcAft>
              <a:buSzPts val="1200"/>
              <a:buFont typeface="Roboto Condensed Light"/>
              <a:buAutoNum type="alphaLcPeriod"/>
              <a:defRPr/>
            </a:lvl2pPr>
            <a:lvl3pPr indent="-304800" lvl="2" marL="1371600" rtl="0">
              <a:lnSpc>
                <a:spcPct val="115000"/>
              </a:lnSpc>
              <a:spcBef>
                <a:spcPts val="0"/>
              </a:spcBef>
              <a:spcAft>
                <a:spcPts val="0"/>
              </a:spcAft>
              <a:buSzPts val="1200"/>
              <a:buFont typeface="Roboto Condensed Light"/>
              <a:buAutoNum type="romanLcPeriod"/>
              <a:defRPr/>
            </a:lvl3pPr>
            <a:lvl4pPr indent="-304800" lvl="3" marL="1828800" rtl="0">
              <a:lnSpc>
                <a:spcPct val="115000"/>
              </a:lnSpc>
              <a:spcBef>
                <a:spcPts val="0"/>
              </a:spcBef>
              <a:spcAft>
                <a:spcPts val="0"/>
              </a:spcAft>
              <a:buSzPts val="1200"/>
              <a:buFont typeface="Roboto Condensed Light"/>
              <a:buAutoNum type="arabicPeriod"/>
              <a:defRPr/>
            </a:lvl4pPr>
            <a:lvl5pPr indent="-304800" lvl="4" marL="2286000" rtl="0">
              <a:lnSpc>
                <a:spcPct val="115000"/>
              </a:lnSpc>
              <a:spcBef>
                <a:spcPts val="0"/>
              </a:spcBef>
              <a:spcAft>
                <a:spcPts val="0"/>
              </a:spcAft>
              <a:buSzPts val="1200"/>
              <a:buFont typeface="Roboto Condensed Light"/>
              <a:buAutoNum type="alphaLcPeriod"/>
              <a:defRPr/>
            </a:lvl5pPr>
            <a:lvl6pPr indent="-304800" lvl="5" marL="2743200" rtl="0">
              <a:lnSpc>
                <a:spcPct val="115000"/>
              </a:lnSpc>
              <a:spcBef>
                <a:spcPts val="0"/>
              </a:spcBef>
              <a:spcAft>
                <a:spcPts val="0"/>
              </a:spcAft>
              <a:buSzPts val="1200"/>
              <a:buFont typeface="Roboto Condensed Light"/>
              <a:buAutoNum type="romanLcPeriod"/>
              <a:defRPr/>
            </a:lvl6pPr>
            <a:lvl7pPr indent="-304800" lvl="6" marL="3200400" rtl="0">
              <a:lnSpc>
                <a:spcPct val="115000"/>
              </a:lnSpc>
              <a:spcBef>
                <a:spcPts val="0"/>
              </a:spcBef>
              <a:spcAft>
                <a:spcPts val="0"/>
              </a:spcAft>
              <a:buSzPts val="1200"/>
              <a:buFont typeface="Roboto Condensed Light"/>
              <a:buAutoNum type="arabicPeriod"/>
              <a:defRPr/>
            </a:lvl7pPr>
            <a:lvl8pPr indent="-304800" lvl="7" marL="3657600" rtl="0">
              <a:lnSpc>
                <a:spcPct val="115000"/>
              </a:lnSpc>
              <a:spcBef>
                <a:spcPts val="0"/>
              </a:spcBef>
              <a:spcAft>
                <a:spcPts val="0"/>
              </a:spcAft>
              <a:buSzPts val="1200"/>
              <a:buFont typeface="Roboto Condensed Light"/>
              <a:buAutoNum type="alphaLcPeriod"/>
              <a:defRPr/>
            </a:lvl8pPr>
            <a:lvl9pPr indent="-304800" lvl="8" marL="4114800" rtl="0">
              <a:lnSpc>
                <a:spcPct val="115000"/>
              </a:lnSpc>
              <a:spcBef>
                <a:spcPts val="0"/>
              </a:spcBef>
              <a:spcAft>
                <a:spcPts val="0"/>
              </a:spcAft>
              <a:buSzPts val="1200"/>
              <a:buFont typeface="Roboto Condensed Light"/>
              <a:buAutoNum type="romanLcPeriod"/>
              <a:defRPr/>
            </a:lvl9pPr>
          </a:lstStyle>
          <a:p/>
        </p:txBody>
      </p:sp>
      <p:sp>
        <p:nvSpPr>
          <p:cNvPr id="24" name="Google Shape;24;p4"/>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
    <p:bg>
      <p:bgPr>
        <a:solidFill>
          <a:schemeClr val="accent2"/>
        </a:solidFill>
      </p:bgPr>
    </p:bg>
    <p:spTree>
      <p:nvGrpSpPr>
        <p:cNvPr id="264" name="Shape 264"/>
        <p:cNvGrpSpPr/>
        <p:nvPr/>
      </p:nvGrpSpPr>
      <p:grpSpPr>
        <a:xfrm>
          <a:off x="0" y="0"/>
          <a:ext cx="0" cy="0"/>
          <a:chOff x="0" y="0"/>
          <a:chExt cx="0" cy="0"/>
        </a:xfrm>
      </p:grpSpPr>
      <p:sp>
        <p:nvSpPr>
          <p:cNvPr id="265" name="Google Shape;265;p31"/>
          <p:cNvSpPr/>
          <p:nvPr/>
        </p:nvSpPr>
        <p:spPr>
          <a:xfrm>
            <a:off x="285700" y="279600"/>
            <a:ext cx="8578800" cy="4584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1"/>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67" name="Google Shape;267;p31"/>
          <p:cNvSpPr txBox="1"/>
          <p:nvPr>
            <p:ph type="title"/>
          </p:nvPr>
        </p:nvSpPr>
        <p:spPr>
          <a:xfrm>
            <a:off x="2242200" y="1266463"/>
            <a:ext cx="4659600" cy="986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5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8" name="Google Shape;268;p31"/>
          <p:cNvSpPr txBox="1"/>
          <p:nvPr>
            <p:ph idx="1" type="subTitle"/>
          </p:nvPr>
        </p:nvSpPr>
        <p:spPr>
          <a:xfrm>
            <a:off x="2242200" y="2195283"/>
            <a:ext cx="4659600" cy="1238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_1_1">
    <p:bg>
      <p:bgPr>
        <a:solidFill>
          <a:schemeClr val="accent2"/>
        </a:solidFill>
      </p:bgPr>
    </p:bg>
    <p:spTree>
      <p:nvGrpSpPr>
        <p:cNvPr id="269" name="Shape 269"/>
        <p:cNvGrpSpPr/>
        <p:nvPr/>
      </p:nvGrpSpPr>
      <p:grpSpPr>
        <a:xfrm>
          <a:off x="0" y="0"/>
          <a:ext cx="0" cy="0"/>
          <a:chOff x="0" y="0"/>
          <a:chExt cx="0" cy="0"/>
        </a:xfrm>
      </p:grpSpPr>
      <p:sp>
        <p:nvSpPr>
          <p:cNvPr id="270" name="Google Shape;270;p32"/>
          <p:cNvSpPr/>
          <p:nvPr/>
        </p:nvSpPr>
        <p:spPr>
          <a:xfrm>
            <a:off x="285700" y="279600"/>
            <a:ext cx="8578800" cy="4584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2"/>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72" name="Google Shape;272;p32"/>
          <p:cNvSpPr/>
          <p:nvPr/>
        </p:nvSpPr>
        <p:spPr>
          <a:xfrm>
            <a:off x="285700" y="279600"/>
            <a:ext cx="8578800" cy="819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2"/>
          <p:cNvSpPr txBox="1"/>
          <p:nvPr>
            <p:ph type="title"/>
          </p:nvPr>
        </p:nvSpPr>
        <p:spPr>
          <a:xfrm>
            <a:off x="720000" y="429768"/>
            <a:ext cx="77040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4" name="Google Shape;274;p32"/>
          <p:cNvSpPr txBox="1"/>
          <p:nvPr>
            <p:ph idx="1" type="subTitle"/>
          </p:nvPr>
        </p:nvSpPr>
        <p:spPr>
          <a:xfrm>
            <a:off x="2664000" y="1381025"/>
            <a:ext cx="3816000" cy="265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_1_1_1">
    <p:bg>
      <p:bgPr>
        <a:solidFill>
          <a:schemeClr val="dk2"/>
        </a:solidFill>
      </p:bgPr>
    </p:bg>
    <p:spTree>
      <p:nvGrpSpPr>
        <p:cNvPr id="275" name="Shape 275"/>
        <p:cNvGrpSpPr/>
        <p:nvPr/>
      </p:nvGrpSpPr>
      <p:grpSpPr>
        <a:xfrm>
          <a:off x="0" y="0"/>
          <a:ext cx="0" cy="0"/>
          <a:chOff x="0" y="0"/>
          <a:chExt cx="0" cy="0"/>
        </a:xfrm>
      </p:grpSpPr>
      <p:sp>
        <p:nvSpPr>
          <p:cNvPr id="276" name="Google Shape;276;p33"/>
          <p:cNvSpPr/>
          <p:nvPr/>
        </p:nvSpPr>
        <p:spPr>
          <a:xfrm>
            <a:off x="285700" y="279600"/>
            <a:ext cx="8578800" cy="4584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3"/>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78" name="Google Shape;278;p33"/>
          <p:cNvSpPr txBox="1"/>
          <p:nvPr>
            <p:ph type="title"/>
          </p:nvPr>
        </p:nvSpPr>
        <p:spPr>
          <a:xfrm>
            <a:off x="5267738" y="1421100"/>
            <a:ext cx="29037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9" name="Google Shape;279;p33"/>
          <p:cNvSpPr txBox="1"/>
          <p:nvPr>
            <p:ph idx="1" type="subTitle"/>
          </p:nvPr>
        </p:nvSpPr>
        <p:spPr>
          <a:xfrm>
            <a:off x="5260963" y="1959517"/>
            <a:ext cx="2903700" cy="1360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6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80" name="Google Shape;280;p33"/>
          <p:cNvSpPr/>
          <p:nvPr/>
        </p:nvSpPr>
        <p:spPr>
          <a:xfrm>
            <a:off x="285700" y="278100"/>
            <a:ext cx="4282200" cy="4050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1_1_1_1_1">
    <p:bg>
      <p:bgPr>
        <a:solidFill>
          <a:schemeClr val="lt2"/>
        </a:solidFill>
      </p:bgPr>
    </p:bg>
    <p:spTree>
      <p:nvGrpSpPr>
        <p:cNvPr id="281" name="Shape 281"/>
        <p:cNvGrpSpPr/>
        <p:nvPr/>
      </p:nvGrpSpPr>
      <p:grpSpPr>
        <a:xfrm>
          <a:off x="0" y="0"/>
          <a:ext cx="0" cy="0"/>
          <a:chOff x="0" y="0"/>
          <a:chExt cx="0" cy="0"/>
        </a:xfrm>
      </p:grpSpPr>
      <p:sp>
        <p:nvSpPr>
          <p:cNvPr id="282" name="Google Shape;282;p34"/>
          <p:cNvSpPr/>
          <p:nvPr/>
        </p:nvSpPr>
        <p:spPr>
          <a:xfrm>
            <a:off x="285700" y="279600"/>
            <a:ext cx="8578800" cy="4584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4"/>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84" name="Google Shape;284;p34"/>
          <p:cNvSpPr txBox="1"/>
          <p:nvPr>
            <p:ph type="title"/>
          </p:nvPr>
        </p:nvSpPr>
        <p:spPr>
          <a:xfrm>
            <a:off x="991025" y="1426388"/>
            <a:ext cx="2896800" cy="640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5" name="Google Shape;285;p34"/>
          <p:cNvSpPr txBox="1"/>
          <p:nvPr>
            <p:ph idx="1" type="subTitle"/>
          </p:nvPr>
        </p:nvSpPr>
        <p:spPr>
          <a:xfrm>
            <a:off x="991025" y="1961127"/>
            <a:ext cx="2896800" cy="1360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Char char="〜"/>
              <a:defRPr sz="16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86" name="Google Shape;286;p34"/>
          <p:cNvSpPr/>
          <p:nvPr/>
        </p:nvSpPr>
        <p:spPr>
          <a:xfrm>
            <a:off x="285580" y="279600"/>
            <a:ext cx="4307700" cy="4049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1_1_1_1_1_1">
    <p:bg>
      <p:bgPr>
        <a:solidFill>
          <a:schemeClr val="lt2"/>
        </a:solidFill>
      </p:bgPr>
    </p:bg>
    <p:spTree>
      <p:nvGrpSpPr>
        <p:cNvPr id="287" name="Shape 287"/>
        <p:cNvGrpSpPr/>
        <p:nvPr/>
      </p:nvGrpSpPr>
      <p:grpSpPr>
        <a:xfrm>
          <a:off x="0" y="0"/>
          <a:ext cx="0" cy="0"/>
          <a:chOff x="0" y="0"/>
          <a:chExt cx="0" cy="0"/>
        </a:xfrm>
      </p:grpSpPr>
      <p:sp>
        <p:nvSpPr>
          <p:cNvPr id="288" name="Google Shape;288;p35"/>
          <p:cNvSpPr/>
          <p:nvPr/>
        </p:nvSpPr>
        <p:spPr>
          <a:xfrm>
            <a:off x="285700" y="279600"/>
            <a:ext cx="8578800" cy="4584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5"/>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90" name="Google Shape;290;p35"/>
          <p:cNvSpPr txBox="1"/>
          <p:nvPr>
            <p:ph type="title"/>
          </p:nvPr>
        </p:nvSpPr>
        <p:spPr>
          <a:xfrm>
            <a:off x="2068650" y="2856250"/>
            <a:ext cx="5006700" cy="741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i="1"/>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1" name="Google Shape;291;p35"/>
          <p:cNvSpPr txBox="1"/>
          <p:nvPr>
            <p:ph idx="1" type="subTitle"/>
          </p:nvPr>
        </p:nvSpPr>
        <p:spPr>
          <a:xfrm>
            <a:off x="2068650" y="3420599"/>
            <a:ext cx="5006700" cy="74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1_1_1_1_1_1_1">
    <p:bg>
      <p:bgPr>
        <a:solidFill>
          <a:schemeClr val="accent2"/>
        </a:solidFill>
      </p:bgPr>
    </p:bg>
    <p:spTree>
      <p:nvGrpSpPr>
        <p:cNvPr id="292" name="Shape 292"/>
        <p:cNvGrpSpPr/>
        <p:nvPr/>
      </p:nvGrpSpPr>
      <p:grpSpPr>
        <a:xfrm>
          <a:off x="0" y="0"/>
          <a:ext cx="0" cy="0"/>
          <a:chOff x="0" y="0"/>
          <a:chExt cx="0" cy="0"/>
        </a:xfrm>
      </p:grpSpPr>
      <p:sp>
        <p:nvSpPr>
          <p:cNvPr id="293" name="Google Shape;293;p36"/>
          <p:cNvSpPr/>
          <p:nvPr/>
        </p:nvSpPr>
        <p:spPr>
          <a:xfrm>
            <a:off x="285700" y="279600"/>
            <a:ext cx="8578800" cy="4584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6"/>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95" name="Google Shape;295;p36"/>
          <p:cNvSpPr txBox="1"/>
          <p:nvPr>
            <p:ph type="title"/>
          </p:nvPr>
        </p:nvSpPr>
        <p:spPr>
          <a:xfrm>
            <a:off x="2253000" y="539500"/>
            <a:ext cx="4638000" cy="679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i="1"/>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6" name="Google Shape;296;p36"/>
          <p:cNvSpPr txBox="1"/>
          <p:nvPr>
            <p:ph idx="1" type="subTitle"/>
          </p:nvPr>
        </p:nvSpPr>
        <p:spPr>
          <a:xfrm>
            <a:off x="2253000" y="1103474"/>
            <a:ext cx="4638000" cy="74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p:cSld name="CUSTOM_1_1_1_1_1_1_1_1">
    <p:bg>
      <p:bgPr>
        <a:solidFill>
          <a:schemeClr val="accent2"/>
        </a:solidFill>
      </p:bgPr>
    </p:bg>
    <p:spTree>
      <p:nvGrpSpPr>
        <p:cNvPr id="297" name="Shape 297"/>
        <p:cNvGrpSpPr/>
        <p:nvPr/>
      </p:nvGrpSpPr>
      <p:grpSpPr>
        <a:xfrm>
          <a:off x="0" y="0"/>
          <a:ext cx="0" cy="0"/>
          <a:chOff x="0" y="0"/>
          <a:chExt cx="0" cy="0"/>
        </a:xfrm>
      </p:grpSpPr>
      <p:sp>
        <p:nvSpPr>
          <p:cNvPr id="298" name="Google Shape;298;p37"/>
          <p:cNvSpPr/>
          <p:nvPr/>
        </p:nvSpPr>
        <p:spPr>
          <a:xfrm>
            <a:off x="285700" y="279600"/>
            <a:ext cx="8578800" cy="4584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7"/>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300" name="Google Shape;300;p37"/>
          <p:cNvSpPr txBox="1"/>
          <p:nvPr>
            <p:ph idx="1" type="subTitle"/>
          </p:nvPr>
        </p:nvSpPr>
        <p:spPr>
          <a:xfrm>
            <a:off x="722375" y="1103475"/>
            <a:ext cx="3752700" cy="322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301" name="Google Shape;301;p37"/>
          <p:cNvSpPr txBox="1"/>
          <p:nvPr>
            <p:ph idx="2" type="subTitle"/>
          </p:nvPr>
        </p:nvSpPr>
        <p:spPr>
          <a:xfrm>
            <a:off x="4669050" y="1103475"/>
            <a:ext cx="3752700" cy="3225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sz="140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302" name="Google Shape;302;p37"/>
          <p:cNvSpPr/>
          <p:nvPr/>
        </p:nvSpPr>
        <p:spPr>
          <a:xfrm>
            <a:off x="285700" y="279600"/>
            <a:ext cx="8578800" cy="819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7"/>
          <p:cNvSpPr txBox="1"/>
          <p:nvPr>
            <p:ph type="title"/>
          </p:nvPr>
        </p:nvSpPr>
        <p:spPr>
          <a:xfrm>
            <a:off x="720000" y="429650"/>
            <a:ext cx="7704000" cy="669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0">
  <p:cSld name="CUSTOM_1_1_1_1_1_1_1_1_1">
    <p:bg>
      <p:bgPr>
        <a:solidFill>
          <a:schemeClr val="lt2"/>
        </a:solidFill>
      </p:bgPr>
    </p:bg>
    <p:spTree>
      <p:nvGrpSpPr>
        <p:cNvPr id="304" name="Shape 304"/>
        <p:cNvGrpSpPr/>
        <p:nvPr/>
      </p:nvGrpSpPr>
      <p:grpSpPr>
        <a:xfrm>
          <a:off x="0" y="0"/>
          <a:ext cx="0" cy="0"/>
          <a:chOff x="0" y="0"/>
          <a:chExt cx="0" cy="0"/>
        </a:xfrm>
      </p:grpSpPr>
      <p:sp>
        <p:nvSpPr>
          <p:cNvPr id="305" name="Google Shape;305;p38"/>
          <p:cNvSpPr/>
          <p:nvPr/>
        </p:nvSpPr>
        <p:spPr>
          <a:xfrm>
            <a:off x="285700" y="279600"/>
            <a:ext cx="8578800" cy="4584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8"/>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307" name="Google Shape;307;p38"/>
          <p:cNvSpPr txBox="1"/>
          <p:nvPr>
            <p:ph idx="1" type="subTitle"/>
          </p:nvPr>
        </p:nvSpPr>
        <p:spPr>
          <a:xfrm>
            <a:off x="722375" y="1103475"/>
            <a:ext cx="3752700" cy="322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308" name="Google Shape;308;p38"/>
          <p:cNvSpPr txBox="1"/>
          <p:nvPr>
            <p:ph idx="2" type="subTitle"/>
          </p:nvPr>
        </p:nvSpPr>
        <p:spPr>
          <a:xfrm>
            <a:off x="4669050" y="1103475"/>
            <a:ext cx="3752700" cy="3225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sz="140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309" name="Google Shape;309;p38"/>
          <p:cNvSpPr/>
          <p:nvPr/>
        </p:nvSpPr>
        <p:spPr>
          <a:xfrm>
            <a:off x="285700" y="279600"/>
            <a:ext cx="8578800" cy="819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8"/>
          <p:cNvSpPr txBox="1"/>
          <p:nvPr>
            <p:ph type="title"/>
          </p:nvPr>
        </p:nvSpPr>
        <p:spPr>
          <a:xfrm>
            <a:off x="720000" y="429650"/>
            <a:ext cx="7704000" cy="669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
    <p:bg>
      <p:bgPr>
        <a:solidFill>
          <a:schemeClr val="lt2"/>
        </a:solidFill>
      </p:bgPr>
    </p:bg>
    <p:spTree>
      <p:nvGrpSpPr>
        <p:cNvPr id="311" name="Shape 311"/>
        <p:cNvGrpSpPr/>
        <p:nvPr/>
      </p:nvGrpSpPr>
      <p:grpSpPr>
        <a:xfrm>
          <a:off x="0" y="0"/>
          <a:ext cx="0" cy="0"/>
          <a:chOff x="0" y="0"/>
          <a:chExt cx="0" cy="0"/>
        </a:xfrm>
      </p:grpSpPr>
      <p:sp>
        <p:nvSpPr>
          <p:cNvPr id="312" name="Google Shape;312;p39"/>
          <p:cNvSpPr/>
          <p:nvPr/>
        </p:nvSpPr>
        <p:spPr>
          <a:xfrm>
            <a:off x="285700" y="279600"/>
            <a:ext cx="8578800" cy="4584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9"/>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314" name="Google Shape;314;p39"/>
          <p:cNvSpPr/>
          <p:nvPr/>
        </p:nvSpPr>
        <p:spPr>
          <a:xfrm>
            <a:off x="285700" y="279600"/>
            <a:ext cx="8578800" cy="819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9"/>
          <p:cNvSpPr txBox="1"/>
          <p:nvPr>
            <p:ph type="title"/>
          </p:nvPr>
        </p:nvSpPr>
        <p:spPr>
          <a:xfrm>
            <a:off x="720000" y="429768"/>
            <a:ext cx="7704000" cy="667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_1">
    <p:bg>
      <p:bgPr>
        <a:solidFill>
          <a:schemeClr val="accent2"/>
        </a:solidFill>
      </p:bgPr>
    </p:bg>
    <p:spTree>
      <p:nvGrpSpPr>
        <p:cNvPr id="316" name="Shape 316"/>
        <p:cNvGrpSpPr/>
        <p:nvPr/>
      </p:nvGrpSpPr>
      <p:grpSpPr>
        <a:xfrm>
          <a:off x="0" y="0"/>
          <a:ext cx="0" cy="0"/>
          <a:chOff x="0" y="0"/>
          <a:chExt cx="0" cy="0"/>
        </a:xfrm>
      </p:grpSpPr>
      <p:sp>
        <p:nvSpPr>
          <p:cNvPr id="317" name="Google Shape;317;p40"/>
          <p:cNvSpPr/>
          <p:nvPr/>
        </p:nvSpPr>
        <p:spPr>
          <a:xfrm>
            <a:off x="285700" y="279600"/>
            <a:ext cx="8578800" cy="4584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0"/>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319" name="Google Shape;319;p40"/>
          <p:cNvSpPr/>
          <p:nvPr/>
        </p:nvSpPr>
        <p:spPr>
          <a:xfrm>
            <a:off x="285700" y="279600"/>
            <a:ext cx="8578800" cy="819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0"/>
          <p:cNvSpPr txBox="1"/>
          <p:nvPr>
            <p:ph type="title"/>
          </p:nvPr>
        </p:nvSpPr>
        <p:spPr>
          <a:xfrm>
            <a:off x="720000" y="429768"/>
            <a:ext cx="7704000" cy="667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2"/>
        </a:solidFill>
      </p:bgPr>
    </p:bg>
    <p:spTree>
      <p:nvGrpSpPr>
        <p:cNvPr id="25" name="Shape 25"/>
        <p:cNvGrpSpPr/>
        <p:nvPr/>
      </p:nvGrpSpPr>
      <p:grpSpPr>
        <a:xfrm>
          <a:off x="0" y="0"/>
          <a:ext cx="0" cy="0"/>
          <a:chOff x="0" y="0"/>
          <a:chExt cx="0" cy="0"/>
        </a:xfrm>
      </p:grpSpPr>
      <p:sp>
        <p:nvSpPr>
          <p:cNvPr id="26" name="Google Shape;26;p5"/>
          <p:cNvSpPr/>
          <p:nvPr/>
        </p:nvSpPr>
        <p:spPr>
          <a:xfrm>
            <a:off x="285580" y="279600"/>
            <a:ext cx="4307700" cy="4049100"/>
          </a:xfrm>
          <a:prstGeom prst="rect">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7" name="Google Shape;27;p5"/>
          <p:cNvSpPr/>
          <p:nvPr/>
        </p:nvSpPr>
        <p:spPr>
          <a:xfrm>
            <a:off x="285700" y="279600"/>
            <a:ext cx="8578800" cy="4584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idx="1" type="subTitle"/>
          </p:nvPr>
        </p:nvSpPr>
        <p:spPr>
          <a:xfrm>
            <a:off x="1079050" y="2833267"/>
            <a:ext cx="2718300" cy="347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500"/>
              <a:buFont typeface="Bebas Neue"/>
              <a:buNone/>
              <a:defRPr b="1" i="1" sz="1800">
                <a:latin typeface="Cormorant Upright"/>
                <a:ea typeface="Cormorant Upright"/>
                <a:cs typeface="Cormorant Upright"/>
                <a:sym typeface="Cormorant Upright"/>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9" name="Google Shape;29;p5"/>
          <p:cNvSpPr txBox="1"/>
          <p:nvPr>
            <p:ph idx="2" type="subTitle"/>
          </p:nvPr>
        </p:nvSpPr>
        <p:spPr>
          <a:xfrm>
            <a:off x="5384050" y="468650"/>
            <a:ext cx="2718300" cy="347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b="1" i="1" sz="1800">
                <a:latin typeface="Cormorant Upright"/>
                <a:ea typeface="Cormorant Upright"/>
                <a:cs typeface="Cormorant Upright"/>
                <a:sym typeface="Cormorant Upright"/>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0" name="Google Shape;30;p5"/>
          <p:cNvSpPr txBox="1"/>
          <p:nvPr>
            <p:ph idx="3" type="subTitle"/>
          </p:nvPr>
        </p:nvSpPr>
        <p:spPr>
          <a:xfrm>
            <a:off x="1079050" y="3138651"/>
            <a:ext cx="2718300" cy="111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 name="Google Shape;31;p5"/>
          <p:cNvSpPr txBox="1"/>
          <p:nvPr>
            <p:ph idx="4" type="subTitle"/>
          </p:nvPr>
        </p:nvSpPr>
        <p:spPr>
          <a:xfrm>
            <a:off x="5384050" y="774034"/>
            <a:ext cx="2718300" cy="111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 name="Google Shape;32;p5"/>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3">
    <p:bg>
      <p:bgPr>
        <a:solidFill>
          <a:schemeClr val="lt2"/>
        </a:solidFill>
      </p:bgPr>
    </p:bg>
    <p:spTree>
      <p:nvGrpSpPr>
        <p:cNvPr id="321" name="Shape 321"/>
        <p:cNvGrpSpPr/>
        <p:nvPr/>
      </p:nvGrpSpPr>
      <p:grpSpPr>
        <a:xfrm>
          <a:off x="0" y="0"/>
          <a:ext cx="0" cy="0"/>
          <a:chOff x="0" y="0"/>
          <a:chExt cx="0" cy="0"/>
        </a:xfrm>
      </p:grpSpPr>
      <p:sp>
        <p:nvSpPr>
          <p:cNvPr id="322" name="Google Shape;322;p41"/>
          <p:cNvSpPr txBox="1"/>
          <p:nvPr>
            <p:ph hasCustomPrompt="1" type="title"/>
          </p:nvPr>
        </p:nvSpPr>
        <p:spPr>
          <a:xfrm>
            <a:off x="4035750" y="1536150"/>
            <a:ext cx="4385700" cy="123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i="1"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323" name="Google Shape;323;p41"/>
          <p:cNvSpPr txBox="1"/>
          <p:nvPr>
            <p:ph idx="1" type="subTitle"/>
          </p:nvPr>
        </p:nvSpPr>
        <p:spPr>
          <a:xfrm>
            <a:off x="4035750" y="2640400"/>
            <a:ext cx="4385700" cy="4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24" name="Google Shape;324;p41"/>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325" name="Google Shape;325;p41"/>
          <p:cNvSpPr/>
          <p:nvPr/>
        </p:nvSpPr>
        <p:spPr>
          <a:xfrm>
            <a:off x="285700" y="279600"/>
            <a:ext cx="8578800" cy="4584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4">
    <p:bg>
      <p:bgPr>
        <a:solidFill>
          <a:schemeClr val="accent2"/>
        </a:solidFill>
      </p:bgPr>
    </p:bg>
    <p:spTree>
      <p:nvGrpSpPr>
        <p:cNvPr id="326" name="Shape 326"/>
        <p:cNvGrpSpPr/>
        <p:nvPr/>
      </p:nvGrpSpPr>
      <p:grpSpPr>
        <a:xfrm>
          <a:off x="0" y="0"/>
          <a:ext cx="0" cy="0"/>
          <a:chOff x="0" y="0"/>
          <a:chExt cx="0" cy="0"/>
        </a:xfrm>
      </p:grpSpPr>
      <p:sp>
        <p:nvSpPr>
          <p:cNvPr id="327" name="Google Shape;327;p42"/>
          <p:cNvSpPr/>
          <p:nvPr/>
        </p:nvSpPr>
        <p:spPr>
          <a:xfrm>
            <a:off x="285700" y="279600"/>
            <a:ext cx="8578800" cy="4584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2"/>
          <p:cNvSpPr txBox="1"/>
          <p:nvPr>
            <p:ph type="title"/>
          </p:nvPr>
        </p:nvSpPr>
        <p:spPr>
          <a:xfrm>
            <a:off x="4633751" y="2037824"/>
            <a:ext cx="3184500" cy="8418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i="1"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29" name="Google Shape;329;p42"/>
          <p:cNvSpPr txBox="1"/>
          <p:nvPr>
            <p:ph hasCustomPrompt="1" idx="2" type="title"/>
          </p:nvPr>
        </p:nvSpPr>
        <p:spPr>
          <a:xfrm>
            <a:off x="4633751" y="920122"/>
            <a:ext cx="1209900" cy="1209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sz="78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30" name="Google Shape;330;p42"/>
          <p:cNvSpPr txBox="1"/>
          <p:nvPr>
            <p:ph idx="1" type="subTitle"/>
          </p:nvPr>
        </p:nvSpPr>
        <p:spPr>
          <a:xfrm>
            <a:off x="4633751" y="2893178"/>
            <a:ext cx="3184500" cy="56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1" name="Google Shape;331;p42"/>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5">
    <p:spTree>
      <p:nvGrpSpPr>
        <p:cNvPr id="332" name="Shape 332"/>
        <p:cNvGrpSpPr/>
        <p:nvPr/>
      </p:nvGrpSpPr>
      <p:grpSpPr>
        <a:xfrm>
          <a:off x="0" y="0"/>
          <a:ext cx="0" cy="0"/>
          <a:chOff x="0" y="0"/>
          <a:chExt cx="0" cy="0"/>
        </a:xfrm>
      </p:grpSpPr>
      <p:sp>
        <p:nvSpPr>
          <p:cNvPr id="333" name="Google Shape;333;p43"/>
          <p:cNvSpPr/>
          <p:nvPr/>
        </p:nvSpPr>
        <p:spPr>
          <a:xfrm rot="5400000">
            <a:off x="4405100" y="-4497300"/>
            <a:ext cx="324000" cy="9229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3"/>
          <p:cNvSpPr/>
          <p:nvPr/>
        </p:nvSpPr>
        <p:spPr>
          <a:xfrm>
            <a:off x="8864500" y="0"/>
            <a:ext cx="3177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3"/>
          <p:cNvSpPr/>
          <p:nvPr/>
        </p:nvSpPr>
        <p:spPr>
          <a:xfrm>
            <a:off x="-38200" y="0"/>
            <a:ext cx="324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3"/>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337" name="Google Shape;337;p43"/>
          <p:cNvSpPr/>
          <p:nvPr/>
        </p:nvSpPr>
        <p:spPr>
          <a:xfrm rot="5400000">
            <a:off x="4409900" y="415800"/>
            <a:ext cx="324000" cy="9220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3"/>
          <p:cNvSpPr/>
          <p:nvPr/>
        </p:nvSpPr>
        <p:spPr>
          <a:xfrm>
            <a:off x="285700" y="279600"/>
            <a:ext cx="8578800" cy="4584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3"/>
          <p:cNvSpPr txBox="1"/>
          <p:nvPr>
            <p:ph type="title"/>
          </p:nvPr>
        </p:nvSpPr>
        <p:spPr>
          <a:xfrm>
            <a:off x="722375" y="539500"/>
            <a:ext cx="3849600" cy="9843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CUSTOM_6">
    <p:bg>
      <p:bgPr>
        <a:solidFill>
          <a:schemeClr val="lt2"/>
        </a:solidFill>
      </p:bgPr>
    </p:bg>
    <p:spTree>
      <p:nvGrpSpPr>
        <p:cNvPr id="340" name="Shape 340"/>
        <p:cNvGrpSpPr/>
        <p:nvPr/>
      </p:nvGrpSpPr>
      <p:grpSpPr>
        <a:xfrm>
          <a:off x="0" y="0"/>
          <a:ext cx="0" cy="0"/>
          <a:chOff x="0" y="0"/>
          <a:chExt cx="0" cy="0"/>
        </a:xfrm>
      </p:grpSpPr>
      <p:sp>
        <p:nvSpPr>
          <p:cNvPr id="341" name="Google Shape;341;p44"/>
          <p:cNvSpPr txBox="1"/>
          <p:nvPr>
            <p:ph type="title"/>
          </p:nvPr>
        </p:nvSpPr>
        <p:spPr>
          <a:xfrm>
            <a:off x="722375" y="1252619"/>
            <a:ext cx="3925200" cy="211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sz="6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342" name="Google Shape;342;p44"/>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343" name="Google Shape;343;p44"/>
          <p:cNvSpPr/>
          <p:nvPr/>
        </p:nvSpPr>
        <p:spPr>
          <a:xfrm>
            <a:off x="285700" y="279600"/>
            <a:ext cx="8578800" cy="4584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lt2"/>
        </a:solidFill>
      </p:bgPr>
    </p:bg>
    <p:spTree>
      <p:nvGrpSpPr>
        <p:cNvPr id="344" name="Shape 344"/>
        <p:cNvGrpSpPr/>
        <p:nvPr/>
      </p:nvGrpSpPr>
      <p:grpSpPr>
        <a:xfrm>
          <a:off x="0" y="0"/>
          <a:ext cx="0" cy="0"/>
          <a:chOff x="0" y="0"/>
          <a:chExt cx="0" cy="0"/>
        </a:xfrm>
      </p:grpSpPr>
      <p:sp>
        <p:nvSpPr>
          <p:cNvPr id="345" name="Google Shape;345;p45"/>
          <p:cNvSpPr/>
          <p:nvPr/>
        </p:nvSpPr>
        <p:spPr>
          <a:xfrm>
            <a:off x="285700" y="279600"/>
            <a:ext cx="8578800" cy="4584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5"/>
          <p:cNvSpPr txBox="1"/>
          <p:nvPr>
            <p:ph type="ctrTitle"/>
          </p:nvPr>
        </p:nvSpPr>
        <p:spPr>
          <a:xfrm>
            <a:off x="2430000" y="898425"/>
            <a:ext cx="4284000" cy="722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i="1" sz="59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47" name="Google Shape;347;p45"/>
          <p:cNvSpPr txBox="1"/>
          <p:nvPr>
            <p:ph idx="1" type="subTitle"/>
          </p:nvPr>
        </p:nvSpPr>
        <p:spPr>
          <a:xfrm>
            <a:off x="2425050" y="2291243"/>
            <a:ext cx="4293900" cy="10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48" name="Google Shape;348;p45"/>
          <p:cNvSpPr txBox="1"/>
          <p:nvPr/>
        </p:nvSpPr>
        <p:spPr>
          <a:xfrm>
            <a:off x="2909850" y="3422914"/>
            <a:ext cx="3324300" cy="432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300"/>
              </a:spcBef>
              <a:spcAft>
                <a:spcPts val="0"/>
              </a:spcAft>
              <a:buNone/>
            </a:pPr>
            <a:r>
              <a:rPr lang="en" sz="1000">
                <a:solidFill>
                  <a:schemeClr val="dk1"/>
                </a:solidFill>
                <a:latin typeface="Karla"/>
                <a:ea typeface="Karla"/>
                <a:cs typeface="Karla"/>
                <a:sym typeface="Karla"/>
              </a:rPr>
              <a:t>CREDITS: This presentation template was created by </a:t>
            </a:r>
            <a:r>
              <a:rPr b="1" lang="en" sz="1000">
                <a:solidFill>
                  <a:schemeClr val="dk1"/>
                </a:solidFill>
                <a:uFill>
                  <a:noFill/>
                </a:uFill>
                <a:latin typeface="Karla"/>
                <a:ea typeface="Karla"/>
                <a:cs typeface="Karla"/>
                <a:sym typeface="Karla"/>
                <a:hlinkClick r:id="rId2">
                  <a:extLst>
                    <a:ext uri="{A12FA001-AC4F-418D-AE19-62706E023703}">
                      <ahyp:hlinkClr val="tx"/>
                    </a:ext>
                  </a:extLst>
                </a:hlinkClick>
              </a:rPr>
              <a:t>Slidesgo</a:t>
            </a:r>
            <a:r>
              <a:rPr b="1" lang="en" sz="1000">
                <a:solidFill>
                  <a:schemeClr val="dk1"/>
                </a:solidFill>
                <a:latin typeface="Karla"/>
                <a:ea typeface="Karla"/>
                <a:cs typeface="Karla"/>
                <a:sym typeface="Karla"/>
              </a:rPr>
              <a:t>, </a:t>
            </a:r>
            <a:r>
              <a:rPr lang="en" sz="1000">
                <a:solidFill>
                  <a:schemeClr val="dk1"/>
                </a:solidFill>
                <a:latin typeface="Karla"/>
                <a:ea typeface="Karla"/>
                <a:cs typeface="Karla"/>
                <a:sym typeface="Karla"/>
              </a:rPr>
              <a:t>including icons by </a:t>
            </a:r>
            <a:r>
              <a:rPr b="1" lang="en" sz="1000">
                <a:solidFill>
                  <a:schemeClr val="dk1"/>
                </a:solidFill>
                <a:uFill>
                  <a:noFill/>
                </a:uFill>
                <a:latin typeface="Karla"/>
                <a:ea typeface="Karla"/>
                <a:cs typeface="Karla"/>
                <a:sym typeface="Karla"/>
                <a:hlinkClick r:id="rId3">
                  <a:extLst>
                    <a:ext uri="{A12FA001-AC4F-418D-AE19-62706E023703}">
                      <ahyp:hlinkClr val="tx"/>
                    </a:ext>
                  </a:extLst>
                </a:hlinkClick>
              </a:rPr>
              <a:t>Flaticon</a:t>
            </a:r>
            <a:r>
              <a:rPr lang="en" sz="1000">
                <a:solidFill>
                  <a:schemeClr val="dk1"/>
                </a:solidFill>
                <a:latin typeface="Karla"/>
                <a:ea typeface="Karla"/>
                <a:cs typeface="Karla"/>
                <a:sym typeface="Karla"/>
              </a:rPr>
              <a:t> and infographics &amp; images by </a:t>
            </a:r>
            <a:r>
              <a:rPr b="1" lang="en" sz="1000">
                <a:solidFill>
                  <a:schemeClr val="dk1"/>
                </a:solidFill>
                <a:uFill>
                  <a:noFill/>
                </a:uFill>
                <a:latin typeface="Karla"/>
                <a:ea typeface="Karla"/>
                <a:cs typeface="Karla"/>
                <a:sym typeface="Karla"/>
                <a:hlinkClick r:id="rId4">
                  <a:extLst>
                    <a:ext uri="{A12FA001-AC4F-418D-AE19-62706E023703}">
                      <ahyp:hlinkClr val="tx"/>
                    </a:ext>
                  </a:extLst>
                </a:hlinkClick>
              </a:rPr>
              <a:t>Freepik</a:t>
            </a:r>
            <a:endParaRPr b="1" sz="1000">
              <a:solidFill>
                <a:schemeClr val="dk1"/>
              </a:solidFill>
              <a:latin typeface="Karla"/>
              <a:ea typeface="Karla"/>
              <a:cs typeface="Karla"/>
              <a:sym typeface="Karla"/>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349" name="Shape 349"/>
        <p:cNvGrpSpPr/>
        <p:nvPr/>
      </p:nvGrpSpPr>
      <p:grpSpPr>
        <a:xfrm>
          <a:off x="0" y="0"/>
          <a:ext cx="0" cy="0"/>
          <a:chOff x="0" y="0"/>
          <a:chExt cx="0" cy="0"/>
        </a:xfrm>
      </p:grpSpPr>
      <p:sp>
        <p:nvSpPr>
          <p:cNvPr id="350" name="Google Shape;350;p46"/>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351" name="Shape 351"/>
        <p:cNvGrpSpPr/>
        <p:nvPr/>
      </p:nvGrpSpPr>
      <p:grpSpPr>
        <a:xfrm>
          <a:off x="0" y="0"/>
          <a:ext cx="0" cy="0"/>
          <a:chOff x="0" y="0"/>
          <a:chExt cx="0" cy="0"/>
        </a:xfrm>
      </p:grpSpPr>
      <p:sp>
        <p:nvSpPr>
          <p:cNvPr id="352" name="Google Shape;352;p47"/>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353" name="Google Shape;353;p47"/>
          <p:cNvSpPr/>
          <p:nvPr/>
        </p:nvSpPr>
        <p:spPr>
          <a:xfrm>
            <a:off x="285700" y="279600"/>
            <a:ext cx="8578800" cy="4584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1">
    <p:bg>
      <p:bgPr>
        <a:solidFill>
          <a:schemeClr val="lt2"/>
        </a:solidFill>
      </p:bgPr>
    </p:bg>
    <p:spTree>
      <p:nvGrpSpPr>
        <p:cNvPr id="354" name="Shape 354"/>
        <p:cNvGrpSpPr/>
        <p:nvPr/>
      </p:nvGrpSpPr>
      <p:grpSpPr>
        <a:xfrm>
          <a:off x="0" y="0"/>
          <a:ext cx="0" cy="0"/>
          <a:chOff x="0" y="0"/>
          <a:chExt cx="0" cy="0"/>
        </a:xfrm>
      </p:grpSpPr>
      <p:sp>
        <p:nvSpPr>
          <p:cNvPr id="355" name="Google Shape;355;p48"/>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356" name="Google Shape;356;p48"/>
          <p:cNvSpPr/>
          <p:nvPr/>
        </p:nvSpPr>
        <p:spPr>
          <a:xfrm>
            <a:off x="285700" y="279600"/>
            <a:ext cx="8578800" cy="4584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_1_1_1_1_1_1_1">
    <p:bg>
      <p:bgPr>
        <a:solidFill>
          <a:schemeClr val="accent2"/>
        </a:solidFill>
      </p:bgPr>
    </p:bg>
    <p:spTree>
      <p:nvGrpSpPr>
        <p:cNvPr id="357" name="Shape 357"/>
        <p:cNvGrpSpPr/>
        <p:nvPr/>
      </p:nvGrpSpPr>
      <p:grpSpPr>
        <a:xfrm>
          <a:off x="0" y="0"/>
          <a:ext cx="0" cy="0"/>
          <a:chOff x="0" y="0"/>
          <a:chExt cx="0" cy="0"/>
        </a:xfrm>
      </p:grpSpPr>
      <p:sp>
        <p:nvSpPr>
          <p:cNvPr id="358" name="Google Shape;358;p49"/>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359" name="Google Shape;359;p49"/>
          <p:cNvSpPr/>
          <p:nvPr/>
        </p:nvSpPr>
        <p:spPr>
          <a:xfrm>
            <a:off x="285700" y="279600"/>
            <a:ext cx="8578800" cy="4584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p:nvPr/>
        </p:nvSpPr>
        <p:spPr>
          <a:xfrm>
            <a:off x="285700" y="279600"/>
            <a:ext cx="8578800" cy="4584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36" name="Google Shape;36;p6"/>
          <p:cNvSpPr/>
          <p:nvPr/>
        </p:nvSpPr>
        <p:spPr>
          <a:xfrm>
            <a:off x="285700" y="279600"/>
            <a:ext cx="8578800" cy="819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6"/>
          <p:cNvSpPr txBox="1"/>
          <p:nvPr>
            <p:ph type="title"/>
          </p:nvPr>
        </p:nvSpPr>
        <p:spPr>
          <a:xfrm>
            <a:off x="720000" y="429768"/>
            <a:ext cx="77040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p:nvPr/>
        </p:nvSpPr>
        <p:spPr>
          <a:xfrm>
            <a:off x="285700" y="279600"/>
            <a:ext cx="8578800" cy="4584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7"/>
          <p:cNvSpPr txBox="1"/>
          <p:nvPr>
            <p:ph idx="1" type="body"/>
          </p:nvPr>
        </p:nvSpPr>
        <p:spPr>
          <a:xfrm>
            <a:off x="720000" y="1389525"/>
            <a:ext cx="3020700" cy="1140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41" name="Google Shape;41;p7"/>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lvl1pPr lvl="0">
              <a:buNone/>
              <a:defRPr>
                <a:solidFill>
                  <a:srgbClr val="434343"/>
                </a:solidFill>
              </a:defRPr>
            </a:lvl1pPr>
            <a:lvl2pPr lvl="1">
              <a:buNone/>
              <a:defRPr>
                <a:solidFill>
                  <a:srgbClr val="434343"/>
                </a:solidFill>
              </a:defRPr>
            </a:lvl2pPr>
            <a:lvl3pPr lvl="2">
              <a:buNone/>
              <a:defRPr>
                <a:solidFill>
                  <a:srgbClr val="434343"/>
                </a:solidFill>
              </a:defRPr>
            </a:lvl3pPr>
            <a:lvl4pPr lvl="3">
              <a:buNone/>
              <a:defRPr>
                <a:solidFill>
                  <a:srgbClr val="434343"/>
                </a:solidFill>
              </a:defRPr>
            </a:lvl4pPr>
            <a:lvl5pPr lvl="4">
              <a:buNone/>
              <a:defRPr>
                <a:solidFill>
                  <a:srgbClr val="434343"/>
                </a:solidFill>
              </a:defRPr>
            </a:lvl5pPr>
            <a:lvl6pPr lvl="5">
              <a:buNone/>
              <a:defRPr>
                <a:solidFill>
                  <a:srgbClr val="434343"/>
                </a:solidFill>
              </a:defRPr>
            </a:lvl6pPr>
            <a:lvl7pPr lvl="6">
              <a:buNone/>
              <a:defRPr>
                <a:solidFill>
                  <a:srgbClr val="434343"/>
                </a:solidFill>
              </a:defRPr>
            </a:lvl7pPr>
            <a:lvl8pPr lvl="7">
              <a:buNone/>
              <a:defRPr>
                <a:solidFill>
                  <a:srgbClr val="434343"/>
                </a:solidFill>
              </a:defRPr>
            </a:lvl8pPr>
            <a:lvl9pPr lvl="8">
              <a:buNone/>
              <a:defRPr>
                <a:solidFill>
                  <a:srgbClr val="434343"/>
                </a:solidFill>
              </a:defRPr>
            </a:lvl9pPr>
          </a:lstStyle>
          <a:p>
            <a:pPr indent="0" lvl="0" marL="0" rtl="0" algn="ctr">
              <a:spcBef>
                <a:spcPts val="0"/>
              </a:spcBef>
              <a:spcAft>
                <a:spcPts val="0"/>
              </a:spcAft>
              <a:buNone/>
            </a:pPr>
            <a:fld id="{00000000-1234-1234-1234-123412341234}" type="slidenum">
              <a:rPr lang="en"/>
              <a:t>‹#›</a:t>
            </a:fld>
            <a:endParaRPr/>
          </a:p>
        </p:txBody>
      </p:sp>
      <p:sp>
        <p:nvSpPr>
          <p:cNvPr id="42" name="Google Shape;42;p7"/>
          <p:cNvSpPr/>
          <p:nvPr/>
        </p:nvSpPr>
        <p:spPr>
          <a:xfrm>
            <a:off x="285700" y="279600"/>
            <a:ext cx="8578800" cy="819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7"/>
          <p:cNvSpPr txBox="1"/>
          <p:nvPr>
            <p:ph type="title"/>
          </p:nvPr>
        </p:nvSpPr>
        <p:spPr>
          <a:xfrm>
            <a:off x="720000" y="429768"/>
            <a:ext cx="7704000" cy="667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44" name="Shape 44"/>
        <p:cNvGrpSpPr/>
        <p:nvPr/>
      </p:nvGrpSpPr>
      <p:grpSpPr>
        <a:xfrm>
          <a:off x="0" y="0"/>
          <a:ext cx="0" cy="0"/>
          <a:chOff x="0" y="0"/>
          <a:chExt cx="0" cy="0"/>
        </a:xfrm>
      </p:grpSpPr>
      <p:sp>
        <p:nvSpPr>
          <p:cNvPr id="45" name="Google Shape;45;p8"/>
          <p:cNvSpPr txBox="1"/>
          <p:nvPr>
            <p:ph type="title"/>
          </p:nvPr>
        </p:nvSpPr>
        <p:spPr>
          <a:xfrm>
            <a:off x="2609400" y="1414500"/>
            <a:ext cx="3925200" cy="16974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5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46" name="Google Shape;46;p8"/>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47" name="Google Shape;47;p8"/>
          <p:cNvSpPr/>
          <p:nvPr/>
        </p:nvSpPr>
        <p:spPr>
          <a:xfrm>
            <a:off x="285700" y="279600"/>
            <a:ext cx="8578800" cy="4584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2"/>
        </a:solidFill>
      </p:bgPr>
    </p:bg>
    <p:spTree>
      <p:nvGrpSpPr>
        <p:cNvPr id="48" name="Shape 48"/>
        <p:cNvGrpSpPr/>
        <p:nvPr/>
      </p:nvGrpSpPr>
      <p:grpSpPr>
        <a:xfrm>
          <a:off x="0" y="0"/>
          <a:ext cx="0" cy="0"/>
          <a:chOff x="0" y="0"/>
          <a:chExt cx="0" cy="0"/>
        </a:xfrm>
      </p:grpSpPr>
      <p:sp>
        <p:nvSpPr>
          <p:cNvPr id="49" name="Google Shape;49;p9"/>
          <p:cNvSpPr txBox="1"/>
          <p:nvPr>
            <p:ph type="title"/>
          </p:nvPr>
        </p:nvSpPr>
        <p:spPr>
          <a:xfrm>
            <a:off x="642625" y="1138950"/>
            <a:ext cx="3351600" cy="7500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i="1" sz="3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0" name="Google Shape;50;p9"/>
          <p:cNvSpPr txBox="1"/>
          <p:nvPr>
            <p:ph idx="1" type="subTitle"/>
          </p:nvPr>
        </p:nvSpPr>
        <p:spPr>
          <a:xfrm>
            <a:off x="642625" y="1812885"/>
            <a:ext cx="3351600" cy="167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 name="Google Shape;51;p9"/>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52" name="Google Shape;52;p9"/>
          <p:cNvSpPr/>
          <p:nvPr/>
        </p:nvSpPr>
        <p:spPr>
          <a:xfrm>
            <a:off x="285700" y="279600"/>
            <a:ext cx="8578800" cy="4584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2"/>
        </a:solidFill>
      </p:bgPr>
    </p:bg>
    <p:spTree>
      <p:nvGrpSpPr>
        <p:cNvPr id="53" name="Shape 53"/>
        <p:cNvGrpSpPr/>
        <p:nvPr/>
      </p:nvGrpSpPr>
      <p:grpSpPr>
        <a:xfrm>
          <a:off x="0" y="0"/>
          <a:ext cx="0" cy="0"/>
          <a:chOff x="0" y="0"/>
          <a:chExt cx="0" cy="0"/>
        </a:xfrm>
      </p:grpSpPr>
      <p:sp>
        <p:nvSpPr>
          <p:cNvPr id="54" name="Google Shape;54;p10"/>
          <p:cNvSpPr/>
          <p:nvPr/>
        </p:nvSpPr>
        <p:spPr>
          <a:xfrm rot="5400000">
            <a:off x="4405100" y="-4497300"/>
            <a:ext cx="324000" cy="922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p:nvPr/>
        </p:nvSpPr>
        <p:spPr>
          <a:xfrm>
            <a:off x="8864500" y="0"/>
            <a:ext cx="3177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0"/>
          <p:cNvSpPr/>
          <p:nvPr/>
        </p:nvSpPr>
        <p:spPr>
          <a:xfrm>
            <a:off x="-38200" y="0"/>
            <a:ext cx="324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0"/>
          <p:cNvSpPr txBox="1"/>
          <p:nvPr>
            <p:ph type="title"/>
          </p:nvPr>
        </p:nvSpPr>
        <p:spPr>
          <a:xfrm>
            <a:off x="286825" y="4328600"/>
            <a:ext cx="8038200" cy="5352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18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58" name="Google Shape;58;p10"/>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59" name="Google Shape;59;p10"/>
          <p:cNvSpPr/>
          <p:nvPr/>
        </p:nvSpPr>
        <p:spPr>
          <a:xfrm rot="5400000">
            <a:off x="4409900" y="415800"/>
            <a:ext cx="324000" cy="9220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0"/>
          <p:cNvSpPr/>
          <p:nvPr/>
        </p:nvSpPr>
        <p:spPr>
          <a:xfrm>
            <a:off x="285700" y="279600"/>
            <a:ext cx="8578800" cy="4584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2375" y="539500"/>
            <a:ext cx="7699200" cy="667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Cormorant Upright"/>
              <a:buNone/>
              <a:defRPr b="1" sz="3000">
                <a:solidFill>
                  <a:schemeClr val="dk1"/>
                </a:solidFill>
                <a:latin typeface="Cormorant Upright"/>
                <a:ea typeface="Cormorant Upright"/>
                <a:cs typeface="Cormorant Upright"/>
                <a:sym typeface="Cormorant Upright"/>
              </a:defRPr>
            </a:lvl1pPr>
            <a:lvl2pPr lvl="1" rtl="0">
              <a:spcBef>
                <a:spcPts val="0"/>
              </a:spcBef>
              <a:spcAft>
                <a:spcPts val="0"/>
              </a:spcAft>
              <a:buClr>
                <a:schemeClr val="dk1"/>
              </a:buClr>
              <a:buSzPts val="3000"/>
              <a:buFont typeface="Cormorant Upright"/>
              <a:buNone/>
              <a:defRPr b="1" sz="3000">
                <a:solidFill>
                  <a:schemeClr val="dk1"/>
                </a:solidFill>
                <a:latin typeface="Cormorant Upright"/>
                <a:ea typeface="Cormorant Upright"/>
                <a:cs typeface="Cormorant Upright"/>
                <a:sym typeface="Cormorant Upright"/>
              </a:defRPr>
            </a:lvl2pPr>
            <a:lvl3pPr lvl="2" rtl="0">
              <a:spcBef>
                <a:spcPts val="0"/>
              </a:spcBef>
              <a:spcAft>
                <a:spcPts val="0"/>
              </a:spcAft>
              <a:buClr>
                <a:schemeClr val="dk1"/>
              </a:buClr>
              <a:buSzPts val="3000"/>
              <a:buFont typeface="Cormorant Upright"/>
              <a:buNone/>
              <a:defRPr b="1" sz="3000">
                <a:solidFill>
                  <a:schemeClr val="dk1"/>
                </a:solidFill>
                <a:latin typeface="Cormorant Upright"/>
                <a:ea typeface="Cormorant Upright"/>
                <a:cs typeface="Cormorant Upright"/>
                <a:sym typeface="Cormorant Upright"/>
              </a:defRPr>
            </a:lvl3pPr>
            <a:lvl4pPr lvl="3" rtl="0">
              <a:spcBef>
                <a:spcPts val="0"/>
              </a:spcBef>
              <a:spcAft>
                <a:spcPts val="0"/>
              </a:spcAft>
              <a:buClr>
                <a:schemeClr val="dk1"/>
              </a:buClr>
              <a:buSzPts val="3000"/>
              <a:buFont typeface="Cormorant Upright"/>
              <a:buNone/>
              <a:defRPr b="1" sz="3000">
                <a:solidFill>
                  <a:schemeClr val="dk1"/>
                </a:solidFill>
                <a:latin typeface="Cormorant Upright"/>
                <a:ea typeface="Cormorant Upright"/>
                <a:cs typeface="Cormorant Upright"/>
                <a:sym typeface="Cormorant Upright"/>
              </a:defRPr>
            </a:lvl4pPr>
            <a:lvl5pPr lvl="4" rtl="0">
              <a:spcBef>
                <a:spcPts val="0"/>
              </a:spcBef>
              <a:spcAft>
                <a:spcPts val="0"/>
              </a:spcAft>
              <a:buClr>
                <a:schemeClr val="dk1"/>
              </a:buClr>
              <a:buSzPts val="3000"/>
              <a:buFont typeface="Cormorant Upright"/>
              <a:buNone/>
              <a:defRPr b="1" sz="3000">
                <a:solidFill>
                  <a:schemeClr val="dk1"/>
                </a:solidFill>
                <a:latin typeface="Cormorant Upright"/>
                <a:ea typeface="Cormorant Upright"/>
                <a:cs typeface="Cormorant Upright"/>
                <a:sym typeface="Cormorant Upright"/>
              </a:defRPr>
            </a:lvl5pPr>
            <a:lvl6pPr lvl="5" rtl="0">
              <a:spcBef>
                <a:spcPts val="0"/>
              </a:spcBef>
              <a:spcAft>
                <a:spcPts val="0"/>
              </a:spcAft>
              <a:buClr>
                <a:schemeClr val="dk1"/>
              </a:buClr>
              <a:buSzPts val="3000"/>
              <a:buFont typeface="Cormorant Upright"/>
              <a:buNone/>
              <a:defRPr b="1" sz="3000">
                <a:solidFill>
                  <a:schemeClr val="dk1"/>
                </a:solidFill>
                <a:latin typeface="Cormorant Upright"/>
                <a:ea typeface="Cormorant Upright"/>
                <a:cs typeface="Cormorant Upright"/>
                <a:sym typeface="Cormorant Upright"/>
              </a:defRPr>
            </a:lvl6pPr>
            <a:lvl7pPr lvl="6" rtl="0">
              <a:spcBef>
                <a:spcPts val="0"/>
              </a:spcBef>
              <a:spcAft>
                <a:spcPts val="0"/>
              </a:spcAft>
              <a:buClr>
                <a:schemeClr val="dk1"/>
              </a:buClr>
              <a:buSzPts val="3000"/>
              <a:buFont typeface="Cormorant Upright"/>
              <a:buNone/>
              <a:defRPr b="1" sz="3000">
                <a:solidFill>
                  <a:schemeClr val="dk1"/>
                </a:solidFill>
                <a:latin typeface="Cormorant Upright"/>
                <a:ea typeface="Cormorant Upright"/>
                <a:cs typeface="Cormorant Upright"/>
                <a:sym typeface="Cormorant Upright"/>
              </a:defRPr>
            </a:lvl7pPr>
            <a:lvl8pPr lvl="7" rtl="0">
              <a:spcBef>
                <a:spcPts val="0"/>
              </a:spcBef>
              <a:spcAft>
                <a:spcPts val="0"/>
              </a:spcAft>
              <a:buClr>
                <a:schemeClr val="dk1"/>
              </a:buClr>
              <a:buSzPts val="3000"/>
              <a:buFont typeface="Cormorant Upright"/>
              <a:buNone/>
              <a:defRPr b="1" sz="3000">
                <a:solidFill>
                  <a:schemeClr val="dk1"/>
                </a:solidFill>
                <a:latin typeface="Cormorant Upright"/>
                <a:ea typeface="Cormorant Upright"/>
                <a:cs typeface="Cormorant Upright"/>
                <a:sym typeface="Cormorant Upright"/>
              </a:defRPr>
            </a:lvl8pPr>
            <a:lvl9pPr lvl="8" rtl="0">
              <a:spcBef>
                <a:spcPts val="0"/>
              </a:spcBef>
              <a:spcAft>
                <a:spcPts val="0"/>
              </a:spcAft>
              <a:buClr>
                <a:schemeClr val="dk1"/>
              </a:buClr>
              <a:buSzPts val="3000"/>
              <a:buFont typeface="Cormorant Upright"/>
              <a:buNone/>
              <a:defRPr b="1" sz="3000">
                <a:solidFill>
                  <a:schemeClr val="dk1"/>
                </a:solidFill>
                <a:latin typeface="Cormorant Upright"/>
                <a:ea typeface="Cormorant Upright"/>
                <a:cs typeface="Cormorant Upright"/>
                <a:sym typeface="Cormorant Upright"/>
              </a:defRPr>
            </a:lvl9pPr>
          </a:lstStyle>
          <a:p/>
        </p:txBody>
      </p:sp>
      <p:sp>
        <p:nvSpPr>
          <p:cNvPr id="7" name="Google Shape;7;p1"/>
          <p:cNvSpPr txBox="1"/>
          <p:nvPr>
            <p:ph idx="1" type="body"/>
          </p:nvPr>
        </p:nvSpPr>
        <p:spPr>
          <a:xfrm>
            <a:off x="722375" y="1362400"/>
            <a:ext cx="7699200" cy="32337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1pPr>
            <a:lvl2pPr indent="-317500" lvl="1" marL="9144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2pPr>
            <a:lvl3pPr indent="-317500" lvl="2" marL="13716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3pPr>
            <a:lvl4pPr indent="-317500" lvl="3" marL="18288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4pPr>
            <a:lvl5pPr indent="-317500" lvl="4" marL="22860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5pPr>
            <a:lvl6pPr indent="-317500" lvl="5" marL="27432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6pPr>
            <a:lvl7pPr indent="-317500" lvl="6" marL="32004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7pPr>
            <a:lvl8pPr indent="-317500" lvl="7" marL="36576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8pPr>
            <a:lvl9pPr indent="-317500" lvl="8" marL="41148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9pPr>
          </a:lstStyle>
          <a:p/>
        </p:txBody>
      </p:sp>
      <p:sp>
        <p:nvSpPr>
          <p:cNvPr id="8" name="Google Shape;8;p1"/>
          <p:cNvSpPr txBox="1"/>
          <p:nvPr>
            <p:ph idx="12" type="sldNum"/>
          </p:nvPr>
        </p:nvSpPr>
        <p:spPr>
          <a:xfrm>
            <a:off x="8325100" y="4328700"/>
            <a:ext cx="539400" cy="535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buNone/>
              <a:defRPr b="1" sz="1800">
                <a:solidFill>
                  <a:schemeClr val="dk1"/>
                </a:solidFill>
                <a:latin typeface="Cormorant Upright"/>
                <a:ea typeface="Cormorant Upright"/>
                <a:cs typeface="Cormorant Upright"/>
                <a:sym typeface="Cormorant Upright"/>
              </a:defRPr>
            </a:lvl1pPr>
            <a:lvl2pPr lvl="1" rtl="0" algn="ctr">
              <a:buNone/>
              <a:defRPr b="1" sz="1800">
                <a:solidFill>
                  <a:schemeClr val="dk1"/>
                </a:solidFill>
                <a:latin typeface="Cormorant Upright"/>
                <a:ea typeface="Cormorant Upright"/>
                <a:cs typeface="Cormorant Upright"/>
                <a:sym typeface="Cormorant Upright"/>
              </a:defRPr>
            </a:lvl2pPr>
            <a:lvl3pPr lvl="2" rtl="0" algn="ctr">
              <a:buNone/>
              <a:defRPr b="1" sz="1800">
                <a:solidFill>
                  <a:schemeClr val="dk1"/>
                </a:solidFill>
                <a:latin typeface="Cormorant Upright"/>
                <a:ea typeface="Cormorant Upright"/>
                <a:cs typeface="Cormorant Upright"/>
                <a:sym typeface="Cormorant Upright"/>
              </a:defRPr>
            </a:lvl3pPr>
            <a:lvl4pPr lvl="3" rtl="0" algn="ctr">
              <a:buNone/>
              <a:defRPr b="1" sz="1800">
                <a:solidFill>
                  <a:schemeClr val="dk1"/>
                </a:solidFill>
                <a:latin typeface="Cormorant Upright"/>
                <a:ea typeface="Cormorant Upright"/>
                <a:cs typeface="Cormorant Upright"/>
                <a:sym typeface="Cormorant Upright"/>
              </a:defRPr>
            </a:lvl4pPr>
            <a:lvl5pPr lvl="4" rtl="0" algn="ctr">
              <a:buNone/>
              <a:defRPr b="1" sz="1800">
                <a:solidFill>
                  <a:schemeClr val="dk1"/>
                </a:solidFill>
                <a:latin typeface="Cormorant Upright"/>
                <a:ea typeface="Cormorant Upright"/>
                <a:cs typeface="Cormorant Upright"/>
                <a:sym typeface="Cormorant Upright"/>
              </a:defRPr>
            </a:lvl5pPr>
            <a:lvl6pPr lvl="5" rtl="0" algn="ctr">
              <a:buNone/>
              <a:defRPr b="1" sz="1800">
                <a:solidFill>
                  <a:schemeClr val="dk1"/>
                </a:solidFill>
                <a:latin typeface="Cormorant Upright"/>
                <a:ea typeface="Cormorant Upright"/>
                <a:cs typeface="Cormorant Upright"/>
                <a:sym typeface="Cormorant Upright"/>
              </a:defRPr>
            </a:lvl6pPr>
            <a:lvl7pPr lvl="6" rtl="0" algn="ctr">
              <a:buNone/>
              <a:defRPr b="1" sz="1800">
                <a:solidFill>
                  <a:schemeClr val="dk1"/>
                </a:solidFill>
                <a:latin typeface="Cormorant Upright"/>
                <a:ea typeface="Cormorant Upright"/>
                <a:cs typeface="Cormorant Upright"/>
                <a:sym typeface="Cormorant Upright"/>
              </a:defRPr>
            </a:lvl7pPr>
            <a:lvl8pPr lvl="7" rtl="0" algn="ctr">
              <a:buNone/>
              <a:defRPr b="1" sz="1800">
                <a:solidFill>
                  <a:schemeClr val="dk1"/>
                </a:solidFill>
                <a:latin typeface="Cormorant Upright"/>
                <a:ea typeface="Cormorant Upright"/>
                <a:cs typeface="Cormorant Upright"/>
                <a:sym typeface="Cormorant Upright"/>
              </a:defRPr>
            </a:lvl8pPr>
            <a:lvl9pPr lvl="8" rtl="0" algn="ctr">
              <a:buNone/>
              <a:defRPr b="1" sz="1800">
                <a:solidFill>
                  <a:schemeClr val="dk1"/>
                </a:solidFill>
                <a:latin typeface="Cormorant Upright"/>
                <a:ea typeface="Cormorant Upright"/>
                <a:cs typeface="Cormorant Upright"/>
                <a:sym typeface="Cormorant Upright"/>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1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 Id="rId3" Type="http://schemas.openxmlformats.org/officeDocument/2006/relationships/image" Target="../media/image2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0.xml"/><Relationship Id="rId3" Type="http://schemas.openxmlformats.org/officeDocument/2006/relationships/image" Target="../media/image25.jpg"/><Relationship Id="rId4" Type="http://schemas.openxmlformats.org/officeDocument/2006/relationships/image" Target="../media/image2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xml"/><Relationship Id="rId3" Type="http://schemas.openxmlformats.org/officeDocument/2006/relationships/image" Target="../media/image10.jpg"/><Relationship Id="rId4" Type="http://schemas.openxmlformats.org/officeDocument/2006/relationships/image" Target="../media/image14.jpg"/><Relationship Id="rId5" Type="http://schemas.openxmlformats.org/officeDocument/2006/relationships/hyperlink" Target="https://www.kaggle.com/datasets/jessemostipak/hotel-booking-deman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63" name="Shape 363"/>
        <p:cNvGrpSpPr/>
        <p:nvPr/>
      </p:nvGrpSpPr>
      <p:grpSpPr>
        <a:xfrm>
          <a:off x="0" y="0"/>
          <a:ext cx="0" cy="0"/>
          <a:chOff x="0" y="0"/>
          <a:chExt cx="0" cy="0"/>
        </a:xfrm>
      </p:grpSpPr>
      <p:sp>
        <p:nvSpPr>
          <p:cNvPr id="364" name="Google Shape;364;p50"/>
          <p:cNvSpPr txBox="1"/>
          <p:nvPr/>
        </p:nvSpPr>
        <p:spPr>
          <a:xfrm>
            <a:off x="285700" y="4323800"/>
            <a:ext cx="8578800" cy="539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1200">
                <a:solidFill>
                  <a:schemeClr val="dk1"/>
                </a:solidFill>
                <a:latin typeface="Cormorant Upright"/>
                <a:ea typeface="Cormorant Upright"/>
                <a:cs typeface="Cormorant Upright"/>
                <a:sym typeface="Cormorant Upright"/>
              </a:rPr>
              <a:t>A Slidesgo presentation</a:t>
            </a:r>
            <a:endParaRPr b="1" i="1" sz="1200">
              <a:solidFill>
                <a:schemeClr val="dk1"/>
              </a:solidFill>
              <a:latin typeface="Cormorant Upright"/>
              <a:ea typeface="Cormorant Upright"/>
              <a:cs typeface="Cormorant Upright"/>
              <a:sym typeface="Cormorant Upright"/>
            </a:endParaRPr>
          </a:p>
        </p:txBody>
      </p:sp>
      <p:sp>
        <p:nvSpPr>
          <p:cNvPr id="365" name="Google Shape;365;p50"/>
          <p:cNvSpPr txBox="1"/>
          <p:nvPr>
            <p:ph type="ctrTitle"/>
          </p:nvPr>
        </p:nvSpPr>
        <p:spPr>
          <a:xfrm>
            <a:off x="360950" y="1605325"/>
            <a:ext cx="4912800" cy="139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Predicting Hotel Reservation Cancellations</a:t>
            </a:r>
            <a:br>
              <a:rPr lang="en" sz="3600"/>
            </a:br>
            <a:endParaRPr sz="3600"/>
          </a:p>
        </p:txBody>
      </p:sp>
      <p:sp>
        <p:nvSpPr>
          <p:cNvPr id="366" name="Google Shape;366;p50"/>
          <p:cNvSpPr txBox="1"/>
          <p:nvPr>
            <p:ph idx="1" type="subTitle"/>
          </p:nvPr>
        </p:nvSpPr>
        <p:spPr>
          <a:xfrm>
            <a:off x="715100" y="3182350"/>
            <a:ext cx="4359000" cy="69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Team : Anita Gjurchinovska, Kirby Judd,          David Jolia, Chad Richards</a:t>
            </a:r>
            <a:endParaRPr/>
          </a:p>
        </p:txBody>
      </p:sp>
      <p:sp>
        <p:nvSpPr>
          <p:cNvPr id="367" name="Google Shape;367;p50"/>
          <p:cNvSpPr txBox="1"/>
          <p:nvPr>
            <p:ph type="ctrTitle"/>
          </p:nvPr>
        </p:nvSpPr>
        <p:spPr>
          <a:xfrm>
            <a:off x="652175" y="986437"/>
            <a:ext cx="1227000" cy="24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en" sz="2300"/>
              <a:t>*****</a:t>
            </a:r>
            <a:endParaRPr sz="2300"/>
          </a:p>
        </p:txBody>
      </p:sp>
      <p:pic>
        <p:nvPicPr>
          <p:cNvPr id="368" name="Google Shape;368;p50"/>
          <p:cNvPicPr preferRelativeResize="0"/>
          <p:nvPr/>
        </p:nvPicPr>
        <p:blipFill rotWithShape="1">
          <a:blip r:embed="rId3">
            <a:alphaModFix/>
          </a:blip>
          <a:srcRect b="26248" l="0" r="9950" t="19898"/>
          <a:stretch/>
        </p:blipFill>
        <p:spPr>
          <a:xfrm>
            <a:off x="5571525" y="810901"/>
            <a:ext cx="3195600" cy="3397200"/>
          </a:xfrm>
          <a:prstGeom prst="snipRoundRect">
            <a:avLst>
              <a:gd fmla="val 50000" name="adj1"/>
              <a:gd fmla="val 0" name="adj2"/>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9"/>
          <p:cNvSpPr txBox="1"/>
          <p:nvPr>
            <p:ph idx="4294967295" type="body"/>
          </p:nvPr>
        </p:nvSpPr>
        <p:spPr>
          <a:xfrm>
            <a:off x="762250" y="652625"/>
            <a:ext cx="2975700" cy="339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bar plot shows us  the cancellation rates associated with different price ranges of hotel rooms. By analyzing this data, we can gain insights into whether higher prices lead to more cancellations, or if customers are more sensitive to price changes within specific price ranges. This understanding can help us optimize pricing strategies and potentially reduce cancellations by offering competitive prices in the most price-sensitive segments.</a:t>
            </a:r>
            <a:endParaRPr/>
          </a:p>
        </p:txBody>
      </p:sp>
      <p:sp>
        <p:nvSpPr>
          <p:cNvPr id="473" name="Google Shape;473;p59"/>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474" name="Google Shape;474;p59"/>
          <p:cNvPicPr preferRelativeResize="0"/>
          <p:nvPr/>
        </p:nvPicPr>
        <p:blipFill>
          <a:blip r:embed="rId3">
            <a:alphaModFix/>
          </a:blip>
          <a:stretch>
            <a:fillRect/>
          </a:stretch>
        </p:blipFill>
        <p:spPr>
          <a:xfrm>
            <a:off x="4045500" y="652618"/>
            <a:ext cx="4279601" cy="3160791"/>
          </a:xfrm>
          <a:prstGeom prst="rect">
            <a:avLst/>
          </a:prstGeom>
          <a:noFill/>
          <a:ln>
            <a:noFill/>
          </a:ln>
        </p:spPr>
      </p:pic>
      <p:sp>
        <p:nvSpPr>
          <p:cNvPr id="475" name="Google Shape;475;p59"/>
          <p:cNvSpPr txBox="1"/>
          <p:nvPr>
            <p:ph type="title"/>
          </p:nvPr>
        </p:nvSpPr>
        <p:spPr>
          <a:xfrm>
            <a:off x="286825" y="4328600"/>
            <a:ext cx="8038200" cy="53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i="1" lang="en" sz="1200"/>
              <a:t>Data Analysis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60"/>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81" name="Google Shape;481;p60"/>
          <p:cNvSpPr txBox="1"/>
          <p:nvPr>
            <p:ph type="title"/>
          </p:nvPr>
        </p:nvSpPr>
        <p:spPr>
          <a:xfrm>
            <a:off x="720000" y="429768"/>
            <a:ext cx="7704000" cy="66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Building and Evaluation</a:t>
            </a:r>
            <a:endParaRPr/>
          </a:p>
        </p:txBody>
      </p:sp>
      <p:sp>
        <p:nvSpPr>
          <p:cNvPr id="482" name="Google Shape;482;p60"/>
          <p:cNvSpPr txBox="1"/>
          <p:nvPr>
            <p:ph idx="1" type="subTitle"/>
          </p:nvPr>
        </p:nvSpPr>
        <p:spPr>
          <a:xfrm>
            <a:off x="6240150" y="1381025"/>
            <a:ext cx="2417400" cy="27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Data stratification:</a:t>
            </a:r>
            <a:endParaRPr b="1" sz="1600"/>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The dataset was stratified to create </a:t>
            </a:r>
            <a:r>
              <a:rPr lang="en" sz="1600"/>
              <a:t>manageable</a:t>
            </a:r>
            <a:r>
              <a:rPr lang="en" sz="1600"/>
              <a:t> testing and training subsets.</a:t>
            </a:r>
            <a:endParaRPr sz="1600"/>
          </a:p>
        </p:txBody>
      </p:sp>
      <p:sp>
        <p:nvSpPr>
          <p:cNvPr id="483" name="Google Shape;483;p60"/>
          <p:cNvSpPr/>
          <p:nvPr/>
        </p:nvSpPr>
        <p:spPr>
          <a:xfrm rot="10800000">
            <a:off x="418556" y="1782634"/>
            <a:ext cx="291736" cy="320123"/>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60"/>
          <p:cNvSpPr txBox="1"/>
          <p:nvPr/>
        </p:nvSpPr>
        <p:spPr>
          <a:xfrm>
            <a:off x="285700" y="4328700"/>
            <a:ext cx="8039400" cy="53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1200">
                <a:solidFill>
                  <a:schemeClr val="dk1"/>
                </a:solidFill>
                <a:latin typeface="Cormorant Upright"/>
                <a:ea typeface="Cormorant Upright"/>
                <a:cs typeface="Cormorant Upright"/>
                <a:sym typeface="Cormorant Upright"/>
              </a:rPr>
              <a:t>Model Building and Evaluation</a:t>
            </a:r>
            <a:endParaRPr b="1" i="1" sz="1200">
              <a:solidFill>
                <a:schemeClr val="dk1"/>
              </a:solidFill>
              <a:latin typeface="Cormorant Upright"/>
              <a:ea typeface="Cormorant Upright"/>
              <a:cs typeface="Cormorant Upright"/>
              <a:sym typeface="Cormorant Upright"/>
            </a:endParaRPr>
          </a:p>
        </p:txBody>
      </p:sp>
      <p:pic>
        <p:nvPicPr>
          <p:cNvPr id="485" name="Google Shape;485;p60"/>
          <p:cNvPicPr preferRelativeResize="0"/>
          <p:nvPr/>
        </p:nvPicPr>
        <p:blipFill>
          <a:blip r:embed="rId3">
            <a:alphaModFix/>
          </a:blip>
          <a:stretch>
            <a:fillRect/>
          </a:stretch>
        </p:blipFill>
        <p:spPr>
          <a:xfrm>
            <a:off x="1088950" y="1133800"/>
            <a:ext cx="1357200" cy="1152200"/>
          </a:xfrm>
          <a:prstGeom prst="rect">
            <a:avLst/>
          </a:prstGeom>
          <a:noFill/>
          <a:ln>
            <a:noFill/>
          </a:ln>
        </p:spPr>
      </p:pic>
      <p:pic>
        <p:nvPicPr>
          <p:cNvPr id="486" name="Google Shape;486;p60"/>
          <p:cNvPicPr preferRelativeResize="0"/>
          <p:nvPr/>
        </p:nvPicPr>
        <p:blipFill>
          <a:blip r:embed="rId4">
            <a:alphaModFix/>
          </a:blip>
          <a:stretch>
            <a:fillRect/>
          </a:stretch>
        </p:blipFill>
        <p:spPr>
          <a:xfrm>
            <a:off x="3205570" y="1133800"/>
            <a:ext cx="1381279" cy="1152200"/>
          </a:xfrm>
          <a:prstGeom prst="rect">
            <a:avLst/>
          </a:prstGeom>
          <a:noFill/>
          <a:ln>
            <a:noFill/>
          </a:ln>
        </p:spPr>
      </p:pic>
      <p:pic>
        <p:nvPicPr>
          <p:cNvPr id="487" name="Google Shape;487;p60"/>
          <p:cNvPicPr preferRelativeResize="0"/>
          <p:nvPr/>
        </p:nvPicPr>
        <p:blipFill>
          <a:blip r:embed="rId5">
            <a:alphaModFix/>
          </a:blip>
          <a:stretch>
            <a:fillRect/>
          </a:stretch>
        </p:blipFill>
        <p:spPr>
          <a:xfrm>
            <a:off x="386125" y="2346125"/>
            <a:ext cx="5614624" cy="1922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1"/>
          <p:cNvSpPr txBox="1"/>
          <p:nvPr>
            <p:ph idx="1" type="subTitle"/>
          </p:nvPr>
        </p:nvSpPr>
        <p:spPr>
          <a:xfrm>
            <a:off x="4834825" y="407163"/>
            <a:ext cx="3350700" cy="65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Selection:</a:t>
            </a:r>
            <a:endParaRPr/>
          </a:p>
        </p:txBody>
      </p:sp>
      <p:sp>
        <p:nvSpPr>
          <p:cNvPr id="493" name="Google Shape;493;p61"/>
          <p:cNvSpPr txBox="1"/>
          <p:nvPr>
            <p:ph idx="3" type="subTitle"/>
          </p:nvPr>
        </p:nvSpPr>
        <p:spPr>
          <a:xfrm>
            <a:off x="4667000" y="1017975"/>
            <a:ext cx="3350700" cy="128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Three model were build and trained on the training data:</a:t>
            </a:r>
            <a:endParaRPr/>
          </a:p>
          <a:p>
            <a:pPr indent="-317500" lvl="0" marL="457200" rtl="0" algn="l">
              <a:spcBef>
                <a:spcPts val="0"/>
              </a:spcBef>
              <a:spcAft>
                <a:spcPts val="0"/>
              </a:spcAft>
              <a:buSzPts val="1400"/>
              <a:buChar char="●"/>
            </a:pPr>
            <a:r>
              <a:rPr lang="en"/>
              <a:t>Logistic </a:t>
            </a:r>
            <a:r>
              <a:rPr lang="en"/>
              <a:t>Regression</a:t>
            </a:r>
            <a:endParaRPr/>
          </a:p>
          <a:p>
            <a:pPr indent="-317500" lvl="0" marL="457200" rtl="0" algn="l">
              <a:spcBef>
                <a:spcPts val="0"/>
              </a:spcBef>
              <a:spcAft>
                <a:spcPts val="0"/>
              </a:spcAft>
              <a:buSzPts val="1400"/>
              <a:buChar char="●"/>
            </a:pPr>
            <a:r>
              <a:rPr lang="en"/>
              <a:t>Random Forest</a:t>
            </a:r>
            <a:endParaRPr/>
          </a:p>
          <a:p>
            <a:pPr indent="-317500" lvl="0" marL="457200" rtl="0" algn="l">
              <a:spcBef>
                <a:spcPts val="0"/>
              </a:spcBef>
              <a:spcAft>
                <a:spcPts val="0"/>
              </a:spcAft>
              <a:buSzPts val="1400"/>
              <a:buChar char="●"/>
            </a:pPr>
            <a:r>
              <a:rPr lang="en"/>
              <a:t>Decision Tree</a:t>
            </a:r>
            <a:endParaRPr/>
          </a:p>
        </p:txBody>
      </p:sp>
      <p:sp>
        <p:nvSpPr>
          <p:cNvPr id="494" name="Google Shape;494;p61"/>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95" name="Google Shape;495;p61"/>
          <p:cNvSpPr txBox="1"/>
          <p:nvPr/>
        </p:nvSpPr>
        <p:spPr>
          <a:xfrm>
            <a:off x="285700" y="4328700"/>
            <a:ext cx="8039400" cy="53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1200">
                <a:solidFill>
                  <a:schemeClr val="dk1"/>
                </a:solidFill>
                <a:latin typeface="Cormorant Upright"/>
                <a:ea typeface="Cormorant Upright"/>
                <a:cs typeface="Cormorant Upright"/>
                <a:sym typeface="Cormorant Upright"/>
              </a:rPr>
              <a:t>Model Building and Evaluation</a:t>
            </a:r>
            <a:endParaRPr b="1" i="1" sz="1200">
              <a:solidFill>
                <a:schemeClr val="dk1"/>
              </a:solidFill>
              <a:latin typeface="Cormorant Upright"/>
              <a:ea typeface="Cormorant Upright"/>
              <a:cs typeface="Cormorant Upright"/>
              <a:sym typeface="Cormorant Upright"/>
            </a:endParaRPr>
          </a:p>
        </p:txBody>
      </p:sp>
      <p:pic>
        <p:nvPicPr>
          <p:cNvPr id="496" name="Google Shape;496;p61"/>
          <p:cNvPicPr preferRelativeResize="0"/>
          <p:nvPr/>
        </p:nvPicPr>
        <p:blipFill rotWithShape="1">
          <a:blip r:embed="rId3">
            <a:alphaModFix/>
          </a:blip>
          <a:srcRect b="5555" l="0" r="0" t="5555"/>
          <a:stretch/>
        </p:blipFill>
        <p:spPr>
          <a:xfrm>
            <a:off x="998953" y="1017975"/>
            <a:ext cx="2382900" cy="2647200"/>
          </a:xfrm>
          <a:prstGeom prst="round2SameRect">
            <a:avLst>
              <a:gd fmla="val 50000" name="adj1"/>
              <a:gd fmla="val 0" name="adj2"/>
            </a:avLst>
          </a:prstGeom>
          <a:noFill/>
          <a:ln>
            <a:noFill/>
          </a:ln>
        </p:spPr>
      </p:pic>
      <p:sp>
        <p:nvSpPr>
          <p:cNvPr id="497" name="Google Shape;497;p61"/>
          <p:cNvSpPr/>
          <p:nvPr/>
        </p:nvSpPr>
        <p:spPr>
          <a:xfrm>
            <a:off x="3444061" y="3439573"/>
            <a:ext cx="499200" cy="499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61"/>
          <p:cNvSpPr/>
          <p:nvPr/>
        </p:nvSpPr>
        <p:spPr>
          <a:xfrm>
            <a:off x="1064550" y="3439573"/>
            <a:ext cx="499200" cy="499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61"/>
          <p:cNvSpPr txBox="1"/>
          <p:nvPr>
            <p:ph idx="1" type="subTitle"/>
          </p:nvPr>
        </p:nvSpPr>
        <p:spPr>
          <a:xfrm>
            <a:off x="4695650" y="2301375"/>
            <a:ext cx="3413400" cy="65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Performance Metrics:</a:t>
            </a:r>
            <a:endParaRPr/>
          </a:p>
        </p:txBody>
      </p:sp>
      <p:sp>
        <p:nvSpPr>
          <p:cNvPr id="500" name="Google Shape;500;p61"/>
          <p:cNvSpPr txBox="1"/>
          <p:nvPr>
            <p:ph idx="3" type="subTitle"/>
          </p:nvPr>
        </p:nvSpPr>
        <p:spPr>
          <a:xfrm>
            <a:off x="4788500" y="2946375"/>
            <a:ext cx="3265500" cy="128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evaluate the model performance on the test data were generated:</a:t>
            </a:r>
            <a:endParaRPr/>
          </a:p>
          <a:p>
            <a:pPr indent="-317500" lvl="0" marL="457200" rtl="0" algn="l">
              <a:spcBef>
                <a:spcPts val="0"/>
              </a:spcBef>
              <a:spcAft>
                <a:spcPts val="0"/>
              </a:spcAft>
              <a:buSzPts val="1400"/>
              <a:buChar char="●"/>
            </a:pPr>
            <a:r>
              <a:rPr lang="en"/>
              <a:t>Confusion Matrix</a:t>
            </a:r>
            <a:endParaRPr/>
          </a:p>
          <a:p>
            <a:pPr indent="-317500" lvl="0" marL="457200" rtl="0" algn="l">
              <a:spcBef>
                <a:spcPts val="0"/>
              </a:spcBef>
              <a:spcAft>
                <a:spcPts val="0"/>
              </a:spcAft>
              <a:buSzPts val="1400"/>
              <a:buChar char="●"/>
            </a:pPr>
            <a:r>
              <a:rPr lang="en"/>
              <a:t>Accuracy Score</a:t>
            </a:r>
            <a:endParaRPr/>
          </a:p>
          <a:p>
            <a:pPr indent="-317500" lvl="0" marL="457200" rtl="0" algn="l">
              <a:spcBef>
                <a:spcPts val="0"/>
              </a:spcBef>
              <a:spcAft>
                <a:spcPts val="0"/>
              </a:spcAft>
              <a:buSzPts val="1400"/>
              <a:buChar char="●"/>
            </a:pPr>
            <a:r>
              <a:rPr lang="en"/>
              <a:t>Classification Reports</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62"/>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06" name="Google Shape;506;p62"/>
          <p:cNvSpPr txBox="1"/>
          <p:nvPr>
            <p:ph type="title"/>
          </p:nvPr>
        </p:nvSpPr>
        <p:spPr>
          <a:xfrm>
            <a:off x="720000" y="429768"/>
            <a:ext cx="7704000" cy="66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0" lang="en"/>
              <a:t>Hyperparameter Tuning</a:t>
            </a:r>
            <a:endParaRPr/>
          </a:p>
        </p:txBody>
      </p:sp>
      <p:sp>
        <p:nvSpPr>
          <p:cNvPr id="507" name="Google Shape;507;p62"/>
          <p:cNvSpPr/>
          <p:nvPr/>
        </p:nvSpPr>
        <p:spPr>
          <a:xfrm rot="10800000">
            <a:off x="418692" y="1782656"/>
            <a:ext cx="291600" cy="32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62"/>
          <p:cNvSpPr txBox="1"/>
          <p:nvPr/>
        </p:nvSpPr>
        <p:spPr>
          <a:xfrm>
            <a:off x="285700" y="4328700"/>
            <a:ext cx="8039400" cy="53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1200">
                <a:solidFill>
                  <a:schemeClr val="dk1"/>
                </a:solidFill>
                <a:latin typeface="Cormorant Upright"/>
                <a:ea typeface="Cormorant Upright"/>
                <a:cs typeface="Cormorant Upright"/>
                <a:sym typeface="Cormorant Upright"/>
              </a:rPr>
              <a:t>Model Building and Evaluation</a:t>
            </a:r>
            <a:endParaRPr b="1" i="1" sz="1200">
              <a:solidFill>
                <a:schemeClr val="dk1"/>
              </a:solidFill>
              <a:latin typeface="Cormorant Upright"/>
              <a:ea typeface="Cormorant Upright"/>
              <a:cs typeface="Cormorant Upright"/>
              <a:sym typeface="Cormorant Upright"/>
            </a:endParaRPr>
          </a:p>
        </p:txBody>
      </p:sp>
      <p:pic>
        <p:nvPicPr>
          <p:cNvPr id="509" name="Google Shape;509;p62"/>
          <p:cNvPicPr preferRelativeResize="0"/>
          <p:nvPr/>
        </p:nvPicPr>
        <p:blipFill>
          <a:blip r:embed="rId3">
            <a:alphaModFix/>
          </a:blip>
          <a:stretch>
            <a:fillRect/>
          </a:stretch>
        </p:blipFill>
        <p:spPr>
          <a:xfrm>
            <a:off x="418700" y="1220800"/>
            <a:ext cx="8326574" cy="2849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513" name="Shape 513"/>
        <p:cNvGrpSpPr/>
        <p:nvPr/>
      </p:nvGrpSpPr>
      <p:grpSpPr>
        <a:xfrm>
          <a:off x="0" y="0"/>
          <a:ext cx="0" cy="0"/>
          <a:chOff x="0" y="0"/>
          <a:chExt cx="0" cy="0"/>
        </a:xfrm>
      </p:grpSpPr>
      <p:sp>
        <p:nvSpPr>
          <p:cNvPr id="514" name="Google Shape;514;p63"/>
          <p:cNvSpPr txBox="1"/>
          <p:nvPr>
            <p:ph type="title"/>
          </p:nvPr>
        </p:nvSpPr>
        <p:spPr>
          <a:xfrm>
            <a:off x="804950" y="1969418"/>
            <a:ext cx="3441000" cy="64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en"/>
              <a:t>Logistic Regression</a:t>
            </a:r>
            <a:endParaRPr i="1"/>
          </a:p>
        </p:txBody>
      </p:sp>
      <p:sp>
        <p:nvSpPr>
          <p:cNvPr id="515" name="Google Shape;515;p63"/>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16" name="Google Shape;516;p63"/>
          <p:cNvSpPr txBox="1"/>
          <p:nvPr/>
        </p:nvSpPr>
        <p:spPr>
          <a:xfrm>
            <a:off x="285700" y="4328700"/>
            <a:ext cx="8039400" cy="53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1200">
                <a:solidFill>
                  <a:schemeClr val="dk1"/>
                </a:solidFill>
                <a:latin typeface="Cormorant Upright"/>
                <a:ea typeface="Cormorant Upright"/>
                <a:cs typeface="Cormorant Upright"/>
                <a:sym typeface="Cormorant Upright"/>
              </a:rPr>
              <a:t>Model Building and Evaluation</a:t>
            </a:r>
            <a:endParaRPr b="1" i="1" sz="1200">
              <a:solidFill>
                <a:schemeClr val="dk1"/>
              </a:solidFill>
              <a:latin typeface="Cormorant Upright"/>
              <a:ea typeface="Cormorant Upright"/>
              <a:cs typeface="Cormorant Upright"/>
              <a:sym typeface="Cormorant Upright"/>
            </a:endParaRPr>
          </a:p>
        </p:txBody>
      </p:sp>
      <p:pic>
        <p:nvPicPr>
          <p:cNvPr id="517" name="Google Shape;517;p63"/>
          <p:cNvPicPr preferRelativeResize="0"/>
          <p:nvPr/>
        </p:nvPicPr>
        <p:blipFill>
          <a:blip r:embed="rId3">
            <a:alphaModFix/>
          </a:blip>
          <a:stretch>
            <a:fillRect/>
          </a:stretch>
        </p:blipFill>
        <p:spPr>
          <a:xfrm>
            <a:off x="4676450" y="432475"/>
            <a:ext cx="4110825" cy="3628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4"/>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23" name="Google Shape;523;p64"/>
          <p:cNvSpPr txBox="1"/>
          <p:nvPr>
            <p:ph type="title"/>
          </p:nvPr>
        </p:nvSpPr>
        <p:spPr>
          <a:xfrm>
            <a:off x="1060550" y="329713"/>
            <a:ext cx="28968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a:t>
            </a:r>
            <a:endParaRPr/>
          </a:p>
        </p:txBody>
      </p:sp>
      <p:sp>
        <p:nvSpPr>
          <p:cNvPr id="524" name="Google Shape;524;p64"/>
          <p:cNvSpPr txBox="1"/>
          <p:nvPr/>
        </p:nvSpPr>
        <p:spPr>
          <a:xfrm>
            <a:off x="285700" y="4328700"/>
            <a:ext cx="8039400" cy="53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1200">
                <a:solidFill>
                  <a:schemeClr val="dk1"/>
                </a:solidFill>
                <a:latin typeface="Cormorant Upright"/>
                <a:ea typeface="Cormorant Upright"/>
                <a:cs typeface="Cormorant Upright"/>
                <a:sym typeface="Cormorant Upright"/>
              </a:rPr>
              <a:t>Model Building and Evaluation</a:t>
            </a:r>
            <a:endParaRPr b="1" i="1" sz="1200">
              <a:solidFill>
                <a:schemeClr val="dk1"/>
              </a:solidFill>
              <a:latin typeface="Cormorant Upright"/>
              <a:ea typeface="Cormorant Upright"/>
              <a:cs typeface="Cormorant Upright"/>
              <a:sym typeface="Cormorant Upright"/>
            </a:endParaRPr>
          </a:p>
        </p:txBody>
      </p:sp>
      <p:pic>
        <p:nvPicPr>
          <p:cNvPr id="525" name="Google Shape;525;p64"/>
          <p:cNvPicPr preferRelativeResize="0"/>
          <p:nvPr/>
        </p:nvPicPr>
        <p:blipFill>
          <a:blip r:embed="rId3">
            <a:alphaModFix/>
          </a:blip>
          <a:stretch>
            <a:fillRect/>
          </a:stretch>
        </p:blipFill>
        <p:spPr>
          <a:xfrm>
            <a:off x="4724400" y="1053775"/>
            <a:ext cx="4048900" cy="2811150"/>
          </a:xfrm>
          <a:prstGeom prst="rect">
            <a:avLst/>
          </a:prstGeom>
          <a:noFill/>
          <a:ln>
            <a:noFill/>
          </a:ln>
        </p:spPr>
      </p:pic>
      <p:pic>
        <p:nvPicPr>
          <p:cNvPr id="526" name="Google Shape;526;p64"/>
          <p:cNvPicPr preferRelativeResize="0"/>
          <p:nvPr/>
        </p:nvPicPr>
        <p:blipFill>
          <a:blip r:embed="rId4">
            <a:alphaModFix/>
          </a:blip>
          <a:stretch>
            <a:fillRect/>
          </a:stretch>
        </p:blipFill>
        <p:spPr>
          <a:xfrm>
            <a:off x="387375" y="936675"/>
            <a:ext cx="4112951" cy="3270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65"/>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32" name="Google Shape;532;p65"/>
          <p:cNvSpPr txBox="1"/>
          <p:nvPr/>
        </p:nvSpPr>
        <p:spPr>
          <a:xfrm>
            <a:off x="285700" y="4328700"/>
            <a:ext cx="8039400" cy="53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1200">
                <a:solidFill>
                  <a:schemeClr val="dk1"/>
                </a:solidFill>
                <a:latin typeface="Cormorant Upright"/>
                <a:ea typeface="Cormorant Upright"/>
                <a:cs typeface="Cormorant Upright"/>
                <a:sym typeface="Cormorant Upright"/>
              </a:rPr>
              <a:t>Model Building and Evaluation</a:t>
            </a:r>
            <a:endParaRPr b="1" i="1" sz="1200">
              <a:solidFill>
                <a:schemeClr val="dk1"/>
              </a:solidFill>
              <a:latin typeface="Cormorant Upright"/>
              <a:ea typeface="Cormorant Upright"/>
              <a:cs typeface="Cormorant Upright"/>
              <a:sym typeface="Cormorant Upright"/>
            </a:endParaRPr>
          </a:p>
        </p:txBody>
      </p:sp>
      <p:sp>
        <p:nvSpPr>
          <p:cNvPr id="533" name="Google Shape;533;p65"/>
          <p:cNvSpPr txBox="1"/>
          <p:nvPr>
            <p:ph type="title"/>
          </p:nvPr>
        </p:nvSpPr>
        <p:spPr>
          <a:xfrm>
            <a:off x="780688" y="332325"/>
            <a:ext cx="29037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a:t>
            </a:r>
            <a:endParaRPr/>
          </a:p>
        </p:txBody>
      </p:sp>
      <p:pic>
        <p:nvPicPr>
          <p:cNvPr id="534" name="Google Shape;534;p65"/>
          <p:cNvPicPr preferRelativeResize="0"/>
          <p:nvPr/>
        </p:nvPicPr>
        <p:blipFill>
          <a:blip r:embed="rId3">
            <a:alphaModFix/>
          </a:blip>
          <a:stretch>
            <a:fillRect/>
          </a:stretch>
        </p:blipFill>
        <p:spPr>
          <a:xfrm>
            <a:off x="4717425" y="1142875"/>
            <a:ext cx="4048150" cy="2718600"/>
          </a:xfrm>
          <a:prstGeom prst="rect">
            <a:avLst/>
          </a:prstGeom>
          <a:noFill/>
          <a:ln>
            <a:noFill/>
          </a:ln>
        </p:spPr>
      </p:pic>
      <p:pic>
        <p:nvPicPr>
          <p:cNvPr id="535" name="Google Shape;535;p65"/>
          <p:cNvPicPr preferRelativeResize="0"/>
          <p:nvPr/>
        </p:nvPicPr>
        <p:blipFill>
          <a:blip r:embed="rId4">
            <a:alphaModFix/>
          </a:blip>
          <a:stretch>
            <a:fillRect/>
          </a:stretch>
        </p:blipFill>
        <p:spPr>
          <a:xfrm>
            <a:off x="369975" y="895675"/>
            <a:ext cx="4121651" cy="3324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66"/>
          <p:cNvSpPr txBox="1"/>
          <p:nvPr>
            <p:ph idx="12" type="sldNum"/>
          </p:nvPr>
        </p:nvSpPr>
        <p:spPr>
          <a:xfrm>
            <a:off x="8325100" y="4404900"/>
            <a:ext cx="539400" cy="4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41" name="Google Shape;541;p66"/>
          <p:cNvSpPr txBox="1"/>
          <p:nvPr>
            <p:ph type="title"/>
          </p:nvPr>
        </p:nvSpPr>
        <p:spPr>
          <a:xfrm>
            <a:off x="663075" y="383443"/>
            <a:ext cx="7704000" cy="66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pic>
        <p:nvPicPr>
          <p:cNvPr id="542" name="Google Shape;542;p66"/>
          <p:cNvPicPr preferRelativeResize="0"/>
          <p:nvPr/>
        </p:nvPicPr>
        <p:blipFill>
          <a:blip r:embed="rId3">
            <a:alphaModFix/>
          </a:blip>
          <a:stretch>
            <a:fillRect/>
          </a:stretch>
        </p:blipFill>
        <p:spPr>
          <a:xfrm>
            <a:off x="547075" y="1376875"/>
            <a:ext cx="7936001" cy="2495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67"/>
          <p:cNvSpPr txBox="1"/>
          <p:nvPr>
            <p:ph type="title"/>
          </p:nvPr>
        </p:nvSpPr>
        <p:spPr>
          <a:xfrm>
            <a:off x="720000" y="429768"/>
            <a:ext cx="7704000" cy="66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r>
              <a:rPr lang="en"/>
              <a:t> </a:t>
            </a:r>
            <a:endParaRPr/>
          </a:p>
        </p:txBody>
      </p:sp>
      <p:sp>
        <p:nvSpPr>
          <p:cNvPr id="548" name="Google Shape;548;p67"/>
          <p:cNvSpPr txBox="1"/>
          <p:nvPr>
            <p:ph idx="1" type="body"/>
          </p:nvPr>
        </p:nvSpPr>
        <p:spPr>
          <a:xfrm>
            <a:off x="720000" y="1389525"/>
            <a:ext cx="5589600" cy="283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models are effective in identifying features contributing to cancellations.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Three features most important to predict cancellations:</a:t>
            </a:r>
            <a:endParaRPr/>
          </a:p>
          <a:p>
            <a:pPr indent="457200" lvl="0" marL="0" rtl="0" algn="l">
              <a:spcBef>
                <a:spcPts val="0"/>
              </a:spcBef>
              <a:spcAft>
                <a:spcPts val="0"/>
              </a:spcAft>
              <a:buNone/>
            </a:pPr>
            <a:r>
              <a:rPr lang="en"/>
              <a:t>-Deposit Type</a:t>
            </a:r>
            <a:endParaRPr/>
          </a:p>
          <a:p>
            <a:pPr indent="457200" lvl="0" marL="0" rtl="0" algn="l">
              <a:spcBef>
                <a:spcPts val="0"/>
              </a:spcBef>
              <a:spcAft>
                <a:spcPts val="0"/>
              </a:spcAft>
              <a:buNone/>
            </a:pPr>
            <a:r>
              <a:rPr lang="en"/>
              <a:t>-Country of Origin (Domestic vs International)</a:t>
            </a:r>
            <a:endParaRPr/>
          </a:p>
          <a:p>
            <a:pPr indent="457200" lvl="0" marL="0" rtl="0" algn="l">
              <a:spcBef>
                <a:spcPts val="0"/>
              </a:spcBef>
              <a:spcAft>
                <a:spcPts val="0"/>
              </a:spcAft>
              <a:buNone/>
            </a:pPr>
            <a:r>
              <a:rPr lang="en"/>
              <a:t>-Lead Time of Reservation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-Recommendations to Reduce Cancellations:</a:t>
            </a:r>
            <a:endParaRPr/>
          </a:p>
          <a:p>
            <a:pPr indent="0" lvl="0" marL="0" rtl="0" algn="l">
              <a:spcBef>
                <a:spcPts val="0"/>
              </a:spcBef>
              <a:spcAft>
                <a:spcPts val="0"/>
              </a:spcAft>
              <a:buNone/>
            </a:pPr>
            <a:r>
              <a:rPr lang="en"/>
              <a:t>	-Always charge a deposit</a:t>
            </a:r>
            <a:endParaRPr/>
          </a:p>
          <a:p>
            <a:pPr indent="0" lvl="0" marL="0" rtl="0" algn="l">
              <a:spcBef>
                <a:spcPts val="0"/>
              </a:spcBef>
              <a:spcAft>
                <a:spcPts val="0"/>
              </a:spcAft>
              <a:buNone/>
            </a:pPr>
            <a:r>
              <a:rPr lang="en"/>
              <a:t>	-Cater to international clients</a:t>
            </a:r>
            <a:endParaRPr/>
          </a:p>
          <a:p>
            <a:pPr indent="0" lvl="0" marL="0" rtl="0" algn="l">
              <a:spcBef>
                <a:spcPts val="0"/>
              </a:spcBef>
              <a:spcAft>
                <a:spcPts val="0"/>
              </a:spcAft>
              <a:buNone/>
            </a:pPr>
            <a:r>
              <a:rPr lang="en"/>
              <a:t>	-Reduce early </a:t>
            </a:r>
            <a:r>
              <a:rPr lang="en"/>
              <a:t>booking</a:t>
            </a:r>
            <a:r>
              <a:rPr lang="en"/>
              <a:t> window</a:t>
            </a:r>
            <a:endParaRPr/>
          </a:p>
          <a:p>
            <a:pPr indent="0" lvl="0" marL="0" rtl="0" algn="l">
              <a:spcBef>
                <a:spcPts val="0"/>
              </a:spcBef>
              <a:spcAft>
                <a:spcPts val="0"/>
              </a:spcAft>
              <a:buNone/>
            </a:pPr>
            <a:r>
              <a:rPr lang="en"/>
              <a:t>	-Optimize price strategies</a:t>
            </a:r>
            <a:endParaRPr/>
          </a:p>
        </p:txBody>
      </p:sp>
      <p:sp>
        <p:nvSpPr>
          <p:cNvPr id="549" name="Google Shape;549;p67"/>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50" name="Google Shape;550;p67"/>
          <p:cNvSpPr txBox="1"/>
          <p:nvPr/>
        </p:nvSpPr>
        <p:spPr>
          <a:xfrm>
            <a:off x="285700" y="4328700"/>
            <a:ext cx="8039400" cy="53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1200">
                <a:solidFill>
                  <a:schemeClr val="dk1"/>
                </a:solidFill>
                <a:latin typeface="Cormorant Upright"/>
                <a:ea typeface="Cormorant Upright"/>
                <a:cs typeface="Cormorant Upright"/>
                <a:sym typeface="Cormorant Upright"/>
              </a:rPr>
              <a:t>Conclusion</a:t>
            </a:r>
            <a:endParaRPr b="1" i="1" sz="1200">
              <a:solidFill>
                <a:schemeClr val="dk1"/>
              </a:solidFill>
              <a:latin typeface="Cormorant Upright"/>
              <a:ea typeface="Cormorant Upright"/>
              <a:cs typeface="Cormorant Upright"/>
              <a:sym typeface="Cormorant Upright"/>
            </a:endParaRPr>
          </a:p>
        </p:txBody>
      </p:sp>
      <p:pic>
        <p:nvPicPr>
          <p:cNvPr id="551" name="Google Shape;551;p67"/>
          <p:cNvPicPr preferRelativeResize="0"/>
          <p:nvPr/>
        </p:nvPicPr>
        <p:blipFill rotWithShape="1">
          <a:blip r:embed="rId3">
            <a:alphaModFix/>
          </a:blip>
          <a:srcRect b="10517" l="22356" r="37670" t="10518"/>
          <a:stretch/>
        </p:blipFill>
        <p:spPr>
          <a:xfrm>
            <a:off x="6547200" y="1592575"/>
            <a:ext cx="2134200" cy="2371500"/>
          </a:xfrm>
          <a:prstGeom prst="round2SameRect">
            <a:avLst>
              <a:gd fmla="val 0" name="adj1"/>
              <a:gd fmla="val 50000" name="adj2"/>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68"/>
          <p:cNvSpPr txBox="1"/>
          <p:nvPr>
            <p:ph type="title"/>
          </p:nvPr>
        </p:nvSpPr>
        <p:spPr>
          <a:xfrm>
            <a:off x="720000" y="429768"/>
            <a:ext cx="7704000" cy="66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i="1"/>
          </a:p>
        </p:txBody>
      </p:sp>
      <p:sp>
        <p:nvSpPr>
          <p:cNvPr id="557" name="Google Shape;557;p68"/>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58" name="Google Shape;558;p68"/>
          <p:cNvSpPr txBox="1"/>
          <p:nvPr/>
        </p:nvSpPr>
        <p:spPr>
          <a:xfrm>
            <a:off x="285700" y="4328700"/>
            <a:ext cx="8039400" cy="53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1200">
                <a:solidFill>
                  <a:schemeClr val="dk1"/>
                </a:solidFill>
                <a:latin typeface="Cormorant Upright"/>
                <a:ea typeface="Cormorant Upright"/>
                <a:cs typeface="Cormorant Upright"/>
                <a:sym typeface="Cormorant Upright"/>
              </a:rPr>
              <a:t>Limitations </a:t>
            </a:r>
            <a:endParaRPr b="1" i="1" sz="1200">
              <a:solidFill>
                <a:schemeClr val="dk1"/>
              </a:solidFill>
              <a:latin typeface="Cormorant Upright"/>
              <a:ea typeface="Cormorant Upright"/>
              <a:cs typeface="Cormorant Upright"/>
              <a:sym typeface="Cormorant Upright"/>
            </a:endParaRPr>
          </a:p>
        </p:txBody>
      </p:sp>
      <p:pic>
        <p:nvPicPr>
          <p:cNvPr id="559" name="Google Shape;559;p68"/>
          <p:cNvPicPr preferRelativeResize="0"/>
          <p:nvPr/>
        </p:nvPicPr>
        <p:blipFill rotWithShape="1">
          <a:blip r:embed="rId3">
            <a:alphaModFix/>
          </a:blip>
          <a:srcRect b="26248" l="0" r="9950" t="19898"/>
          <a:stretch/>
        </p:blipFill>
        <p:spPr>
          <a:xfrm>
            <a:off x="6370650" y="1660448"/>
            <a:ext cx="2396400" cy="2547600"/>
          </a:xfrm>
          <a:prstGeom prst="snipRoundRect">
            <a:avLst>
              <a:gd fmla="val 50000" name="adj1"/>
              <a:gd fmla="val 0" name="adj2"/>
            </a:avLst>
          </a:prstGeom>
          <a:noFill/>
          <a:ln>
            <a:noFill/>
          </a:ln>
        </p:spPr>
      </p:pic>
      <p:sp>
        <p:nvSpPr>
          <p:cNvPr id="560" name="Google Shape;560;p68"/>
          <p:cNvSpPr txBox="1"/>
          <p:nvPr>
            <p:ph idx="4294967295" type="subTitle"/>
          </p:nvPr>
        </p:nvSpPr>
        <p:spPr>
          <a:xfrm>
            <a:off x="494275" y="1217950"/>
            <a:ext cx="5769000" cy="2990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b="1" lang="en"/>
              <a:t>Dataset from single country “Portugal”:</a:t>
            </a:r>
            <a:r>
              <a:rPr lang="en"/>
              <a:t> The analysis is based on hotel </a:t>
            </a:r>
            <a:r>
              <a:rPr lang="en"/>
              <a:t>reservation</a:t>
            </a:r>
            <a:r>
              <a:rPr lang="en"/>
              <a:t> data from Portugal. As a result, the findings may not be directly applicable to hotels in other countries with different travel patterns and preferences.</a:t>
            </a:r>
            <a:endParaRPr/>
          </a:p>
          <a:p>
            <a:pPr indent="-317500" lvl="0" marL="457200" rtl="0" algn="l">
              <a:spcBef>
                <a:spcPts val="0"/>
              </a:spcBef>
              <a:spcAft>
                <a:spcPts val="0"/>
              </a:spcAft>
              <a:buSzPts val="1400"/>
              <a:buAutoNum type="arabicPeriod"/>
            </a:pPr>
            <a:r>
              <a:rPr b="1" lang="en"/>
              <a:t>Data Age (2015-2017):</a:t>
            </a:r>
            <a:r>
              <a:rPr lang="en"/>
              <a:t> The data used in the analysis spans from 2015 to 2017, which may not fully </a:t>
            </a:r>
            <a:r>
              <a:rPr lang="en"/>
              <a:t>capture the current trends and dynamics in the hospitality industry. </a:t>
            </a:r>
            <a:endParaRPr/>
          </a:p>
          <a:p>
            <a:pPr indent="-317500" lvl="0" marL="457200" rtl="0" algn="l">
              <a:spcBef>
                <a:spcPts val="0"/>
              </a:spcBef>
              <a:spcAft>
                <a:spcPts val="0"/>
              </a:spcAft>
              <a:buSzPts val="1400"/>
              <a:buAutoNum type="arabicPeriod"/>
            </a:pPr>
            <a:r>
              <a:rPr b="1" lang="en"/>
              <a:t>Pre-COVID Era:</a:t>
            </a:r>
            <a:r>
              <a:rPr lang="en"/>
              <a:t> The dataset predates the COVID-19 pandemic, which significantly impacted the travel and hospitality industry. As a result, the predictive models may not accurately account for the post-COVID travel economy and uncertainties.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1"/>
          <p:cNvSpPr txBox="1"/>
          <p:nvPr>
            <p:ph type="title"/>
          </p:nvPr>
        </p:nvSpPr>
        <p:spPr>
          <a:xfrm>
            <a:off x="720000" y="429768"/>
            <a:ext cx="7704000" cy="66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en"/>
              <a:t>Contents:</a:t>
            </a:r>
            <a:endParaRPr i="1"/>
          </a:p>
        </p:txBody>
      </p:sp>
      <p:sp>
        <p:nvSpPr>
          <p:cNvPr id="374" name="Google Shape;374;p51"/>
          <p:cNvSpPr txBox="1"/>
          <p:nvPr>
            <p:ph idx="1" type="subTitle"/>
          </p:nvPr>
        </p:nvSpPr>
        <p:spPr>
          <a:xfrm>
            <a:off x="774050" y="1294738"/>
            <a:ext cx="4130100" cy="2836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Introduction</a:t>
            </a:r>
            <a:endParaRPr sz="1600"/>
          </a:p>
          <a:p>
            <a:pPr indent="-330200" lvl="0" marL="457200" rtl="0" algn="l">
              <a:spcBef>
                <a:spcPts val="0"/>
              </a:spcBef>
              <a:spcAft>
                <a:spcPts val="0"/>
              </a:spcAft>
              <a:buSzPts val="1600"/>
              <a:buChar char="〜"/>
            </a:pPr>
            <a:r>
              <a:rPr lang="en" sz="1600"/>
              <a:t>Methodology</a:t>
            </a:r>
            <a:endParaRPr sz="1600"/>
          </a:p>
          <a:p>
            <a:pPr indent="-330200" lvl="0" marL="457200" rtl="0" algn="l">
              <a:spcBef>
                <a:spcPts val="0"/>
              </a:spcBef>
              <a:spcAft>
                <a:spcPts val="0"/>
              </a:spcAft>
              <a:buSzPts val="1600"/>
              <a:buChar char="〜"/>
            </a:pPr>
            <a:r>
              <a:rPr lang="en" sz="1600"/>
              <a:t>Data Cleaning and Preprocessing</a:t>
            </a:r>
            <a:endParaRPr sz="1600"/>
          </a:p>
          <a:p>
            <a:pPr indent="-330200" lvl="0" marL="457200" rtl="0" algn="l">
              <a:spcBef>
                <a:spcPts val="0"/>
              </a:spcBef>
              <a:spcAft>
                <a:spcPts val="0"/>
              </a:spcAft>
              <a:buSzPts val="1600"/>
              <a:buChar char="〜"/>
            </a:pPr>
            <a:r>
              <a:rPr lang="en" sz="1600"/>
              <a:t>Data Analysis</a:t>
            </a:r>
            <a:endParaRPr sz="1600"/>
          </a:p>
          <a:p>
            <a:pPr indent="-330200" lvl="0" marL="457200" rtl="0" algn="l">
              <a:spcBef>
                <a:spcPts val="0"/>
              </a:spcBef>
              <a:spcAft>
                <a:spcPts val="0"/>
              </a:spcAft>
              <a:buSzPts val="1600"/>
              <a:buChar char="〜"/>
            </a:pPr>
            <a:r>
              <a:rPr lang="en" sz="1600"/>
              <a:t>Model Building and Evaluation</a:t>
            </a:r>
            <a:endParaRPr sz="1600"/>
          </a:p>
          <a:p>
            <a:pPr indent="-330200" lvl="0" marL="457200" rtl="0" algn="l">
              <a:spcBef>
                <a:spcPts val="0"/>
              </a:spcBef>
              <a:spcAft>
                <a:spcPts val="0"/>
              </a:spcAft>
              <a:buSzPts val="1600"/>
              <a:buChar char="〜"/>
            </a:pPr>
            <a:r>
              <a:rPr lang="en" sz="1600"/>
              <a:t>Results</a:t>
            </a:r>
            <a:endParaRPr sz="1600"/>
          </a:p>
          <a:p>
            <a:pPr indent="-330200" lvl="0" marL="457200" rtl="0" algn="l">
              <a:spcBef>
                <a:spcPts val="0"/>
              </a:spcBef>
              <a:spcAft>
                <a:spcPts val="0"/>
              </a:spcAft>
              <a:buSzPts val="1600"/>
              <a:buChar char="〜"/>
            </a:pPr>
            <a:r>
              <a:rPr lang="en" sz="1600"/>
              <a:t>Conclusion</a:t>
            </a:r>
            <a:endParaRPr sz="1600"/>
          </a:p>
          <a:p>
            <a:pPr indent="-330200" lvl="0" marL="457200" rtl="0" algn="l">
              <a:spcBef>
                <a:spcPts val="0"/>
              </a:spcBef>
              <a:spcAft>
                <a:spcPts val="0"/>
              </a:spcAft>
              <a:buSzPts val="1600"/>
              <a:buChar char="〜"/>
            </a:pPr>
            <a:r>
              <a:rPr lang="en" sz="1600"/>
              <a:t>Limitations</a:t>
            </a:r>
            <a:endParaRPr sz="1600"/>
          </a:p>
        </p:txBody>
      </p:sp>
      <p:sp>
        <p:nvSpPr>
          <p:cNvPr id="375" name="Google Shape;375;p51"/>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376" name="Google Shape;376;p51"/>
          <p:cNvSpPr txBox="1"/>
          <p:nvPr/>
        </p:nvSpPr>
        <p:spPr>
          <a:xfrm>
            <a:off x="285700" y="4328700"/>
            <a:ext cx="8039400" cy="53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1200">
                <a:solidFill>
                  <a:schemeClr val="dk1"/>
                </a:solidFill>
                <a:latin typeface="Cormorant Upright"/>
                <a:ea typeface="Cormorant Upright"/>
                <a:cs typeface="Cormorant Upright"/>
                <a:sym typeface="Cormorant Upright"/>
              </a:rPr>
              <a:t>Contents</a:t>
            </a:r>
            <a:endParaRPr b="1" i="1" sz="1200">
              <a:solidFill>
                <a:schemeClr val="dk1"/>
              </a:solidFill>
              <a:latin typeface="Cormorant Upright"/>
              <a:ea typeface="Cormorant Upright"/>
              <a:cs typeface="Cormorant Upright"/>
              <a:sym typeface="Cormorant Upright"/>
            </a:endParaRPr>
          </a:p>
        </p:txBody>
      </p:sp>
      <p:pic>
        <p:nvPicPr>
          <p:cNvPr id="377" name="Google Shape;377;p51"/>
          <p:cNvPicPr preferRelativeResize="0"/>
          <p:nvPr/>
        </p:nvPicPr>
        <p:blipFill rotWithShape="1">
          <a:blip r:embed="rId3">
            <a:alphaModFix/>
          </a:blip>
          <a:srcRect b="22168" l="4758" r="4767" t="21280"/>
          <a:stretch/>
        </p:blipFill>
        <p:spPr>
          <a:xfrm>
            <a:off x="5640575" y="1371575"/>
            <a:ext cx="2408400" cy="2676000"/>
          </a:xfrm>
          <a:prstGeom prst="round2SameRect">
            <a:avLst>
              <a:gd fmla="val 50000" name="adj1"/>
              <a:gd fmla="val 0" name="adj2"/>
            </a:avLst>
          </a:prstGeom>
          <a:noFill/>
          <a:ln>
            <a:noFill/>
          </a:ln>
        </p:spPr>
      </p:pic>
      <p:sp>
        <p:nvSpPr>
          <p:cNvPr id="378" name="Google Shape;378;p51"/>
          <p:cNvSpPr/>
          <p:nvPr/>
        </p:nvSpPr>
        <p:spPr>
          <a:xfrm>
            <a:off x="7791925" y="3819200"/>
            <a:ext cx="504600" cy="504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1"/>
          <p:cNvSpPr/>
          <p:nvPr/>
        </p:nvSpPr>
        <p:spPr>
          <a:xfrm>
            <a:off x="5386850" y="3819200"/>
            <a:ext cx="504600" cy="504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64" name="Shape 564"/>
        <p:cNvGrpSpPr/>
        <p:nvPr/>
      </p:nvGrpSpPr>
      <p:grpSpPr>
        <a:xfrm>
          <a:off x="0" y="0"/>
          <a:ext cx="0" cy="0"/>
          <a:chOff x="0" y="0"/>
          <a:chExt cx="0" cy="0"/>
        </a:xfrm>
      </p:grpSpPr>
      <p:sp>
        <p:nvSpPr>
          <p:cNvPr id="565" name="Google Shape;565;p69"/>
          <p:cNvSpPr txBox="1"/>
          <p:nvPr/>
        </p:nvSpPr>
        <p:spPr>
          <a:xfrm>
            <a:off x="285700" y="4323800"/>
            <a:ext cx="8578800" cy="539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1200">
                <a:solidFill>
                  <a:schemeClr val="dk1"/>
                </a:solidFill>
                <a:latin typeface="Cormorant Upright"/>
                <a:ea typeface="Cormorant Upright"/>
                <a:cs typeface="Cormorant Upright"/>
                <a:sym typeface="Cormorant Upright"/>
              </a:rPr>
              <a:t>Thank you!</a:t>
            </a:r>
            <a:endParaRPr b="1" i="1" sz="1200">
              <a:solidFill>
                <a:schemeClr val="dk1"/>
              </a:solidFill>
              <a:latin typeface="Cormorant Upright"/>
              <a:ea typeface="Cormorant Upright"/>
              <a:cs typeface="Cormorant Upright"/>
              <a:sym typeface="Cormorant Upright"/>
            </a:endParaRPr>
          </a:p>
        </p:txBody>
      </p:sp>
      <p:sp>
        <p:nvSpPr>
          <p:cNvPr id="566" name="Google Shape;566;p69"/>
          <p:cNvSpPr txBox="1"/>
          <p:nvPr>
            <p:ph type="ctrTitle"/>
          </p:nvPr>
        </p:nvSpPr>
        <p:spPr>
          <a:xfrm>
            <a:off x="2375950" y="1222800"/>
            <a:ext cx="4284000" cy="103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t>
            </a:r>
            <a:r>
              <a:rPr lang="en"/>
              <a:t>hank you!</a:t>
            </a:r>
            <a:endParaRPr/>
          </a:p>
        </p:txBody>
      </p:sp>
      <p:pic>
        <p:nvPicPr>
          <p:cNvPr id="567" name="Google Shape;567;p69"/>
          <p:cNvPicPr preferRelativeResize="0"/>
          <p:nvPr/>
        </p:nvPicPr>
        <p:blipFill rotWithShape="1">
          <a:blip r:embed="rId3">
            <a:alphaModFix/>
          </a:blip>
          <a:srcRect b="18801" l="34448" r="2654" t="16072"/>
          <a:stretch/>
        </p:blipFill>
        <p:spPr>
          <a:xfrm>
            <a:off x="7039675" y="969606"/>
            <a:ext cx="1819800" cy="3349800"/>
          </a:xfrm>
          <a:prstGeom prst="snipRoundRect">
            <a:avLst>
              <a:gd fmla="val 50000" name="adj1"/>
              <a:gd fmla="val 0" name="adj2"/>
            </a:avLst>
          </a:prstGeom>
          <a:noFill/>
          <a:ln>
            <a:noFill/>
          </a:ln>
        </p:spPr>
      </p:pic>
      <p:pic>
        <p:nvPicPr>
          <p:cNvPr id="568" name="Google Shape;568;p69"/>
          <p:cNvPicPr preferRelativeResize="0"/>
          <p:nvPr/>
        </p:nvPicPr>
        <p:blipFill rotWithShape="1">
          <a:blip r:embed="rId4">
            <a:alphaModFix/>
          </a:blip>
          <a:srcRect b="0" l="50941" r="18500" t="0"/>
          <a:stretch/>
        </p:blipFill>
        <p:spPr>
          <a:xfrm flipH="1">
            <a:off x="290333" y="969606"/>
            <a:ext cx="1819800" cy="3349800"/>
          </a:xfrm>
          <a:prstGeom prst="snipRoundRect">
            <a:avLst>
              <a:gd fmla="val 50000" name="adj1"/>
              <a:gd fmla="val 0" name="adj2"/>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pic>
        <p:nvPicPr>
          <p:cNvPr id="384" name="Google Shape;384;p52"/>
          <p:cNvPicPr preferRelativeResize="0"/>
          <p:nvPr/>
        </p:nvPicPr>
        <p:blipFill rotWithShape="1">
          <a:blip r:embed="rId3">
            <a:alphaModFix/>
          </a:blip>
          <a:srcRect b="0" l="23413" r="7170" t="0"/>
          <a:stretch/>
        </p:blipFill>
        <p:spPr>
          <a:xfrm>
            <a:off x="408899" y="2888776"/>
            <a:ext cx="1447200" cy="1389900"/>
          </a:xfrm>
          <a:prstGeom prst="round2DiagRect">
            <a:avLst>
              <a:gd fmla="val 0" name="adj1"/>
              <a:gd fmla="val 26503" name="adj2"/>
            </a:avLst>
          </a:prstGeom>
          <a:noFill/>
          <a:ln>
            <a:noFill/>
          </a:ln>
        </p:spPr>
      </p:pic>
      <p:sp>
        <p:nvSpPr>
          <p:cNvPr id="385" name="Google Shape;385;p52"/>
          <p:cNvSpPr/>
          <p:nvPr/>
        </p:nvSpPr>
        <p:spPr>
          <a:xfrm flipH="1" rot="-5400000">
            <a:off x="1590646" y="2385576"/>
            <a:ext cx="1035600" cy="1035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6" name="Google Shape;386;p52"/>
          <p:cNvPicPr preferRelativeResize="0"/>
          <p:nvPr/>
        </p:nvPicPr>
        <p:blipFill rotWithShape="1">
          <a:blip r:embed="rId4">
            <a:alphaModFix/>
          </a:blip>
          <a:srcRect b="0" l="14897" r="14260" t="0"/>
          <a:stretch/>
        </p:blipFill>
        <p:spPr>
          <a:xfrm flipH="1">
            <a:off x="6901700" y="570126"/>
            <a:ext cx="1684200" cy="1587600"/>
          </a:xfrm>
          <a:prstGeom prst="round2DiagRect">
            <a:avLst>
              <a:gd fmla="val 32971" name="adj1"/>
              <a:gd fmla="val 0" name="adj2"/>
            </a:avLst>
          </a:prstGeom>
          <a:noFill/>
          <a:ln>
            <a:noFill/>
          </a:ln>
        </p:spPr>
      </p:pic>
      <p:sp>
        <p:nvSpPr>
          <p:cNvPr id="387" name="Google Shape;387;p52"/>
          <p:cNvSpPr/>
          <p:nvPr/>
        </p:nvSpPr>
        <p:spPr>
          <a:xfrm>
            <a:off x="6362475" y="1571375"/>
            <a:ext cx="1035600" cy="1035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2"/>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89" name="Google Shape;389;p52"/>
          <p:cNvSpPr txBox="1"/>
          <p:nvPr>
            <p:ph type="title"/>
          </p:nvPr>
        </p:nvSpPr>
        <p:spPr>
          <a:xfrm>
            <a:off x="1856075" y="332096"/>
            <a:ext cx="4659600" cy="70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3000"/>
              <a:t>Introduction</a:t>
            </a:r>
            <a:endParaRPr i="1" sz="3000"/>
          </a:p>
        </p:txBody>
      </p:sp>
      <p:sp>
        <p:nvSpPr>
          <p:cNvPr id="390" name="Google Shape;390;p52"/>
          <p:cNvSpPr txBox="1"/>
          <p:nvPr>
            <p:ph idx="1" type="subTitle"/>
          </p:nvPr>
        </p:nvSpPr>
        <p:spPr>
          <a:xfrm>
            <a:off x="1938400" y="996275"/>
            <a:ext cx="4881000" cy="3367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D</a:t>
            </a:r>
            <a:r>
              <a:rPr lang="en"/>
              <a:t>ataset of hotel reservations from Portugal</a:t>
            </a:r>
            <a:endParaRPr/>
          </a:p>
          <a:p>
            <a:pPr indent="-317500" lvl="0" marL="457200" rtl="0" algn="l">
              <a:spcBef>
                <a:spcPts val="0"/>
              </a:spcBef>
              <a:spcAft>
                <a:spcPts val="0"/>
              </a:spcAft>
              <a:buSzPts val="1400"/>
              <a:buChar char="●"/>
            </a:pPr>
            <a:r>
              <a:rPr lang="en"/>
              <a:t>Predict hotel cancellations.</a:t>
            </a:r>
            <a:endParaRPr/>
          </a:p>
          <a:p>
            <a:pPr indent="-317500" lvl="0" marL="457200" rtl="0" algn="l">
              <a:spcBef>
                <a:spcPts val="0"/>
              </a:spcBef>
              <a:spcAft>
                <a:spcPts val="0"/>
              </a:spcAft>
              <a:buSzPts val="1400"/>
              <a:buChar char="●"/>
            </a:pPr>
            <a:r>
              <a:rPr lang="en"/>
              <a:t>Objective was to gain insight into factors influencing cancellations. </a:t>
            </a:r>
            <a:endParaRPr/>
          </a:p>
          <a:p>
            <a:pPr indent="-323850" lvl="0" marL="457200" rtl="0" algn="l">
              <a:spcBef>
                <a:spcPts val="0"/>
              </a:spcBef>
              <a:spcAft>
                <a:spcPts val="0"/>
              </a:spcAft>
              <a:buSzPts val="1500"/>
              <a:buChar char="●"/>
            </a:pPr>
            <a:r>
              <a:rPr lang="en" sz="1500"/>
              <a:t>Hotel Booking Demand Datasets</a:t>
            </a:r>
            <a:r>
              <a:rPr lang="en" sz="1200"/>
              <a:t> </a:t>
            </a:r>
            <a:endParaRPr sz="1200"/>
          </a:p>
          <a:p>
            <a:pPr indent="-304800" lvl="0" marL="914400" rtl="0" algn="l">
              <a:spcBef>
                <a:spcPts val="0"/>
              </a:spcBef>
              <a:spcAft>
                <a:spcPts val="0"/>
              </a:spcAft>
              <a:buSzPts val="1200"/>
              <a:buChar char="●"/>
            </a:pPr>
            <a:r>
              <a:rPr lang="en" sz="1200"/>
              <a:t>Nuno Antonio, Ana Almeida, and Luis Nunes, for Data in Brief, Volume 22, February 2019.</a:t>
            </a:r>
            <a:endParaRPr sz="1200"/>
          </a:p>
          <a:p>
            <a:pPr indent="-304800" lvl="0" marL="914400" rtl="0" algn="l">
              <a:spcBef>
                <a:spcPts val="0"/>
              </a:spcBef>
              <a:spcAft>
                <a:spcPts val="0"/>
              </a:spcAft>
              <a:buSzPts val="1200"/>
              <a:buChar char="●"/>
            </a:pPr>
            <a:r>
              <a:rPr lang="en" sz="1200"/>
              <a:t>The dataset is publicly available on Kaggle: </a:t>
            </a:r>
            <a:endParaRPr sz="1400"/>
          </a:p>
          <a:p>
            <a:pPr indent="-304800" lvl="0" marL="914400" rtl="0" algn="l">
              <a:spcBef>
                <a:spcPts val="0"/>
              </a:spcBef>
              <a:spcAft>
                <a:spcPts val="0"/>
              </a:spcAft>
              <a:buSzPts val="1200"/>
              <a:buChar char="●"/>
            </a:pPr>
            <a:r>
              <a:rPr lang="en" sz="1200" u="sng">
                <a:hlinkClick r:id="rId5"/>
              </a:rPr>
              <a:t>https://www.kaggle.com/datasets/jessemostipak/hotel-booking-demand</a:t>
            </a:r>
            <a:endParaRPr sz="1400"/>
          </a:p>
        </p:txBody>
      </p:sp>
      <p:sp>
        <p:nvSpPr>
          <p:cNvPr id="391" name="Google Shape;391;p52"/>
          <p:cNvSpPr txBox="1"/>
          <p:nvPr/>
        </p:nvSpPr>
        <p:spPr>
          <a:xfrm>
            <a:off x="285700" y="4328700"/>
            <a:ext cx="8039400" cy="53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1200">
                <a:solidFill>
                  <a:schemeClr val="dk1"/>
                </a:solidFill>
                <a:latin typeface="Cormorant Upright"/>
                <a:ea typeface="Cormorant Upright"/>
                <a:cs typeface="Cormorant Upright"/>
                <a:sym typeface="Cormorant Upright"/>
              </a:rPr>
              <a:t>Introduction</a:t>
            </a:r>
            <a:endParaRPr b="1" i="1" sz="1200">
              <a:solidFill>
                <a:schemeClr val="dk1"/>
              </a:solidFill>
              <a:latin typeface="Cormorant Upright"/>
              <a:ea typeface="Cormorant Upright"/>
              <a:cs typeface="Cormorant Upright"/>
              <a:sym typeface="Cormorant Upr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pic>
        <p:nvPicPr>
          <p:cNvPr id="396" name="Google Shape;396;p53"/>
          <p:cNvPicPr preferRelativeResize="0"/>
          <p:nvPr/>
        </p:nvPicPr>
        <p:blipFill rotWithShape="1">
          <a:blip r:embed="rId3">
            <a:alphaModFix/>
          </a:blip>
          <a:srcRect b="24095" l="27694" r="36958" t="1880"/>
          <a:stretch/>
        </p:blipFill>
        <p:spPr>
          <a:xfrm>
            <a:off x="6624638" y="1688469"/>
            <a:ext cx="2235000" cy="2632800"/>
          </a:xfrm>
          <a:prstGeom prst="snipRoundRect">
            <a:avLst>
              <a:gd fmla="val 50000" name="adj1"/>
              <a:gd fmla="val 0" name="adj2"/>
            </a:avLst>
          </a:prstGeom>
          <a:noFill/>
          <a:ln>
            <a:noFill/>
          </a:ln>
        </p:spPr>
      </p:pic>
      <p:sp>
        <p:nvSpPr>
          <p:cNvPr id="397" name="Google Shape;397;p53"/>
          <p:cNvSpPr txBox="1"/>
          <p:nvPr>
            <p:ph idx="1" type="subTitle"/>
          </p:nvPr>
        </p:nvSpPr>
        <p:spPr>
          <a:xfrm>
            <a:off x="664175" y="1535238"/>
            <a:ext cx="3521700" cy="2349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Pandas</a:t>
            </a:r>
            <a:endParaRPr sz="1600"/>
          </a:p>
          <a:p>
            <a:pPr indent="-330200" lvl="0" marL="457200" rtl="0" algn="l">
              <a:spcBef>
                <a:spcPts val="0"/>
              </a:spcBef>
              <a:spcAft>
                <a:spcPts val="0"/>
              </a:spcAft>
              <a:buSzPts val="1600"/>
              <a:buChar char="𝀈"/>
            </a:pPr>
            <a:r>
              <a:rPr lang="en" sz="1600"/>
              <a:t>Matplotlib</a:t>
            </a:r>
            <a:endParaRPr sz="1600"/>
          </a:p>
          <a:p>
            <a:pPr indent="-330200" lvl="0" marL="457200" rtl="0" algn="l">
              <a:spcBef>
                <a:spcPts val="0"/>
              </a:spcBef>
              <a:spcAft>
                <a:spcPts val="0"/>
              </a:spcAft>
              <a:buSzPts val="1600"/>
              <a:buChar char="𝀈"/>
            </a:pPr>
            <a:r>
              <a:rPr lang="en" sz="1600"/>
              <a:t>Scikit-Learn</a:t>
            </a:r>
            <a:endParaRPr sz="1600"/>
          </a:p>
          <a:p>
            <a:pPr indent="-330200" lvl="0" marL="457200" rtl="0" algn="l">
              <a:spcBef>
                <a:spcPts val="0"/>
              </a:spcBef>
              <a:spcAft>
                <a:spcPts val="0"/>
              </a:spcAft>
              <a:buSzPts val="1600"/>
              <a:buChar char="𝀈"/>
            </a:pPr>
            <a:r>
              <a:rPr lang="en" sz="1600"/>
              <a:t>SQL Database Postgres</a:t>
            </a:r>
            <a:endParaRPr sz="1600"/>
          </a:p>
          <a:p>
            <a:pPr indent="-330200" lvl="0" marL="457200" rtl="0" algn="l">
              <a:spcBef>
                <a:spcPts val="0"/>
              </a:spcBef>
              <a:spcAft>
                <a:spcPts val="0"/>
              </a:spcAft>
              <a:buSzPts val="1600"/>
              <a:buChar char="𝀈"/>
            </a:pPr>
            <a:r>
              <a:rPr lang="en" sz="1600"/>
              <a:t>SQLAlchemy</a:t>
            </a:r>
            <a:endParaRPr sz="1600"/>
          </a:p>
          <a:p>
            <a:pPr indent="-330200" lvl="0" marL="457200" rtl="0" algn="l">
              <a:spcBef>
                <a:spcPts val="0"/>
              </a:spcBef>
              <a:spcAft>
                <a:spcPts val="0"/>
              </a:spcAft>
              <a:buSzPts val="1600"/>
              <a:buChar char="𝀈"/>
            </a:pPr>
            <a:r>
              <a:rPr lang="en" sz="1600"/>
              <a:t>Psycopg2</a:t>
            </a:r>
            <a:endParaRPr sz="1600"/>
          </a:p>
          <a:p>
            <a:pPr indent="0" lvl="0" marL="457200" rtl="0" algn="l">
              <a:spcBef>
                <a:spcPts val="0"/>
              </a:spcBef>
              <a:spcAft>
                <a:spcPts val="0"/>
              </a:spcAft>
              <a:buNone/>
            </a:pPr>
            <a:r>
              <a:t/>
            </a:r>
            <a:endParaRPr sz="1600"/>
          </a:p>
        </p:txBody>
      </p:sp>
      <p:sp>
        <p:nvSpPr>
          <p:cNvPr id="398" name="Google Shape;398;p53"/>
          <p:cNvSpPr txBox="1"/>
          <p:nvPr>
            <p:ph idx="3" type="title"/>
          </p:nvPr>
        </p:nvSpPr>
        <p:spPr>
          <a:xfrm>
            <a:off x="720000" y="429768"/>
            <a:ext cx="7704000" cy="66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i="1"/>
          </a:p>
        </p:txBody>
      </p:sp>
      <p:sp>
        <p:nvSpPr>
          <p:cNvPr id="399" name="Google Shape;399;p53"/>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00" name="Google Shape;400;p53"/>
          <p:cNvSpPr txBox="1"/>
          <p:nvPr/>
        </p:nvSpPr>
        <p:spPr>
          <a:xfrm>
            <a:off x="285700" y="4328700"/>
            <a:ext cx="8039400" cy="53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1200">
                <a:solidFill>
                  <a:schemeClr val="dk1"/>
                </a:solidFill>
                <a:latin typeface="Cormorant Upright"/>
                <a:ea typeface="Cormorant Upright"/>
                <a:cs typeface="Cormorant Upright"/>
                <a:sym typeface="Cormorant Upright"/>
              </a:rPr>
              <a:t>Methodology</a:t>
            </a:r>
            <a:endParaRPr b="1" i="1" sz="1200">
              <a:solidFill>
                <a:schemeClr val="dk1"/>
              </a:solidFill>
              <a:latin typeface="Cormorant Upright"/>
              <a:ea typeface="Cormorant Upright"/>
              <a:cs typeface="Cormorant Upright"/>
              <a:sym typeface="Cormorant Upr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4"/>
          <p:cNvSpPr txBox="1"/>
          <p:nvPr>
            <p:ph idx="1" type="subTitle"/>
          </p:nvPr>
        </p:nvSpPr>
        <p:spPr>
          <a:xfrm>
            <a:off x="378425" y="1158466"/>
            <a:ext cx="8294400" cy="306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Database Creation, Imports, and Jupyter Notebook:</a:t>
            </a:r>
            <a:endParaRPr b="1"/>
          </a:p>
          <a:p>
            <a:pPr indent="-317500" lvl="0" marL="457200" rtl="0" algn="l">
              <a:spcBef>
                <a:spcPts val="0"/>
              </a:spcBef>
              <a:spcAft>
                <a:spcPts val="0"/>
              </a:spcAft>
              <a:buSzPts val="1400"/>
              <a:buChar char="●"/>
            </a:pPr>
            <a:r>
              <a:rPr lang="en"/>
              <a:t>Created “hotel_bookings_db” using pgAdmin.</a:t>
            </a:r>
            <a:endParaRPr/>
          </a:p>
          <a:p>
            <a:pPr indent="-317500" lvl="0" marL="457200" rtl="0" algn="l">
              <a:spcBef>
                <a:spcPts val="0"/>
              </a:spcBef>
              <a:spcAft>
                <a:spcPts val="0"/>
              </a:spcAft>
              <a:buSzPts val="1400"/>
              <a:buChar char="●"/>
            </a:pPr>
            <a:r>
              <a:rPr lang="en"/>
              <a:t>Imported data into tables from CSV files.</a:t>
            </a:r>
            <a:endParaRPr/>
          </a:p>
          <a:p>
            <a:pPr indent="-317500" lvl="0" marL="457200" rtl="0" algn="l">
              <a:spcBef>
                <a:spcPts val="0"/>
              </a:spcBef>
              <a:spcAft>
                <a:spcPts val="0"/>
              </a:spcAft>
              <a:buSzPts val="1400"/>
              <a:buChar char="●"/>
            </a:pPr>
            <a:r>
              <a:rPr lang="en"/>
              <a:t>Established a connection to the local Postgres database using psycopg2 in Jupyter Notebook.</a:t>
            </a:r>
            <a:endParaRPr/>
          </a:p>
        </p:txBody>
      </p:sp>
      <p:sp>
        <p:nvSpPr>
          <p:cNvPr id="406" name="Google Shape;406;p54"/>
          <p:cNvSpPr txBox="1"/>
          <p:nvPr>
            <p:ph idx="3" type="title"/>
          </p:nvPr>
        </p:nvSpPr>
        <p:spPr>
          <a:xfrm>
            <a:off x="621100" y="389119"/>
            <a:ext cx="7704000" cy="55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en"/>
              <a:t>Data Cleaning and Preprocessing</a:t>
            </a:r>
            <a:endParaRPr i="1"/>
          </a:p>
        </p:txBody>
      </p:sp>
      <p:sp>
        <p:nvSpPr>
          <p:cNvPr id="407" name="Google Shape;407;p54"/>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08" name="Google Shape;408;p54"/>
          <p:cNvSpPr txBox="1"/>
          <p:nvPr/>
        </p:nvSpPr>
        <p:spPr>
          <a:xfrm>
            <a:off x="285700" y="4328700"/>
            <a:ext cx="8039400" cy="53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1200">
                <a:solidFill>
                  <a:schemeClr val="dk1"/>
                </a:solidFill>
                <a:latin typeface="Cormorant Upright"/>
                <a:ea typeface="Cormorant Upright"/>
                <a:cs typeface="Cormorant Upright"/>
                <a:sym typeface="Cormorant Upright"/>
              </a:rPr>
              <a:t>Data Cleaning and Preprocessing</a:t>
            </a:r>
            <a:endParaRPr b="1" i="1" sz="1200">
              <a:solidFill>
                <a:schemeClr val="dk1"/>
              </a:solidFill>
              <a:latin typeface="Cormorant Upright"/>
              <a:ea typeface="Cormorant Upright"/>
              <a:cs typeface="Cormorant Upright"/>
              <a:sym typeface="Cormorant Upright"/>
            </a:endParaRPr>
          </a:p>
        </p:txBody>
      </p:sp>
      <p:pic>
        <p:nvPicPr>
          <p:cNvPr id="409" name="Google Shape;409;p54"/>
          <p:cNvPicPr preferRelativeResize="0"/>
          <p:nvPr/>
        </p:nvPicPr>
        <p:blipFill>
          <a:blip r:embed="rId3">
            <a:alphaModFix/>
          </a:blip>
          <a:stretch>
            <a:fillRect/>
          </a:stretch>
        </p:blipFill>
        <p:spPr>
          <a:xfrm>
            <a:off x="378425" y="2347775"/>
            <a:ext cx="8355801" cy="1841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5"/>
          <p:cNvSpPr txBox="1"/>
          <p:nvPr>
            <p:ph idx="1" type="subTitle"/>
          </p:nvPr>
        </p:nvSpPr>
        <p:spPr>
          <a:xfrm>
            <a:off x="417050" y="1204775"/>
            <a:ext cx="8302200" cy="2996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Reviewed the original dataset for model development.</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Created database schema and imported data.</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Several columns dropped.</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Text data replaced with integer id values.</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Created two new columns to identify international origin and room type fulfillment.</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Dropped NA’s.</a:t>
            </a:r>
            <a:endParaRPr sz="1500"/>
          </a:p>
          <a:p>
            <a:pPr indent="0" lvl="0" marL="0" rtl="0" algn="l">
              <a:spcBef>
                <a:spcPts val="0"/>
              </a:spcBef>
              <a:spcAft>
                <a:spcPts val="0"/>
              </a:spcAft>
              <a:buNone/>
            </a:pPr>
            <a:r>
              <a:t/>
            </a:r>
            <a:endParaRPr/>
          </a:p>
        </p:txBody>
      </p:sp>
      <p:sp>
        <p:nvSpPr>
          <p:cNvPr id="415" name="Google Shape;415;p55"/>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16" name="Google Shape;416;p55"/>
          <p:cNvSpPr txBox="1"/>
          <p:nvPr>
            <p:ph idx="6" type="title"/>
          </p:nvPr>
        </p:nvSpPr>
        <p:spPr>
          <a:xfrm>
            <a:off x="496025" y="329368"/>
            <a:ext cx="7704000" cy="66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en"/>
              <a:t>Data Cleaning and Preprocessing</a:t>
            </a:r>
            <a:r>
              <a:rPr i="1" lang="en"/>
              <a:t>  </a:t>
            </a:r>
            <a:endParaRPr i="1"/>
          </a:p>
        </p:txBody>
      </p:sp>
      <p:sp>
        <p:nvSpPr>
          <p:cNvPr id="417" name="Google Shape;417;p55"/>
          <p:cNvSpPr txBox="1"/>
          <p:nvPr/>
        </p:nvSpPr>
        <p:spPr>
          <a:xfrm>
            <a:off x="285700" y="4328700"/>
            <a:ext cx="8039400" cy="53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1200">
                <a:solidFill>
                  <a:schemeClr val="dk1"/>
                </a:solidFill>
                <a:latin typeface="Cormorant Upright"/>
                <a:ea typeface="Cormorant Upright"/>
                <a:cs typeface="Cormorant Upright"/>
                <a:sym typeface="Cormorant Upright"/>
              </a:rPr>
              <a:t>Data Cleaning and Preprocessing</a:t>
            </a:r>
            <a:endParaRPr b="1" i="1" sz="1200">
              <a:solidFill>
                <a:schemeClr val="dk1"/>
              </a:solidFill>
              <a:latin typeface="Cormorant Upright"/>
              <a:ea typeface="Cormorant Upright"/>
              <a:cs typeface="Cormorant Upright"/>
              <a:sym typeface="Cormorant Upr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6"/>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23" name="Google Shape;423;p56"/>
          <p:cNvSpPr txBox="1"/>
          <p:nvPr>
            <p:ph type="title"/>
          </p:nvPr>
        </p:nvSpPr>
        <p:spPr>
          <a:xfrm>
            <a:off x="720000" y="429768"/>
            <a:ext cx="7704000" cy="66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en"/>
              <a:t>Data Analysis</a:t>
            </a:r>
            <a:endParaRPr i="1"/>
          </a:p>
        </p:txBody>
      </p:sp>
      <p:sp>
        <p:nvSpPr>
          <p:cNvPr id="424" name="Google Shape;424;p56"/>
          <p:cNvSpPr txBox="1"/>
          <p:nvPr/>
        </p:nvSpPr>
        <p:spPr>
          <a:xfrm>
            <a:off x="285700" y="4328700"/>
            <a:ext cx="8039400" cy="53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1200">
                <a:solidFill>
                  <a:schemeClr val="dk1"/>
                </a:solidFill>
                <a:latin typeface="Cormorant Upright"/>
                <a:ea typeface="Cormorant Upright"/>
                <a:cs typeface="Cormorant Upright"/>
                <a:sym typeface="Cormorant Upright"/>
              </a:rPr>
              <a:t>Data Analysis</a:t>
            </a:r>
            <a:endParaRPr b="1" i="1" sz="1200">
              <a:solidFill>
                <a:schemeClr val="dk1"/>
              </a:solidFill>
              <a:latin typeface="Cormorant Upright"/>
              <a:ea typeface="Cormorant Upright"/>
              <a:cs typeface="Cormorant Upright"/>
              <a:sym typeface="Cormorant Upright"/>
            </a:endParaRPr>
          </a:p>
        </p:txBody>
      </p:sp>
      <p:sp>
        <p:nvSpPr>
          <p:cNvPr id="425" name="Google Shape;425;p56"/>
          <p:cNvSpPr txBox="1"/>
          <p:nvPr/>
        </p:nvSpPr>
        <p:spPr>
          <a:xfrm>
            <a:off x="4409825" y="1284225"/>
            <a:ext cx="4116300" cy="6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Karla"/>
                <a:ea typeface="Karla"/>
                <a:cs typeface="Karla"/>
                <a:sym typeface="Karla"/>
              </a:rPr>
              <a:t>Are there more cancellations during specific months?</a:t>
            </a:r>
            <a:endParaRPr sz="1600">
              <a:solidFill>
                <a:schemeClr val="dk1"/>
              </a:solidFill>
              <a:latin typeface="Karla"/>
              <a:ea typeface="Karla"/>
              <a:cs typeface="Karla"/>
              <a:sym typeface="Karla"/>
            </a:endParaRPr>
          </a:p>
        </p:txBody>
      </p:sp>
      <p:sp>
        <p:nvSpPr>
          <p:cNvPr id="426" name="Google Shape;426;p56"/>
          <p:cNvSpPr txBox="1"/>
          <p:nvPr/>
        </p:nvSpPr>
        <p:spPr>
          <a:xfrm>
            <a:off x="3648563" y="1153157"/>
            <a:ext cx="856500" cy="75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3000">
                <a:solidFill>
                  <a:schemeClr val="dk1"/>
                </a:solidFill>
                <a:latin typeface="Cormorant Upright"/>
                <a:ea typeface="Cormorant Upright"/>
                <a:cs typeface="Cormorant Upright"/>
                <a:sym typeface="Cormorant Upright"/>
              </a:rPr>
              <a:t>1</a:t>
            </a:r>
            <a:endParaRPr b="1" i="1" sz="3000">
              <a:solidFill>
                <a:schemeClr val="dk1"/>
              </a:solidFill>
              <a:latin typeface="Cormorant Upright"/>
              <a:ea typeface="Cormorant Upright"/>
              <a:cs typeface="Cormorant Upright"/>
              <a:sym typeface="Cormorant Upright"/>
            </a:endParaRPr>
          </a:p>
        </p:txBody>
      </p:sp>
      <p:sp>
        <p:nvSpPr>
          <p:cNvPr id="427" name="Google Shape;427;p56"/>
          <p:cNvSpPr txBox="1"/>
          <p:nvPr/>
        </p:nvSpPr>
        <p:spPr>
          <a:xfrm>
            <a:off x="764568" y="2518225"/>
            <a:ext cx="2149500" cy="39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1800">
                <a:solidFill>
                  <a:schemeClr val="dk1"/>
                </a:solidFill>
                <a:latin typeface="Cormorant Upright"/>
                <a:ea typeface="Cormorant Upright"/>
                <a:cs typeface="Cormorant Upright"/>
                <a:sym typeface="Cormorant Upright"/>
              </a:rPr>
              <a:t>Questions:</a:t>
            </a:r>
            <a:endParaRPr b="1" i="1" sz="1800">
              <a:solidFill>
                <a:schemeClr val="dk1"/>
              </a:solidFill>
              <a:latin typeface="Cormorant Upright"/>
              <a:ea typeface="Cormorant Upright"/>
              <a:cs typeface="Cormorant Upright"/>
              <a:sym typeface="Cormorant Upright"/>
            </a:endParaRPr>
          </a:p>
        </p:txBody>
      </p:sp>
      <p:sp>
        <p:nvSpPr>
          <p:cNvPr id="428" name="Google Shape;428;p56"/>
          <p:cNvSpPr txBox="1"/>
          <p:nvPr/>
        </p:nvSpPr>
        <p:spPr>
          <a:xfrm>
            <a:off x="4409825" y="2085200"/>
            <a:ext cx="4014300" cy="5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Karla"/>
                <a:ea typeface="Karla"/>
                <a:cs typeface="Karla"/>
                <a:sym typeface="Karla"/>
              </a:rPr>
              <a:t>Do different deposit types affect cancellations?</a:t>
            </a:r>
            <a:endParaRPr sz="1600">
              <a:solidFill>
                <a:schemeClr val="dk1"/>
              </a:solidFill>
              <a:latin typeface="Karla"/>
              <a:ea typeface="Karla"/>
              <a:cs typeface="Karla"/>
              <a:sym typeface="Karla"/>
            </a:endParaRPr>
          </a:p>
        </p:txBody>
      </p:sp>
      <p:sp>
        <p:nvSpPr>
          <p:cNvPr id="429" name="Google Shape;429;p56"/>
          <p:cNvSpPr txBox="1"/>
          <p:nvPr/>
        </p:nvSpPr>
        <p:spPr>
          <a:xfrm>
            <a:off x="3648563" y="1943349"/>
            <a:ext cx="856500" cy="75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3000">
                <a:solidFill>
                  <a:schemeClr val="dk1"/>
                </a:solidFill>
                <a:latin typeface="Cormorant Upright"/>
                <a:ea typeface="Cormorant Upright"/>
                <a:cs typeface="Cormorant Upright"/>
                <a:sym typeface="Cormorant Upright"/>
              </a:rPr>
              <a:t>2</a:t>
            </a:r>
            <a:endParaRPr b="1" i="1" sz="3000">
              <a:solidFill>
                <a:schemeClr val="dk1"/>
              </a:solidFill>
              <a:latin typeface="Cormorant Upright"/>
              <a:ea typeface="Cormorant Upright"/>
              <a:cs typeface="Cormorant Upright"/>
              <a:sym typeface="Cormorant Upright"/>
            </a:endParaRPr>
          </a:p>
        </p:txBody>
      </p:sp>
      <p:sp>
        <p:nvSpPr>
          <p:cNvPr id="430" name="Google Shape;430;p56"/>
          <p:cNvSpPr txBox="1"/>
          <p:nvPr/>
        </p:nvSpPr>
        <p:spPr>
          <a:xfrm>
            <a:off x="4463875" y="2946175"/>
            <a:ext cx="41163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Karla"/>
                <a:ea typeface="Karla"/>
                <a:cs typeface="Karla"/>
                <a:sym typeface="Karla"/>
              </a:rPr>
              <a:t>Does lead time affect cancellations?</a:t>
            </a:r>
            <a:endParaRPr sz="1600">
              <a:solidFill>
                <a:schemeClr val="dk1"/>
              </a:solidFill>
              <a:latin typeface="Karla"/>
              <a:ea typeface="Karla"/>
              <a:cs typeface="Karla"/>
              <a:sym typeface="Karla"/>
            </a:endParaRPr>
          </a:p>
        </p:txBody>
      </p:sp>
      <p:sp>
        <p:nvSpPr>
          <p:cNvPr id="431" name="Google Shape;431;p56"/>
          <p:cNvSpPr txBox="1"/>
          <p:nvPr/>
        </p:nvSpPr>
        <p:spPr>
          <a:xfrm>
            <a:off x="3648563" y="2733540"/>
            <a:ext cx="856500" cy="75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3000">
                <a:solidFill>
                  <a:schemeClr val="dk1"/>
                </a:solidFill>
                <a:latin typeface="Cormorant Upright"/>
                <a:ea typeface="Cormorant Upright"/>
                <a:cs typeface="Cormorant Upright"/>
                <a:sym typeface="Cormorant Upright"/>
              </a:rPr>
              <a:t>3</a:t>
            </a:r>
            <a:endParaRPr b="1" i="1" sz="3000">
              <a:solidFill>
                <a:schemeClr val="dk1"/>
              </a:solidFill>
              <a:latin typeface="Cormorant Upright"/>
              <a:ea typeface="Cormorant Upright"/>
              <a:cs typeface="Cormorant Upright"/>
              <a:sym typeface="Cormorant Upright"/>
            </a:endParaRPr>
          </a:p>
        </p:txBody>
      </p:sp>
      <p:cxnSp>
        <p:nvCxnSpPr>
          <p:cNvPr id="432" name="Google Shape;432;p56"/>
          <p:cNvCxnSpPr>
            <a:stCxn id="427" idx="3"/>
            <a:endCxn id="426" idx="1"/>
          </p:cNvCxnSpPr>
          <p:nvPr/>
        </p:nvCxnSpPr>
        <p:spPr>
          <a:xfrm flipH="1" rot="10800000">
            <a:off x="2914068" y="1530325"/>
            <a:ext cx="734400" cy="1187700"/>
          </a:xfrm>
          <a:prstGeom prst="bentConnector3">
            <a:avLst>
              <a:gd fmla="val 50006" name="adj1"/>
            </a:avLst>
          </a:prstGeom>
          <a:noFill/>
          <a:ln cap="flat" cmpd="sng" w="9525">
            <a:solidFill>
              <a:schemeClr val="dk1"/>
            </a:solidFill>
            <a:prstDash val="solid"/>
            <a:round/>
            <a:headEnd len="med" w="med" type="none"/>
            <a:tailEnd len="med" w="med" type="none"/>
          </a:ln>
        </p:spPr>
      </p:cxnSp>
      <p:cxnSp>
        <p:nvCxnSpPr>
          <p:cNvPr id="433" name="Google Shape;433;p56"/>
          <p:cNvCxnSpPr>
            <a:stCxn id="427" idx="3"/>
            <a:endCxn id="431" idx="1"/>
          </p:cNvCxnSpPr>
          <p:nvPr/>
        </p:nvCxnSpPr>
        <p:spPr>
          <a:xfrm>
            <a:off x="2914068" y="2718025"/>
            <a:ext cx="734400" cy="392700"/>
          </a:xfrm>
          <a:prstGeom prst="bentConnector3">
            <a:avLst>
              <a:gd fmla="val 50006" name="adj1"/>
            </a:avLst>
          </a:prstGeom>
          <a:noFill/>
          <a:ln cap="flat" cmpd="sng" w="9525">
            <a:solidFill>
              <a:schemeClr val="dk1"/>
            </a:solidFill>
            <a:prstDash val="solid"/>
            <a:round/>
            <a:headEnd len="med" w="med" type="none"/>
            <a:tailEnd len="med" w="med" type="none"/>
          </a:ln>
        </p:spPr>
      </p:cxnSp>
      <p:sp>
        <p:nvSpPr>
          <p:cNvPr id="434" name="Google Shape;434;p56"/>
          <p:cNvSpPr txBox="1"/>
          <p:nvPr/>
        </p:nvSpPr>
        <p:spPr>
          <a:xfrm>
            <a:off x="4463875" y="3523750"/>
            <a:ext cx="4116300" cy="80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Karla"/>
                <a:ea typeface="Karla"/>
                <a:cs typeface="Karla"/>
                <a:sym typeface="Karla"/>
              </a:rPr>
              <a:t>Does the origin of tourist (international or local) contribute to more or fewer </a:t>
            </a:r>
            <a:r>
              <a:rPr lang="en" sz="1600">
                <a:solidFill>
                  <a:schemeClr val="dk1"/>
                </a:solidFill>
                <a:latin typeface="Karla"/>
                <a:ea typeface="Karla"/>
                <a:cs typeface="Karla"/>
                <a:sym typeface="Karla"/>
              </a:rPr>
              <a:t>cancellations</a:t>
            </a:r>
            <a:r>
              <a:rPr lang="en" sz="1600">
                <a:solidFill>
                  <a:schemeClr val="dk1"/>
                </a:solidFill>
                <a:latin typeface="Karla"/>
                <a:ea typeface="Karla"/>
                <a:cs typeface="Karla"/>
                <a:sym typeface="Karla"/>
              </a:rPr>
              <a:t>?</a:t>
            </a:r>
            <a:endParaRPr sz="1600">
              <a:solidFill>
                <a:schemeClr val="dk1"/>
              </a:solidFill>
              <a:latin typeface="Karla"/>
              <a:ea typeface="Karla"/>
              <a:cs typeface="Karla"/>
              <a:sym typeface="Karla"/>
            </a:endParaRPr>
          </a:p>
          <a:p>
            <a:pPr indent="0" lvl="0" marL="0" rtl="0" algn="l">
              <a:spcBef>
                <a:spcPts val="0"/>
              </a:spcBef>
              <a:spcAft>
                <a:spcPts val="0"/>
              </a:spcAft>
              <a:buNone/>
            </a:pPr>
            <a:r>
              <a:t/>
            </a:r>
            <a:endParaRPr sz="1600">
              <a:solidFill>
                <a:schemeClr val="dk1"/>
              </a:solidFill>
              <a:latin typeface="Karla"/>
              <a:ea typeface="Karla"/>
              <a:cs typeface="Karla"/>
              <a:sym typeface="Karla"/>
            </a:endParaRPr>
          </a:p>
        </p:txBody>
      </p:sp>
      <p:sp>
        <p:nvSpPr>
          <p:cNvPr id="435" name="Google Shape;435;p56"/>
          <p:cNvSpPr txBox="1"/>
          <p:nvPr/>
        </p:nvSpPr>
        <p:spPr>
          <a:xfrm>
            <a:off x="3648563" y="3523732"/>
            <a:ext cx="856500" cy="75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3000">
                <a:solidFill>
                  <a:schemeClr val="dk1"/>
                </a:solidFill>
                <a:latin typeface="Cormorant Upright"/>
                <a:ea typeface="Cormorant Upright"/>
                <a:cs typeface="Cormorant Upright"/>
                <a:sym typeface="Cormorant Upright"/>
              </a:rPr>
              <a:t>4</a:t>
            </a:r>
            <a:endParaRPr b="1" i="1" sz="3000">
              <a:solidFill>
                <a:schemeClr val="dk1"/>
              </a:solidFill>
              <a:latin typeface="Cormorant Upright"/>
              <a:ea typeface="Cormorant Upright"/>
              <a:cs typeface="Cormorant Upright"/>
              <a:sym typeface="Cormorant Upright"/>
            </a:endParaRPr>
          </a:p>
        </p:txBody>
      </p:sp>
      <p:cxnSp>
        <p:nvCxnSpPr>
          <p:cNvPr id="436" name="Google Shape;436;p56"/>
          <p:cNvCxnSpPr>
            <a:stCxn id="427" idx="3"/>
            <a:endCxn id="429" idx="1"/>
          </p:cNvCxnSpPr>
          <p:nvPr/>
        </p:nvCxnSpPr>
        <p:spPr>
          <a:xfrm flipH="1" rot="10800000">
            <a:off x="2914068" y="2320525"/>
            <a:ext cx="734400" cy="397500"/>
          </a:xfrm>
          <a:prstGeom prst="bentConnector3">
            <a:avLst>
              <a:gd fmla="val 50006" name="adj1"/>
            </a:avLst>
          </a:prstGeom>
          <a:noFill/>
          <a:ln cap="flat" cmpd="sng" w="9525">
            <a:solidFill>
              <a:schemeClr val="dk1"/>
            </a:solidFill>
            <a:prstDash val="solid"/>
            <a:round/>
            <a:headEnd len="med" w="med" type="none"/>
            <a:tailEnd len="med" w="med" type="none"/>
          </a:ln>
        </p:spPr>
      </p:cxnSp>
      <p:cxnSp>
        <p:nvCxnSpPr>
          <p:cNvPr id="437" name="Google Shape;437;p56"/>
          <p:cNvCxnSpPr>
            <a:stCxn id="427" idx="3"/>
            <a:endCxn id="435" idx="1"/>
          </p:cNvCxnSpPr>
          <p:nvPr/>
        </p:nvCxnSpPr>
        <p:spPr>
          <a:xfrm>
            <a:off x="2914068" y="2718025"/>
            <a:ext cx="734400" cy="1182900"/>
          </a:xfrm>
          <a:prstGeom prst="bentConnector3">
            <a:avLst>
              <a:gd fmla="val 50006" name="adj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41" name="Shape 441"/>
        <p:cNvGrpSpPr/>
        <p:nvPr/>
      </p:nvGrpSpPr>
      <p:grpSpPr>
        <a:xfrm>
          <a:off x="0" y="0"/>
          <a:ext cx="0" cy="0"/>
          <a:chOff x="0" y="0"/>
          <a:chExt cx="0" cy="0"/>
        </a:xfrm>
      </p:grpSpPr>
      <p:grpSp>
        <p:nvGrpSpPr>
          <p:cNvPr id="442" name="Google Shape;442;p57"/>
          <p:cNvGrpSpPr/>
          <p:nvPr/>
        </p:nvGrpSpPr>
        <p:grpSpPr>
          <a:xfrm>
            <a:off x="4621000" y="1687954"/>
            <a:ext cx="4244400" cy="504600"/>
            <a:chOff x="4621000" y="1687954"/>
            <a:chExt cx="4244400" cy="504600"/>
          </a:xfrm>
        </p:grpSpPr>
        <p:sp>
          <p:nvSpPr>
            <p:cNvPr id="443" name="Google Shape;443;p57"/>
            <p:cNvSpPr/>
            <p:nvPr/>
          </p:nvSpPr>
          <p:spPr>
            <a:xfrm>
              <a:off x="8360800" y="1687954"/>
              <a:ext cx="504600" cy="504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57"/>
            <p:cNvSpPr/>
            <p:nvPr/>
          </p:nvSpPr>
          <p:spPr>
            <a:xfrm>
              <a:off x="4621000" y="1687954"/>
              <a:ext cx="504600" cy="504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5" name="Google Shape;445;p57"/>
          <p:cNvSpPr txBox="1"/>
          <p:nvPr>
            <p:ph idx="3" type="subTitle"/>
          </p:nvPr>
        </p:nvSpPr>
        <p:spPr>
          <a:xfrm>
            <a:off x="424775" y="3073750"/>
            <a:ext cx="3900000" cy="11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analysis of the dataset </a:t>
            </a:r>
            <a:r>
              <a:rPr lang="en"/>
              <a:t>revealed that the month of August experienced the highest number of cancellations compared to other months.</a:t>
            </a:r>
            <a:r>
              <a:rPr lang="en"/>
              <a:t> </a:t>
            </a:r>
            <a:endParaRPr/>
          </a:p>
        </p:txBody>
      </p:sp>
      <p:sp>
        <p:nvSpPr>
          <p:cNvPr id="446" name="Google Shape;446;p57"/>
          <p:cNvSpPr txBox="1"/>
          <p:nvPr>
            <p:ph idx="4" type="subTitle"/>
          </p:nvPr>
        </p:nvSpPr>
        <p:spPr>
          <a:xfrm>
            <a:off x="4703300" y="502000"/>
            <a:ext cx="4008300" cy="13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indicates that customers who opted for the “0- No Deposit” option were more likely to cancel their bookings compared to those who choose “1- Non-Refundable” or “2- Refundable” deposit options.</a:t>
            </a:r>
            <a:endParaRPr/>
          </a:p>
        </p:txBody>
      </p:sp>
      <p:sp>
        <p:nvSpPr>
          <p:cNvPr id="447" name="Google Shape;447;p57"/>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48" name="Google Shape;448;p57"/>
          <p:cNvSpPr txBox="1"/>
          <p:nvPr/>
        </p:nvSpPr>
        <p:spPr>
          <a:xfrm>
            <a:off x="285700" y="4328700"/>
            <a:ext cx="8039400" cy="53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1200">
                <a:solidFill>
                  <a:schemeClr val="dk1"/>
                </a:solidFill>
                <a:latin typeface="Cormorant Upright"/>
                <a:ea typeface="Cormorant Upright"/>
                <a:cs typeface="Cormorant Upright"/>
                <a:sym typeface="Cormorant Upright"/>
              </a:rPr>
              <a:t>Data Analysis</a:t>
            </a:r>
            <a:endParaRPr b="1" i="1" sz="1200">
              <a:solidFill>
                <a:schemeClr val="dk1"/>
              </a:solidFill>
              <a:latin typeface="Cormorant Upright"/>
              <a:ea typeface="Cormorant Upright"/>
              <a:cs typeface="Cormorant Upright"/>
              <a:sym typeface="Cormorant Upright"/>
            </a:endParaRPr>
          </a:p>
        </p:txBody>
      </p:sp>
      <p:sp>
        <p:nvSpPr>
          <p:cNvPr id="449" name="Google Shape;449;p57"/>
          <p:cNvSpPr/>
          <p:nvPr/>
        </p:nvSpPr>
        <p:spPr>
          <a:xfrm>
            <a:off x="4055800" y="2387541"/>
            <a:ext cx="504600" cy="504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57"/>
          <p:cNvSpPr/>
          <p:nvPr/>
        </p:nvSpPr>
        <p:spPr>
          <a:xfrm>
            <a:off x="316000" y="2387541"/>
            <a:ext cx="504600" cy="504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1" name="Google Shape;451;p57"/>
          <p:cNvPicPr preferRelativeResize="0"/>
          <p:nvPr/>
        </p:nvPicPr>
        <p:blipFill>
          <a:blip r:embed="rId3">
            <a:alphaModFix/>
          </a:blip>
          <a:stretch>
            <a:fillRect/>
          </a:stretch>
        </p:blipFill>
        <p:spPr>
          <a:xfrm>
            <a:off x="332725" y="309475"/>
            <a:ext cx="4210949" cy="2582675"/>
          </a:xfrm>
          <a:prstGeom prst="rect">
            <a:avLst/>
          </a:prstGeom>
          <a:noFill/>
          <a:ln>
            <a:noFill/>
          </a:ln>
        </p:spPr>
      </p:pic>
      <p:pic>
        <p:nvPicPr>
          <p:cNvPr id="452" name="Google Shape;452;p57"/>
          <p:cNvPicPr preferRelativeResize="0"/>
          <p:nvPr/>
        </p:nvPicPr>
        <p:blipFill>
          <a:blip r:embed="rId4">
            <a:alphaModFix/>
          </a:blip>
          <a:stretch>
            <a:fillRect/>
          </a:stretch>
        </p:blipFill>
        <p:spPr>
          <a:xfrm>
            <a:off x="4703300" y="1974150"/>
            <a:ext cx="4008301" cy="2275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56" name="Shape 456"/>
        <p:cNvGrpSpPr/>
        <p:nvPr/>
      </p:nvGrpSpPr>
      <p:grpSpPr>
        <a:xfrm>
          <a:off x="0" y="0"/>
          <a:ext cx="0" cy="0"/>
          <a:chOff x="0" y="0"/>
          <a:chExt cx="0" cy="0"/>
        </a:xfrm>
      </p:grpSpPr>
      <p:grpSp>
        <p:nvGrpSpPr>
          <p:cNvPr id="457" name="Google Shape;457;p58"/>
          <p:cNvGrpSpPr/>
          <p:nvPr/>
        </p:nvGrpSpPr>
        <p:grpSpPr>
          <a:xfrm>
            <a:off x="4621000" y="1687954"/>
            <a:ext cx="4244400" cy="504600"/>
            <a:chOff x="4621000" y="1687954"/>
            <a:chExt cx="4244400" cy="504600"/>
          </a:xfrm>
        </p:grpSpPr>
        <p:sp>
          <p:nvSpPr>
            <p:cNvPr id="458" name="Google Shape;458;p58"/>
            <p:cNvSpPr/>
            <p:nvPr/>
          </p:nvSpPr>
          <p:spPr>
            <a:xfrm>
              <a:off x="8360800" y="1687954"/>
              <a:ext cx="504600" cy="504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58"/>
            <p:cNvSpPr/>
            <p:nvPr/>
          </p:nvSpPr>
          <p:spPr>
            <a:xfrm>
              <a:off x="4621000" y="1687954"/>
              <a:ext cx="504600" cy="504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0" name="Google Shape;460;p58"/>
          <p:cNvSpPr txBox="1"/>
          <p:nvPr>
            <p:ph idx="3" type="subTitle"/>
          </p:nvPr>
        </p:nvSpPr>
        <p:spPr>
          <a:xfrm>
            <a:off x="424775" y="2976213"/>
            <a:ext cx="40083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The bar plot compares the average lead time for the “Cancelled” and “Not Cancelled” bookings. The “Not Cancelled” category has an average lead time of 90 days, while the “Cancelled” category has an average lead time of </a:t>
            </a:r>
            <a:r>
              <a:rPr lang="en" sz="1300"/>
              <a:t>approximately</a:t>
            </a:r>
            <a:r>
              <a:rPr lang="en" sz="1300"/>
              <a:t> 150 days.</a:t>
            </a:r>
            <a:endParaRPr sz="1300"/>
          </a:p>
        </p:txBody>
      </p:sp>
      <p:sp>
        <p:nvSpPr>
          <p:cNvPr id="461" name="Google Shape;461;p58"/>
          <p:cNvSpPr txBox="1"/>
          <p:nvPr>
            <p:ph idx="4" type="subTitle"/>
          </p:nvPr>
        </p:nvSpPr>
        <p:spPr>
          <a:xfrm>
            <a:off x="4703300" y="339800"/>
            <a:ext cx="4008300" cy="172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The bar plot shows cancellation rates between the 2 categories: 0- International, and 1- Not International. The “International” bar has </a:t>
            </a:r>
            <a:r>
              <a:rPr lang="en" sz="1300"/>
              <a:t>height</a:t>
            </a:r>
            <a:r>
              <a:rPr lang="en" sz="1300"/>
              <a:t> of 0.25, which means that around 25% of the bookings made by international guests were canceled. The “Not International” bar has </a:t>
            </a:r>
            <a:r>
              <a:rPr lang="en" sz="1300"/>
              <a:t>height</a:t>
            </a:r>
            <a:r>
              <a:rPr lang="en" sz="1300"/>
              <a:t> of 0.65, meaning that 65% of the bookings made by domestic guests were canceled.</a:t>
            </a:r>
            <a:endParaRPr sz="1300"/>
          </a:p>
        </p:txBody>
      </p:sp>
      <p:sp>
        <p:nvSpPr>
          <p:cNvPr id="462" name="Google Shape;462;p58"/>
          <p:cNvSpPr txBox="1"/>
          <p:nvPr>
            <p:ph idx="12" type="sldNum"/>
          </p:nvPr>
        </p:nvSpPr>
        <p:spPr>
          <a:xfrm>
            <a:off x="8325100" y="4328700"/>
            <a:ext cx="5394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63" name="Google Shape;463;p58"/>
          <p:cNvSpPr txBox="1"/>
          <p:nvPr/>
        </p:nvSpPr>
        <p:spPr>
          <a:xfrm>
            <a:off x="285700" y="4328700"/>
            <a:ext cx="8039400" cy="53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1200">
                <a:solidFill>
                  <a:schemeClr val="dk1"/>
                </a:solidFill>
                <a:latin typeface="Cormorant Upright"/>
                <a:ea typeface="Cormorant Upright"/>
                <a:cs typeface="Cormorant Upright"/>
                <a:sym typeface="Cormorant Upright"/>
              </a:rPr>
              <a:t>Data Analysis</a:t>
            </a:r>
            <a:endParaRPr b="1" i="1" sz="1200">
              <a:solidFill>
                <a:schemeClr val="dk1"/>
              </a:solidFill>
              <a:latin typeface="Cormorant Upright"/>
              <a:ea typeface="Cormorant Upright"/>
              <a:cs typeface="Cormorant Upright"/>
              <a:sym typeface="Cormorant Upright"/>
            </a:endParaRPr>
          </a:p>
        </p:txBody>
      </p:sp>
      <p:sp>
        <p:nvSpPr>
          <p:cNvPr id="464" name="Google Shape;464;p58"/>
          <p:cNvSpPr/>
          <p:nvPr/>
        </p:nvSpPr>
        <p:spPr>
          <a:xfrm>
            <a:off x="4055800" y="2387541"/>
            <a:ext cx="504600" cy="504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8"/>
          <p:cNvSpPr/>
          <p:nvPr/>
        </p:nvSpPr>
        <p:spPr>
          <a:xfrm>
            <a:off x="316000" y="2387541"/>
            <a:ext cx="504600" cy="504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6" name="Google Shape;466;p58"/>
          <p:cNvPicPr preferRelativeResize="0"/>
          <p:nvPr/>
        </p:nvPicPr>
        <p:blipFill>
          <a:blip r:embed="rId3">
            <a:alphaModFix/>
          </a:blip>
          <a:stretch>
            <a:fillRect/>
          </a:stretch>
        </p:blipFill>
        <p:spPr>
          <a:xfrm>
            <a:off x="4805475" y="2110851"/>
            <a:ext cx="3622175" cy="2169100"/>
          </a:xfrm>
          <a:prstGeom prst="rect">
            <a:avLst/>
          </a:prstGeom>
          <a:noFill/>
          <a:ln>
            <a:noFill/>
          </a:ln>
        </p:spPr>
      </p:pic>
      <p:pic>
        <p:nvPicPr>
          <p:cNvPr id="467" name="Google Shape;467;p58"/>
          <p:cNvPicPr preferRelativeResize="0"/>
          <p:nvPr/>
        </p:nvPicPr>
        <p:blipFill>
          <a:blip r:embed="rId4">
            <a:alphaModFix/>
          </a:blip>
          <a:stretch>
            <a:fillRect/>
          </a:stretch>
        </p:blipFill>
        <p:spPr>
          <a:xfrm>
            <a:off x="463400" y="339800"/>
            <a:ext cx="3899999" cy="2552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outique Hotel Pitch Deck XL by Slidesgo">
  <a:themeElements>
    <a:clrScheme name="Simple Light">
      <a:dk1>
        <a:srgbClr val="1D1B1B"/>
      </a:dk1>
      <a:lt1>
        <a:srgbClr val="FFFFFF"/>
      </a:lt1>
      <a:dk2>
        <a:srgbClr val="E2EFF0"/>
      </a:dk2>
      <a:lt2>
        <a:srgbClr val="E5CEBD"/>
      </a:lt2>
      <a:accent1>
        <a:srgbClr val="A5BDC0"/>
      </a:accent1>
      <a:accent2>
        <a:srgbClr val="B0B4A7"/>
      </a:accent2>
      <a:accent3>
        <a:srgbClr val="C3B2A5"/>
      </a:accent3>
      <a:accent4>
        <a:srgbClr val="83867B"/>
      </a:accent4>
      <a:accent5>
        <a:srgbClr val="FFFFFF"/>
      </a:accent5>
      <a:accent6>
        <a:srgbClr val="FFFFFF"/>
      </a:accent6>
      <a:hlink>
        <a:srgbClr val="1D1B1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