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73D2E07-EC1F-4C5C-820D-7743360FD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ABBBDBD-1B2A-44FD-9C27-E74727085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del Performance Summary">
            <a:extLst>
              <a:ext uri="{FF2B5EF4-FFF2-40B4-BE49-F238E27FC236}">
                <a16:creationId xmlns:a16="http://schemas.microsoft.com/office/drawing/2014/main" id="{4ABDF58B-56E6-4094-ABF6-AACE21C3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FinalDashboard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Kirby Katrina</cp:lastModifiedBy>
  <cp:revision>1</cp:revision>
  <dcterms:created xsi:type="dcterms:W3CDTF">2025-05-26T06:45:04Z</dcterms:created>
  <dcterms:modified xsi:type="dcterms:W3CDTF">2025-05-26T06:45:31Z</dcterms:modified>
</cp:coreProperties>
</file>