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384396-7E98-7721-235D-3924197E94F9}" v="1508" dt="2025-05-16T11:56:04.695"/>
    <p1510:client id="{63E83D5C-E2E2-3FC3-AA08-7FA7D689558D}" v="1422" dt="2025-05-16T12:34:47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Samulin" userId="2192d616b048a168" providerId="Windows Live" clId="Web-{63E83D5C-E2E2-3FC3-AA08-7FA7D689558D}"/>
    <pc:docChg chg="addSld delSld modSld">
      <pc:chgData name="Anton Samulin" userId="2192d616b048a168" providerId="Windows Live" clId="Web-{63E83D5C-E2E2-3FC3-AA08-7FA7D689558D}" dt="2025-05-16T12:34:47.231" v="936"/>
      <pc:docMkLst>
        <pc:docMk/>
      </pc:docMkLst>
      <pc:sldChg chg="modSp">
        <pc:chgData name="Anton Samulin" userId="2192d616b048a168" providerId="Windows Live" clId="Web-{63E83D5C-E2E2-3FC3-AA08-7FA7D689558D}" dt="2025-05-16T12:04:27.203" v="168" actId="20577"/>
        <pc:sldMkLst>
          <pc:docMk/>
          <pc:sldMk cId="1351651579" sldId="256"/>
        </pc:sldMkLst>
        <pc:spChg chg="mod">
          <ac:chgData name="Anton Samulin" userId="2192d616b048a168" providerId="Windows Live" clId="Web-{63E83D5C-E2E2-3FC3-AA08-7FA7D689558D}" dt="2025-05-16T12:04:27.203" v="168" actId="20577"/>
          <ac:spMkLst>
            <pc:docMk/>
            <pc:sldMk cId="1351651579" sldId="256"/>
            <ac:spMk id="3" creationId="{00000000-0000-0000-0000-000000000000}"/>
          </ac:spMkLst>
        </pc:spChg>
      </pc:sldChg>
      <pc:sldChg chg="modSp">
        <pc:chgData name="Anton Samulin" userId="2192d616b048a168" providerId="Windows Live" clId="Web-{63E83D5C-E2E2-3FC3-AA08-7FA7D689558D}" dt="2025-05-16T12:12:49.496" v="307" actId="1076"/>
        <pc:sldMkLst>
          <pc:docMk/>
          <pc:sldMk cId="433222527" sldId="257"/>
        </pc:sldMkLst>
        <pc:spChg chg="mod">
          <ac:chgData name="Anton Samulin" userId="2192d616b048a168" providerId="Windows Live" clId="Web-{63E83D5C-E2E2-3FC3-AA08-7FA7D689558D}" dt="2025-05-16T12:12:49.496" v="307" actId="1076"/>
          <ac:spMkLst>
            <pc:docMk/>
            <pc:sldMk cId="433222527" sldId="257"/>
            <ac:spMk id="2" creationId="{875FC8AC-F85A-75E0-6B95-8CCC9BB8DF37}"/>
          </ac:spMkLst>
        </pc:spChg>
      </pc:sldChg>
      <pc:sldChg chg="addSp modSp modTransition">
        <pc:chgData name="Anton Samulin" userId="2192d616b048a168" providerId="Windows Live" clId="Web-{63E83D5C-E2E2-3FC3-AA08-7FA7D689558D}" dt="2025-05-16T12:06:08.361" v="182" actId="20577"/>
        <pc:sldMkLst>
          <pc:docMk/>
          <pc:sldMk cId="3437933392" sldId="258"/>
        </pc:sldMkLst>
        <pc:spChg chg="mod">
          <ac:chgData name="Anton Samulin" userId="2192d616b048a168" providerId="Windows Live" clId="Web-{63E83D5C-E2E2-3FC3-AA08-7FA7D689558D}" dt="2025-05-16T12:06:08.361" v="182" actId="20577"/>
          <ac:spMkLst>
            <pc:docMk/>
            <pc:sldMk cId="3437933392" sldId="258"/>
            <ac:spMk id="8" creationId="{3BE57C81-44E7-1941-5CFF-FE062FD7A103}"/>
          </ac:spMkLst>
        </pc:spChg>
        <pc:picChg chg="add mod">
          <ac:chgData name="Anton Samulin" userId="2192d616b048a168" providerId="Windows Live" clId="Web-{63E83D5C-E2E2-3FC3-AA08-7FA7D689558D}" dt="2025-05-16T12:02:46.685" v="92" actId="1076"/>
          <ac:picMkLst>
            <pc:docMk/>
            <pc:sldMk cId="3437933392" sldId="258"/>
            <ac:picMk id="3" creationId="{D7021279-BDDA-CEFF-B03D-B9391D4045C8}"/>
          </ac:picMkLst>
        </pc:picChg>
        <pc:picChg chg="mod">
          <ac:chgData name="Anton Samulin" userId="2192d616b048a168" providerId="Windows Live" clId="Web-{63E83D5C-E2E2-3FC3-AA08-7FA7D689558D}" dt="2025-05-16T12:02:48.419" v="94" actId="1076"/>
          <ac:picMkLst>
            <pc:docMk/>
            <pc:sldMk cId="3437933392" sldId="258"/>
            <ac:picMk id="4" creationId="{7C4EEC48-5902-4952-3A71-34D6EFAA8EF3}"/>
          </ac:picMkLst>
        </pc:picChg>
        <pc:picChg chg="add mod">
          <ac:chgData name="Anton Samulin" userId="2192d616b048a168" providerId="Windows Live" clId="Web-{63E83D5C-E2E2-3FC3-AA08-7FA7D689558D}" dt="2025-05-16T12:02:47.982" v="93" actId="1076"/>
          <ac:picMkLst>
            <pc:docMk/>
            <pc:sldMk cId="3437933392" sldId="258"/>
            <ac:picMk id="5" creationId="{8B066E5D-82CC-EA70-DED0-B66E122D3381}"/>
          </ac:picMkLst>
        </pc:picChg>
        <pc:picChg chg="add mod">
          <ac:chgData name="Anton Samulin" userId="2192d616b048a168" providerId="Windows Live" clId="Web-{63E83D5C-E2E2-3FC3-AA08-7FA7D689558D}" dt="2025-05-16T12:02:45.591" v="91" actId="1076"/>
          <ac:picMkLst>
            <pc:docMk/>
            <pc:sldMk cId="3437933392" sldId="258"/>
            <ac:picMk id="6" creationId="{2305C720-77E2-EFC8-4C52-A7B407794A96}"/>
          </ac:picMkLst>
        </pc:picChg>
        <pc:picChg chg="add mod">
          <ac:chgData name="Anton Samulin" userId="2192d616b048a168" providerId="Windows Live" clId="Web-{63E83D5C-E2E2-3FC3-AA08-7FA7D689558D}" dt="2025-05-16T12:02:50.778" v="95" actId="1076"/>
          <ac:picMkLst>
            <pc:docMk/>
            <pc:sldMk cId="3437933392" sldId="258"/>
            <ac:picMk id="7" creationId="{28B3D441-48B8-8B92-6511-9F0A0F890891}"/>
          </ac:picMkLst>
        </pc:picChg>
        <pc:picChg chg="add mod">
          <ac:chgData name="Anton Samulin" userId="2192d616b048a168" providerId="Windows Live" clId="Web-{63E83D5C-E2E2-3FC3-AA08-7FA7D689558D}" dt="2025-05-16T12:03:33.545" v="99" actId="14100"/>
          <ac:picMkLst>
            <pc:docMk/>
            <pc:sldMk cId="3437933392" sldId="258"/>
            <ac:picMk id="10" creationId="{363E44C1-DB99-D16F-954D-0EFB3B33CB6A}"/>
          </ac:picMkLst>
        </pc:picChg>
      </pc:sldChg>
      <pc:sldChg chg="addSp delSp modSp new mod modTransition setBg setClrOvrMap">
        <pc:chgData name="Anton Samulin" userId="2192d616b048a168" providerId="Windows Live" clId="Web-{63E83D5C-E2E2-3FC3-AA08-7FA7D689558D}" dt="2025-05-16T12:20:50.461" v="539"/>
        <pc:sldMkLst>
          <pc:docMk/>
          <pc:sldMk cId="1778010084" sldId="259"/>
        </pc:sldMkLst>
        <pc:spChg chg="mod ord">
          <ac:chgData name="Anton Samulin" userId="2192d616b048a168" providerId="Windows Live" clId="Web-{63E83D5C-E2E2-3FC3-AA08-7FA7D689558D}" dt="2025-05-16T12:10:16.102" v="201" actId="20577"/>
          <ac:spMkLst>
            <pc:docMk/>
            <pc:sldMk cId="1778010084" sldId="259"/>
            <ac:spMk id="2" creationId="{43EB6B14-DCC0-088B-C9B5-9E2942231201}"/>
          </ac:spMkLst>
        </pc:spChg>
        <pc:spChg chg="add del">
          <ac:chgData name="Anton Samulin" userId="2192d616b048a168" providerId="Windows Live" clId="Web-{63E83D5C-E2E2-3FC3-AA08-7FA7D689558D}" dt="2025-05-16T12:10:20.930" v="203"/>
          <ac:spMkLst>
            <pc:docMk/>
            <pc:sldMk cId="1778010084" sldId="259"/>
            <ac:spMk id="5" creationId="{CA1AE8BC-827C-17C5-E2A5-202EFE667FB6}"/>
          </ac:spMkLst>
        </pc:spChg>
        <pc:spChg chg="add mod">
          <ac:chgData name="Anton Samulin" userId="2192d616b048a168" providerId="Windows Live" clId="Web-{63E83D5C-E2E2-3FC3-AA08-7FA7D689558D}" dt="2025-05-16T12:17:48.269" v="522" actId="14100"/>
          <ac:spMkLst>
            <pc:docMk/>
            <pc:sldMk cId="1778010084" sldId="259"/>
            <ac:spMk id="6" creationId="{391CE5C6-4718-A723-9A2A-8AF5A2A76A9A}"/>
          </ac:spMkLst>
        </pc:spChg>
        <pc:spChg chg="add">
          <ac:chgData name="Anton Samulin" userId="2192d616b048a168" providerId="Windows Live" clId="Web-{63E83D5C-E2E2-3FC3-AA08-7FA7D689558D}" dt="2025-05-16T12:04:53.688" v="171"/>
          <ac:spMkLst>
            <pc:docMk/>
            <pc:sldMk cId="1778010084" sldId="259"/>
            <ac:spMk id="13" creationId="{33E93247-6229-44AB-A550-739E971E690B}"/>
          </ac:spMkLst>
        </pc:spChg>
        <pc:spChg chg="add">
          <ac:chgData name="Anton Samulin" userId="2192d616b048a168" providerId="Windows Live" clId="Web-{63E83D5C-E2E2-3FC3-AA08-7FA7D689558D}" dt="2025-05-16T12:04:53.688" v="171"/>
          <ac:spMkLst>
            <pc:docMk/>
            <pc:sldMk cId="1778010084" sldId="259"/>
            <ac:spMk id="17" creationId="{EFBAAD93-7DE6-47D1-3609-446AE138A223}"/>
          </ac:spMkLst>
        </pc:spChg>
        <pc:picChg chg="add mod">
          <ac:chgData name="Anton Samulin" userId="2192d616b048a168" providerId="Windows Live" clId="Web-{63E83D5C-E2E2-3FC3-AA08-7FA7D689558D}" dt="2025-05-16T12:04:53.688" v="171"/>
          <ac:picMkLst>
            <pc:docMk/>
            <pc:sldMk cId="1778010084" sldId="259"/>
            <ac:picMk id="4" creationId="{0ABD518C-FA6B-EB89-B68F-CED2B2A18A88}"/>
          </ac:picMkLst>
        </pc:picChg>
        <pc:picChg chg="add mod">
          <ac:chgData name="Anton Samulin" userId="2192d616b048a168" providerId="Windows Live" clId="Web-{63E83D5C-E2E2-3FC3-AA08-7FA7D689558D}" dt="2025-05-16T12:20:35.648" v="534" actId="14100"/>
          <ac:picMkLst>
            <pc:docMk/>
            <pc:sldMk cId="1778010084" sldId="259"/>
            <ac:picMk id="7" creationId="{C31740BB-D98C-2EB6-7C93-D7EB3D432E2F}"/>
          </ac:picMkLst>
        </pc:picChg>
        <pc:picChg chg="add del mod">
          <ac:chgData name="Anton Samulin" userId="2192d616b048a168" providerId="Windows Live" clId="Web-{63E83D5C-E2E2-3FC3-AA08-7FA7D689558D}" dt="2025-05-16T12:19:59.381" v="529"/>
          <ac:picMkLst>
            <pc:docMk/>
            <pc:sldMk cId="1778010084" sldId="259"/>
            <ac:picMk id="8" creationId="{3D285B12-7A0B-469F-2811-DFD5862471D1}"/>
          </ac:picMkLst>
        </pc:picChg>
        <pc:picChg chg="add mod">
          <ac:chgData name="Anton Samulin" userId="2192d616b048a168" providerId="Windows Live" clId="Web-{63E83D5C-E2E2-3FC3-AA08-7FA7D689558D}" dt="2025-05-16T12:20:42.804" v="538" actId="1076"/>
          <ac:picMkLst>
            <pc:docMk/>
            <pc:sldMk cId="1778010084" sldId="259"/>
            <ac:picMk id="10" creationId="{D34AF62A-E9FE-88BA-D462-A0378B16CE00}"/>
          </ac:picMkLst>
        </pc:picChg>
        <pc:cxnChg chg="add">
          <ac:chgData name="Anton Samulin" userId="2192d616b048a168" providerId="Windows Live" clId="Web-{63E83D5C-E2E2-3FC3-AA08-7FA7D689558D}" dt="2025-05-16T12:04:53.688" v="171"/>
          <ac:cxnSpMkLst>
            <pc:docMk/>
            <pc:sldMk cId="1778010084" sldId="259"/>
            <ac:cxnSpMk id="9" creationId="{F64F9B95-9045-48D2-B9F3-2927E98F54AA}"/>
          </ac:cxnSpMkLst>
        </pc:cxnChg>
        <pc:cxnChg chg="add">
          <ac:chgData name="Anton Samulin" userId="2192d616b048a168" providerId="Windows Live" clId="Web-{63E83D5C-E2E2-3FC3-AA08-7FA7D689558D}" dt="2025-05-16T12:04:53.688" v="171"/>
          <ac:cxnSpMkLst>
            <pc:docMk/>
            <pc:sldMk cId="1778010084" sldId="259"/>
            <ac:cxnSpMk id="11" creationId="{085AA86F-6A4D-4BCB-A045-D992CDC2959B}"/>
          </ac:cxnSpMkLst>
        </pc:cxnChg>
        <pc:cxnChg chg="add">
          <ac:chgData name="Anton Samulin" userId="2192d616b048a168" providerId="Windows Live" clId="Web-{63E83D5C-E2E2-3FC3-AA08-7FA7D689558D}" dt="2025-05-16T12:04:53.688" v="171"/>
          <ac:cxnSpMkLst>
            <pc:docMk/>
            <pc:sldMk cId="1778010084" sldId="259"/>
            <ac:cxnSpMk id="15" creationId="{EE2E603F-4A95-4FE8-BB06-211DFD75DBEF}"/>
          </ac:cxnSpMkLst>
        </pc:cxnChg>
        <pc:cxnChg chg="add">
          <ac:chgData name="Anton Samulin" userId="2192d616b048a168" providerId="Windows Live" clId="Web-{63E83D5C-E2E2-3FC3-AA08-7FA7D689558D}" dt="2025-05-16T12:04:53.688" v="171"/>
          <ac:cxnSpMkLst>
            <pc:docMk/>
            <pc:sldMk cId="1778010084" sldId="259"/>
            <ac:cxnSpMk id="19" creationId="{90236859-7780-1451-40B8-74A77E2715DD}"/>
          </ac:cxnSpMkLst>
        </pc:cxnChg>
      </pc:sldChg>
      <pc:sldChg chg="addSp modSp new mod modTransition setBg setClrOvrMap">
        <pc:chgData name="Anton Samulin" userId="2192d616b048a168" providerId="Windows Live" clId="Web-{63E83D5C-E2E2-3FC3-AA08-7FA7D689558D}" dt="2025-05-16T12:17:39.831" v="519"/>
        <pc:sldMkLst>
          <pc:docMk/>
          <pc:sldMk cId="3279415481" sldId="260"/>
        </pc:sldMkLst>
        <pc:spChg chg="mod ord">
          <ac:chgData name="Anton Samulin" userId="2192d616b048a168" providerId="Windows Live" clId="Web-{63E83D5C-E2E2-3FC3-AA08-7FA7D689558D}" dt="2025-05-16T12:17:29.878" v="518" actId="14100"/>
          <ac:spMkLst>
            <pc:docMk/>
            <pc:sldMk cId="3279415481" sldId="260"/>
            <ac:spMk id="2" creationId="{BC3A1198-1471-B395-5226-6460DC0B4EB5}"/>
          </ac:spMkLst>
        </pc:spChg>
        <pc:spChg chg="add">
          <ac:chgData name="Anton Samulin" userId="2192d616b048a168" providerId="Windows Live" clId="Web-{63E83D5C-E2E2-3FC3-AA08-7FA7D689558D}" dt="2025-05-16T12:15:35.828" v="414"/>
          <ac:spMkLst>
            <pc:docMk/>
            <pc:sldMk cId="3279415481" sldId="260"/>
            <ac:spMk id="13" creationId="{85CB65D0-496F-4797-A015-C85839E35D1A}"/>
          </ac:spMkLst>
        </pc:spChg>
        <pc:spChg chg="add">
          <ac:chgData name="Anton Samulin" userId="2192d616b048a168" providerId="Windows Live" clId="Web-{63E83D5C-E2E2-3FC3-AA08-7FA7D689558D}" dt="2025-05-16T12:15:35.828" v="414"/>
          <ac:spMkLst>
            <pc:docMk/>
            <pc:sldMk cId="3279415481" sldId="260"/>
            <ac:spMk id="15" creationId="{95D2C779-8883-4E5F-A170-0F464918C1B7}"/>
          </ac:spMkLst>
        </pc:spChg>
        <pc:picChg chg="add mod">
          <ac:chgData name="Anton Samulin" userId="2192d616b048a168" providerId="Windows Live" clId="Web-{63E83D5C-E2E2-3FC3-AA08-7FA7D689558D}" dt="2025-05-16T12:15:35.828" v="414"/>
          <ac:picMkLst>
            <pc:docMk/>
            <pc:sldMk cId="3279415481" sldId="260"/>
            <ac:picMk id="4" creationId="{F142196E-1B7F-3EE8-A0BA-DE7B208FADD6}"/>
          </ac:picMkLst>
        </pc:picChg>
        <pc:cxnChg chg="add">
          <ac:chgData name="Anton Samulin" userId="2192d616b048a168" providerId="Windows Live" clId="Web-{63E83D5C-E2E2-3FC3-AA08-7FA7D689558D}" dt="2025-05-16T12:15:35.828" v="414"/>
          <ac:cxnSpMkLst>
            <pc:docMk/>
            <pc:sldMk cId="3279415481" sldId="260"/>
            <ac:cxnSpMk id="9" creationId="{F64F9B95-9045-48D2-B9F3-2927E98F54AA}"/>
          </ac:cxnSpMkLst>
        </pc:cxnChg>
        <pc:cxnChg chg="add">
          <ac:chgData name="Anton Samulin" userId="2192d616b048a168" providerId="Windows Live" clId="Web-{63E83D5C-E2E2-3FC3-AA08-7FA7D689558D}" dt="2025-05-16T12:15:35.828" v="414"/>
          <ac:cxnSpMkLst>
            <pc:docMk/>
            <pc:sldMk cId="3279415481" sldId="260"/>
            <ac:cxnSpMk id="11" creationId="{085AA86F-6A4D-4BCB-A045-D992CDC2959B}"/>
          </ac:cxnSpMkLst>
        </pc:cxnChg>
        <pc:cxnChg chg="add">
          <ac:chgData name="Anton Samulin" userId="2192d616b048a168" providerId="Windows Live" clId="Web-{63E83D5C-E2E2-3FC3-AA08-7FA7D689558D}" dt="2025-05-16T12:15:35.828" v="414"/>
          <ac:cxnSpMkLst>
            <pc:docMk/>
            <pc:sldMk cId="3279415481" sldId="260"/>
            <ac:cxnSpMk id="17" creationId="{BD96A694-258D-4418-A83C-B9BA72FD44B8}"/>
          </ac:cxnSpMkLst>
        </pc:cxnChg>
      </pc:sldChg>
      <pc:sldChg chg="addSp delSp modSp new mod modTransition setBg setClrOvrMap">
        <pc:chgData name="Anton Samulin" userId="2192d616b048a168" providerId="Windows Live" clId="Web-{63E83D5C-E2E2-3FC3-AA08-7FA7D689558D}" dt="2025-05-16T12:30:44.522" v="883" actId="1076"/>
        <pc:sldMkLst>
          <pc:docMk/>
          <pc:sldMk cId="3578061971" sldId="261"/>
        </pc:sldMkLst>
        <pc:spChg chg="mod ord">
          <ac:chgData name="Anton Samulin" userId="2192d616b048a168" providerId="Windows Live" clId="Web-{63E83D5C-E2E2-3FC3-AA08-7FA7D689558D}" dt="2025-05-16T12:28:11.893" v="862" actId="20577"/>
          <ac:spMkLst>
            <pc:docMk/>
            <pc:sldMk cId="3578061971" sldId="261"/>
            <ac:spMk id="2" creationId="{99C2C36B-5014-97C6-C669-E682AE2747F2}"/>
          </ac:spMkLst>
        </pc:spChg>
        <pc:spChg chg="add del mod">
          <ac:chgData name="Anton Samulin" userId="2192d616b048a168" providerId="Windows Live" clId="Web-{63E83D5C-E2E2-3FC3-AA08-7FA7D689558D}" dt="2025-05-16T12:22:47.698" v="600"/>
          <ac:spMkLst>
            <pc:docMk/>
            <pc:sldMk cId="3578061971" sldId="261"/>
            <ac:spMk id="5" creationId="{EBC6A21F-AE94-55A7-FC59-739ED3C84F79}"/>
          </ac:spMkLst>
        </pc:spChg>
        <pc:spChg chg="add del">
          <ac:chgData name="Anton Samulin" userId="2192d616b048a168" providerId="Windows Live" clId="Web-{63E83D5C-E2E2-3FC3-AA08-7FA7D689558D}" dt="2025-05-16T12:23:18.542" v="608"/>
          <ac:spMkLst>
            <pc:docMk/>
            <pc:sldMk cId="3578061971" sldId="261"/>
            <ac:spMk id="6" creationId="{ACC033D2-866A-9A64-CF99-6D82B9B8B7BD}"/>
          </ac:spMkLst>
        </pc:spChg>
        <pc:spChg chg="add del">
          <ac:chgData name="Anton Samulin" userId="2192d616b048a168" providerId="Windows Live" clId="Web-{63E83D5C-E2E2-3FC3-AA08-7FA7D689558D}" dt="2025-05-16T12:23:17.605" v="607"/>
          <ac:spMkLst>
            <pc:docMk/>
            <pc:sldMk cId="3578061971" sldId="261"/>
            <ac:spMk id="7" creationId="{02168F6D-41D3-5DDB-FEBB-76B3D4E89732}"/>
          </ac:spMkLst>
        </pc:spChg>
        <pc:spChg chg="add del">
          <ac:chgData name="Anton Samulin" userId="2192d616b048a168" providerId="Windows Live" clId="Web-{63E83D5C-E2E2-3FC3-AA08-7FA7D689558D}" dt="2025-05-16T12:23:23.511" v="610"/>
          <ac:spMkLst>
            <pc:docMk/>
            <pc:sldMk cId="3578061971" sldId="261"/>
            <ac:spMk id="8" creationId="{CBBAD590-94E4-7CA9-B0C2-BC24579F3A5E}"/>
          </ac:spMkLst>
        </pc:spChg>
        <pc:spChg chg="add del mod">
          <ac:chgData name="Anton Samulin" userId="2192d616b048a168" providerId="Windows Live" clId="Web-{63E83D5C-E2E2-3FC3-AA08-7FA7D689558D}" dt="2025-05-16T12:30:00.458" v="877"/>
          <ac:spMkLst>
            <pc:docMk/>
            <pc:sldMk cId="3578061971" sldId="261"/>
            <ac:spMk id="10" creationId="{E643413B-4A84-0AA1-C46C-923326B23CD0}"/>
          </ac:spMkLst>
        </pc:spChg>
        <pc:spChg chg="add">
          <ac:chgData name="Anton Samulin" userId="2192d616b048a168" providerId="Windows Live" clId="Web-{63E83D5C-E2E2-3FC3-AA08-7FA7D689558D}" dt="2025-05-16T12:22:12.369" v="542"/>
          <ac:spMkLst>
            <pc:docMk/>
            <pc:sldMk cId="3578061971" sldId="261"/>
            <ac:spMk id="13" creationId="{0EECA69B-4C2A-7F31-8019-E90DB3BD49CB}"/>
          </ac:spMkLst>
        </pc:spChg>
        <pc:spChg chg="add">
          <ac:chgData name="Anton Samulin" userId="2192d616b048a168" providerId="Windows Live" clId="Web-{63E83D5C-E2E2-3FC3-AA08-7FA7D689558D}" dt="2025-05-16T12:22:12.369" v="542"/>
          <ac:spMkLst>
            <pc:docMk/>
            <pc:sldMk cId="3578061971" sldId="261"/>
            <ac:spMk id="15" creationId="{857DEAC1-B3AA-6569-0A44-A191DF2F3C67}"/>
          </ac:spMkLst>
        </pc:spChg>
        <pc:graphicFrameChg chg="add mod modGraphic">
          <ac:chgData name="Anton Samulin" userId="2192d616b048a168" providerId="Windows Live" clId="Web-{63E83D5C-E2E2-3FC3-AA08-7FA7D689558D}" dt="2025-05-16T12:30:44.522" v="883" actId="1076"/>
          <ac:graphicFrameMkLst>
            <pc:docMk/>
            <pc:sldMk cId="3578061971" sldId="261"/>
            <ac:graphicFrameMk id="17" creationId="{A9B5198C-B6A7-A6E9-7B80-A47F2C59CF0E}"/>
          </ac:graphicFrameMkLst>
        </pc:graphicFrameChg>
        <pc:picChg chg="add mod">
          <ac:chgData name="Anton Samulin" userId="2192d616b048a168" providerId="Windows Live" clId="Web-{63E83D5C-E2E2-3FC3-AA08-7FA7D689558D}" dt="2025-05-16T12:22:12.369" v="542"/>
          <ac:picMkLst>
            <pc:docMk/>
            <pc:sldMk cId="3578061971" sldId="261"/>
            <ac:picMk id="4" creationId="{C12CB96A-EE8E-E7D9-B045-FB40DEECABD5}"/>
          </ac:picMkLst>
        </pc:picChg>
        <pc:picChg chg="add mod">
          <ac:chgData name="Anton Samulin" userId="2192d616b048a168" providerId="Windows Live" clId="Web-{63E83D5C-E2E2-3FC3-AA08-7FA7D689558D}" dt="2025-05-16T12:29:50.442" v="876" actId="1076"/>
          <ac:picMkLst>
            <pc:docMk/>
            <pc:sldMk cId="3578061971" sldId="261"/>
            <ac:picMk id="12" creationId="{3E26AB94-9EBC-0442-DB39-DDABB4875C03}"/>
          </ac:picMkLst>
        </pc:picChg>
        <pc:cxnChg chg="add">
          <ac:chgData name="Anton Samulin" userId="2192d616b048a168" providerId="Windows Live" clId="Web-{63E83D5C-E2E2-3FC3-AA08-7FA7D689558D}" dt="2025-05-16T12:22:12.369" v="542"/>
          <ac:cxnSpMkLst>
            <pc:docMk/>
            <pc:sldMk cId="3578061971" sldId="261"/>
            <ac:cxnSpMk id="9" creationId="{F64F9B95-9045-48D2-B9F3-2927E98F54AA}"/>
          </ac:cxnSpMkLst>
        </pc:cxnChg>
        <pc:cxnChg chg="add">
          <ac:chgData name="Anton Samulin" userId="2192d616b048a168" providerId="Windows Live" clId="Web-{63E83D5C-E2E2-3FC3-AA08-7FA7D689558D}" dt="2025-05-16T12:22:12.369" v="542"/>
          <ac:cxnSpMkLst>
            <pc:docMk/>
            <pc:sldMk cId="3578061971" sldId="261"/>
            <ac:cxnSpMk id="11" creationId="{085AA86F-6A4D-4BCB-A045-D992CDC2959B}"/>
          </ac:cxnSpMkLst>
        </pc:cxnChg>
      </pc:sldChg>
      <pc:sldChg chg="new del">
        <pc:chgData name="Anton Samulin" userId="2192d616b048a168" providerId="Windows Live" clId="Web-{63E83D5C-E2E2-3FC3-AA08-7FA7D689558D}" dt="2025-05-16T12:31:00.038" v="885"/>
        <pc:sldMkLst>
          <pc:docMk/>
          <pc:sldMk cId="1131696087" sldId="262"/>
        </pc:sldMkLst>
      </pc:sldChg>
      <pc:sldChg chg="modSp add replId">
        <pc:chgData name="Anton Samulin" userId="2192d616b048a168" providerId="Windows Live" clId="Web-{63E83D5C-E2E2-3FC3-AA08-7FA7D689558D}" dt="2025-05-16T12:31:27.726" v="921" actId="20577"/>
        <pc:sldMkLst>
          <pc:docMk/>
          <pc:sldMk cId="3567826926" sldId="262"/>
        </pc:sldMkLst>
        <pc:spChg chg="mod">
          <ac:chgData name="Anton Samulin" userId="2192d616b048a168" providerId="Windows Live" clId="Web-{63E83D5C-E2E2-3FC3-AA08-7FA7D689558D}" dt="2025-05-16T12:31:27.726" v="921" actId="20577"/>
          <ac:spMkLst>
            <pc:docMk/>
            <pc:sldMk cId="3567826926" sldId="262"/>
            <ac:spMk id="2" creationId="{50108777-82D8-3B19-017F-5E3800F47DF4}"/>
          </ac:spMkLst>
        </pc:spChg>
      </pc:sldChg>
      <pc:sldChg chg="addSp modSp new del">
        <pc:chgData name="Anton Samulin" userId="2192d616b048a168" providerId="Windows Live" clId="Web-{63E83D5C-E2E2-3FC3-AA08-7FA7D689558D}" dt="2025-05-16T12:32:59.072" v="924"/>
        <pc:sldMkLst>
          <pc:docMk/>
          <pc:sldMk cId="2755526235" sldId="263"/>
        </pc:sldMkLst>
        <pc:picChg chg="add mod">
          <ac:chgData name="Anton Samulin" userId="2192d616b048a168" providerId="Windows Live" clId="Web-{63E83D5C-E2E2-3FC3-AA08-7FA7D689558D}" dt="2025-05-16T12:32:55.931" v="923"/>
          <ac:picMkLst>
            <pc:docMk/>
            <pc:sldMk cId="2755526235" sldId="263"/>
            <ac:picMk id="3" creationId="{F00B199D-4A01-D0B9-C616-39A07F352EEA}"/>
          </ac:picMkLst>
        </pc:picChg>
      </pc:sldChg>
      <pc:sldChg chg="addSp modSp new mod modTransition setBg">
        <pc:chgData name="Anton Samulin" userId="2192d616b048a168" providerId="Windows Live" clId="Web-{63E83D5C-E2E2-3FC3-AA08-7FA7D689558D}" dt="2025-05-16T12:34:47.231" v="936"/>
        <pc:sldMkLst>
          <pc:docMk/>
          <pc:sldMk cId="4215740942" sldId="263"/>
        </pc:sldMkLst>
        <pc:spChg chg="add">
          <ac:chgData name="Anton Samulin" userId="2192d616b048a168" providerId="Windows Live" clId="Web-{63E83D5C-E2E2-3FC3-AA08-7FA7D689558D}" dt="2025-05-16T12:33:32.963" v="931"/>
          <ac:spMkLst>
            <pc:docMk/>
            <pc:sldMk cId="4215740942" sldId="263"/>
            <ac:spMk id="8" creationId="{479833C7-FDE4-4657-B0B1-32BE833C2489}"/>
          </ac:spMkLst>
        </pc:spChg>
        <pc:spChg chg="add">
          <ac:chgData name="Anton Samulin" userId="2192d616b048a168" providerId="Windows Live" clId="Web-{63E83D5C-E2E2-3FC3-AA08-7FA7D689558D}" dt="2025-05-16T12:33:32.963" v="931"/>
          <ac:spMkLst>
            <pc:docMk/>
            <pc:sldMk cId="4215740942" sldId="263"/>
            <ac:spMk id="10" creationId="{0ABE7C0B-A2D9-4202-A524-532DA2E2D582}"/>
          </ac:spMkLst>
        </pc:spChg>
        <pc:picChg chg="add mod">
          <ac:chgData name="Anton Samulin" userId="2192d616b048a168" providerId="Windows Live" clId="Web-{63E83D5C-E2E2-3FC3-AA08-7FA7D689558D}" dt="2025-05-16T12:33:32.963" v="931"/>
          <ac:picMkLst>
            <pc:docMk/>
            <pc:sldMk cId="4215740942" sldId="263"/>
            <ac:picMk id="3" creationId="{0101A970-E823-8840-E170-EB0377C2FE3B}"/>
          </ac:picMkLst>
        </pc:picChg>
      </pc:sldChg>
      <pc:sldChg chg="add del">
        <pc:chgData name="Anton Samulin" userId="2192d616b048a168" providerId="Windows Live" clId="Web-{63E83D5C-E2E2-3FC3-AA08-7FA7D689558D}" dt="2025-05-16T12:33:17.228" v="928"/>
        <pc:sldMkLst>
          <pc:docMk/>
          <pc:sldMk cId="2755526235" sldId="264"/>
        </pc:sldMkLst>
      </pc:sldChg>
    </pc:docChg>
  </pc:docChgLst>
  <pc:docChgLst>
    <pc:chgData name="Anton Samulin" userId="2192d616b048a168" providerId="Windows Live" clId="Web-{43384396-7E98-7721-235D-3924197E94F9}"/>
    <pc:docChg chg="addSld delSld modSld addMainMaster delMainMaster">
      <pc:chgData name="Anton Samulin" userId="2192d616b048a168" providerId="Windows Live" clId="Web-{43384396-7E98-7721-235D-3924197E94F9}" dt="2025-05-16T11:56:04.680" v="1037" actId="20577"/>
      <pc:docMkLst>
        <pc:docMk/>
      </pc:docMkLst>
      <pc:sldChg chg="addSp modSp mod setBg modClrScheme setClrOvrMap chgLayout">
        <pc:chgData name="Anton Samulin" userId="2192d616b048a168" providerId="Windows Live" clId="Web-{43384396-7E98-7721-235D-3924197E94F9}" dt="2025-05-16T10:48:00.916" v="62" actId="20577"/>
        <pc:sldMkLst>
          <pc:docMk/>
          <pc:sldMk cId="1351651579" sldId="256"/>
        </pc:sldMkLst>
        <pc:spChg chg="mod">
          <ac:chgData name="Anton Samulin" userId="2192d616b048a168" providerId="Windows Live" clId="Web-{43384396-7E98-7721-235D-3924197E94F9}" dt="2025-05-16T10:47:42.415" v="45" actId="20577"/>
          <ac:spMkLst>
            <pc:docMk/>
            <pc:sldMk cId="1351651579" sldId="256"/>
            <ac:spMk id="2" creationId="{00000000-0000-0000-0000-000000000000}"/>
          </ac:spMkLst>
        </pc:spChg>
        <pc:spChg chg="mod">
          <ac:chgData name="Anton Samulin" userId="2192d616b048a168" providerId="Windows Live" clId="Web-{43384396-7E98-7721-235D-3924197E94F9}" dt="2025-05-16T10:48:00.916" v="62" actId="20577"/>
          <ac:spMkLst>
            <pc:docMk/>
            <pc:sldMk cId="1351651579" sldId="256"/>
            <ac:spMk id="3" creationId="{00000000-0000-0000-0000-000000000000}"/>
          </ac:spMkLst>
        </pc:spChg>
        <pc:spChg chg="add">
          <ac:chgData name="Anton Samulin" userId="2192d616b048a168" providerId="Windows Live" clId="Web-{43384396-7E98-7721-235D-3924197E94F9}" dt="2025-05-16T10:45:55.318" v="3"/>
          <ac:spMkLst>
            <pc:docMk/>
            <pc:sldMk cId="1351651579" sldId="256"/>
            <ac:spMk id="9" creationId="{85CB65D0-496F-4797-A015-C85839E35D1A}"/>
          </ac:spMkLst>
        </pc:spChg>
        <pc:spChg chg="add">
          <ac:chgData name="Anton Samulin" userId="2192d616b048a168" providerId="Windows Live" clId="Web-{43384396-7E98-7721-235D-3924197E94F9}" dt="2025-05-16T10:45:55.318" v="3"/>
          <ac:spMkLst>
            <pc:docMk/>
            <pc:sldMk cId="1351651579" sldId="256"/>
            <ac:spMk id="11" creationId="{95D2C779-8883-4E5F-A170-0F464918C1B7}"/>
          </ac:spMkLst>
        </pc:spChg>
        <pc:picChg chg="add mod ord">
          <ac:chgData name="Anton Samulin" userId="2192d616b048a168" providerId="Windows Live" clId="Web-{43384396-7E98-7721-235D-3924197E94F9}" dt="2025-05-16T10:45:55.318" v="3"/>
          <ac:picMkLst>
            <pc:docMk/>
            <pc:sldMk cId="1351651579" sldId="256"/>
            <ac:picMk id="4" creationId="{54E861B5-6C47-D1AB-737B-0CC160DAD5FF}"/>
          </ac:picMkLst>
        </pc:picChg>
        <pc:cxnChg chg="add">
          <ac:chgData name="Anton Samulin" userId="2192d616b048a168" providerId="Windows Live" clId="Web-{43384396-7E98-7721-235D-3924197E94F9}" dt="2025-05-16T10:45:55.318" v="3"/>
          <ac:cxnSpMkLst>
            <pc:docMk/>
            <pc:sldMk cId="1351651579" sldId="256"/>
            <ac:cxnSpMk id="13" creationId="{BD96A694-258D-4418-A83C-B9BA72FD44B8}"/>
          </ac:cxnSpMkLst>
        </pc:cxnChg>
      </pc:sldChg>
      <pc:sldChg chg="addSp delSp modSp new mod modTransition setBg setClrOvrMap">
        <pc:chgData name="Anton Samulin" userId="2192d616b048a168" providerId="Windows Live" clId="Web-{43384396-7E98-7721-235D-3924197E94F9}" dt="2025-05-16T11:36:37.751" v="722" actId="1076"/>
        <pc:sldMkLst>
          <pc:docMk/>
          <pc:sldMk cId="433222527" sldId="257"/>
        </pc:sldMkLst>
        <pc:spChg chg="mod ord">
          <ac:chgData name="Anton Samulin" userId="2192d616b048a168" providerId="Windows Live" clId="Web-{43384396-7E98-7721-235D-3924197E94F9}" dt="2025-05-16T11:36:17.188" v="719" actId="20577"/>
          <ac:spMkLst>
            <pc:docMk/>
            <pc:sldMk cId="433222527" sldId="257"/>
            <ac:spMk id="2" creationId="{875FC8AC-F85A-75E0-6B95-8CCC9BB8DF37}"/>
          </ac:spMkLst>
        </pc:spChg>
        <pc:spChg chg="add mod">
          <ac:chgData name="Anton Samulin" userId="2192d616b048a168" providerId="Windows Live" clId="Web-{43384396-7E98-7721-235D-3924197E94F9}" dt="2025-05-16T11:34:30.481" v="688" actId="20577"/>
          <ac:spMkLst>
            <pc:docMk/>
            <pc:sldMk cId="433222527" sldId="257"/>
            <ac:spMk id="8" creationId="{61D9DB2B-BEDB-BF09-1A59-5568662AE221}"/>
          </ac:spMkLst>
        </pc:spChg>
        <pc:spChg chg="add">
          <ac:chgData name="Anton Samulin" userId="2192d616b048a168" providerId="Windows Live" clId="Web-{43384396-7E98-7721-235D-3924197E94F9}" dt="2025-05-16T11:18:30.591" v="315"/>
          <ac:spMkLst>
            <pc:docMk/>
            <pc:sldMk cId="433222527" sldId="257"/>
            <ac:spMk id="13" creationId="{33E93247-6229-44AB-A550-739E971E690B}"/>
          </ac:spMkLst>
        </pc:spChg>
        <pc:spChg chg="add">
          <ac:chgData name="Anton Samulin" userId="2192d616b048a168" providerId="Windows Live" clId="Web-{43384396-7E98-7721-235D-3924197E94F9}" dt="2025-05-16T11:18:30.591" v="315"/>
          <ac:spMkLst>
            <pc:docMk/>
            <pc:sldMk cId="433222527" sldId="257"/>
            <ac:spMk id="15" creationId="{6BB6B482-ACCA-4938-8AEA-49D525C17221}"/>
          </ac:spMkLst>
        </pc:spChg>
        <pc:spChg chg="add">
          <ac:chgData name="Anton Samulin" userId="2192d616b048a168" providerId="Windows Live" clId="Web-{43384396-7E98-7721-235D-3924197E94F9}" dt="2025-05-16T11:18:30.591" v="315"/>
          <ac:spMkLst>
            <pc:docMk/>
            <pc:sldMk cId="433222527" sldId="257"/>
            <ac:spMk id="19" creationId="{612349FF-7742-42ED-ADF3-238B5DDD176C}"/>
          </ac:spMkLst>
        </pc:spChg>
        <pc:picChg chg="add mod">
          <ac:chgData name="Anton Samulin" userId="2192d616b048a168" providerId="Windows Live" clId="Web-{43384396-7E98-7721-235D-3924197E94F9}" dt="2025-05-16T11:18:30.591" v="315"/>
          <ac:picMkLst>
            <pc:docMk/>
            <pc:sldMk cId="433222527" sldId="257"/>
            <ac:picMk id="4" creationId="{A0A05C59-1A9F-CACF-5E0F-AFC84969B348}"/>
          </ac:picMkLst>
        </pc:picChg>
        <pc:picChg chg="add del">
          <ac:chgData name="Anton Samulin" userId="2192d616b048a168" providerId="Windows Live" clId="Web-{43384396-7E98-7721-235D-3924197E94F9}" dt="2025-05-16T11:18:35.935" v="317"/>
          <ac:picMkLst>
            <pc:docMk/>
            <pc:sldMk cId="433222527" sldId="257"/>
            <ac:picMk id="6" creationId="{7D8204CF-9045-F6D3-FFFB-C6A744859ECB}"/>
          </ac:picMkLst>
        </pc:picChg>
        <pc:picChg chg="add del mod">
          <ac:chgData name="Anton Samulin" userId="2192d616b048a168" providerId="Windows Live" clId="Web-{43384396-7E98-7721-235D-3924197E94F9}" dt="2025-05-16T11:30:23.895" v="638"/>
          <ac:picMkLst>
            <pc:docMk/>
            <pc:sldMk cId="433222527" sldId="257"/>
            <ac:picMk id="7" creationId="{74BFC6C4-5D0E-1E92-6171-D7D4D842A338}"/>
          </ac:picMkLst>
        </pc:picChg>
        <pc:picChg chg="add del mod">
          <ac:chgData name="Anton Samulin" userId="2192d616b048a168" providerId="Windows Live" clId="Web-{43384396-7E98-7721-235D-3924197E94F9}" dt="2025-05-16T11:32:06.664" v="660"/>
          <ac:picMkLst>
            <pc:docMk/>
            <pc:sldMk cId="433222527" sldId="257"/>
            <ac:picMk id="10" creationId="{ADDBC603-9B24-0425-8CDB-250555103DFA}"/>
          </ac:picMkLst>
        </pc:picChg>
        <pc:picChg chg="add del mod">
          <ac:chgData name="Anton Samulin" userId="2192d616b048a168" providerId="Windows Live" clId="Web-{43384396-7E98-7721-235D-3924197E94F9}" dt="2025-05-16T11:32:43.697" v="664"/>
          <ac:picMkLst>
            <pc:docMk/>
            <pc:sldMk cId="433222527" sldId="257"/>
            <ac:picMk id="12" creationId="{D569235D-3688-A0D4-FFC5-6663EF39283D}"/>
          </ac:picMkLst>
        </pc:picChg>
        <pc:picChg chg="add del mod">
          <ac:chgData name="Anton Samulin" userId="2192d616b048a168" providerId="Windows Live" clId="Web-{43384396-7E98-7721-235D-3924197E94F9}" dt="2025-05-16T11:32:50.384" v="666"/>
          <ac:picMkLst>
            <pc:docMk/>
            <pc:sldMk cId="433222527" sldId="257"/>
            <ac:picMk id="14" creationId="{887C8A1A-94D1-7B58-A5F9-E9891BE0F5D1}"/>
          </ac:picMkLst>
        </pc:picChg>
        <pc:picChg chg="add mod">
          <ac:chgData name="Anton Samulin" userId="2192d616b048a168" providerId="Windows Live" clId="Web-{43384396-7E98-7721-235D-3924197E94F9}" dt="2025-05-16T11:36:36.517" v="721" actId="14100"/>
          <ac:picMkLst>
            <pc:docMk/>
            <pc:sldMk cId="433222527" sldId="257"/>
            <ac:picMk id="16" creationId="{86C27DA8-A40A-A05C-903E-C31D705136A2}"/>
          </ac:picMkLst>
        </pc:picChg>
        <pc:picChg chg="add mod">
          <ac:chgData name="Anton Samulin" userId="2192d616b048a168" providerId="Windows Live" clId="Web-{43384396-7E98-7721-235D-3924197E94F9}" dt="2025-05-16T11:36:37.751" v="722" actId="1076"/>
          <ac:picMkLst>
            <pc:docMk/>
            <pc:sldMk cId="433222527" sldId="257"/>
            <ac:picMk id="18" creationId="{299A6DA5-3715-D3A9-0F89-5A5FED64CFB3}"/>
          </ac:picMkLst>
        </pc:picChg>
        <pc:cxnChg chg="add">
          <ac:chgData name="Anton Samulin" userId="2192d616b048a168" providerId="Windows Live" clId="Web-{43384396-7E98-7721-235D-3924197E94F9}" dt="2025-05-16T11:18:30.591" v="315"/>
          <ac:cxnSpMkLst>
            <pc:docMk/>
            <pc:sldMk cId="433222527" sldId="257"/>
            <ac:cxnSpMk id="9" creationId="{F64F9B95-9045-48D2-B9F3-2927E98F54AA}"/>
          </ac:cxnSpMkLst>
        </pc:cxnChg>
        <pc:cxnChg chg="add">
          <ac:chgData name="Anton Samulin" userId="2192d616b048a168" providerId="Windows Live" clId="Web-{43384396-7E98-7721-235D-3924197E94F9}" dt="2025-05-16T11:18:30.591" v="315"/>
          <ac:cxnSpMkLst>
            <pc:docMk/>
            <pc:sldMk cId="433222527" sldId="257"/>
            <ac:cxnSpMk id="11" creationId="{085AA86F-6A4D-4BCB-A045-D992CDC2959B}"/>
          </ac:cxnSpMkLst>
        </pc:cxnChg>
        <pc:cxnChg chg="add">
          <ac:chgData name="Anton Samulin" userId="2192d616b048a168" providerId="Windows Live" clId="Web-{43384396-7E98-7721-235D-3924197E94F9}" dt="2025-05-16T11:18:30.591" v="315"/>
          <ac:cxnSpMkLst>
            <pc:docMk/>
            <pc:sldMk cId="433222527" sldId="257"/>
            <ac:cxnSpMk id="17" creationId="{EE2E603F-4A95-4FE8-BB06-211DFD75DBEF}"/>
          </ac:cxnSpMkLst>
        </pc:cxnChg>
        <pc:cxnChg chg="add">
          <ac:chgData name="Anton Samulin" userId="2192d616b048a168" providerId="Windows Live" clId="Web-{43384396-7E98-7721-235D-3924197E94F9}" dt="2025-05-16T11:18:30.591" v="315"/>
          <ac:cxnSpMkLst>
            <pc:docMk/>
            <pc:sldMk cId="433222527" sldId="257"/>
            <ac:cxnSpMk id="21" creationId="{2CF06E40-3ECB-4820-95B5-8A70B07D4B47}"/>
          </ac:cxnSpMkLst>
        </pc:cxnChg>
      </pc:sldChg>
      <pc:sldChg chg="new del">
        <pc:chgData name="Anton Samulin" userId="2192d616b048a168" providerId="Windows Live" clId="Web-{43384396-7E98-7721-235D-3924197E94F9}" dt="2025-05-16T10:48:29.323" v="64"/>
        <pc:sldMkLst>
          <pc:docMk/>
          <pc:sldMk cId="561573361" sldId="257"/>
        </pc:sldMkLst>
      </pc:sldChg>
      <pc:sldChg chg="addSp delSp modSp new del mod setBg">
        <pc:chgData name="Anton Samulin" userId="2192d616b048a168" providerId="Windows Live" clId="Web-{43384396-7E98-7721-235D-3924197E94F9}" dt="2025-05-16T11:18:06.246" v="312"/>
        <pc:sldMkLst>
          <pc:docMk/>
          <pc:sldMk cId="2826638629" sldId="257"/>
        </pc:sldMkLst>
        <pc:spChg chg="add del">
          <ac:chgData name="Anton Samulin" userId="2192d616b048a168" providerId="Windows Live" clId="Web-{43384396-7E98-7721-235D-3924197E94F9}" dt="2025-05-16T10:49:01.027" v="67"/>
          <ac:spMkLst>
            <pc:docMk/>
            <pc:sldMk cId="2826638629" sldId="257"/>
            <ac:spMk id="2" creationId="{01DFCA70-CD3C-63DD-A2BA-D5A55B910733}"/>
          </ac:spMkLst>
        </pc:spChg>
        <pc:spChg chg="add del mod">
          <ac:chgData name="Anton Samulin" userId="2192d616b048a168" providerId="Windows Live" clId="Web-{43384396-7E98-7721-235D-3924197E94F9}" dt="2025-05-16T11:15:59.726" v="284"/>
          <ac:spMkLst>
            <pc:docMk/>
            <pc:sldMk cId="2826638629" sldId="257"/>
            <ac:spMk id="3" creationId="{1329118D-7CD5-4ADD-009B-3BBF64FDB405}"/>
          </ac:spMkLst>
        </pc:spChg>
        <pc:spChg chg="add mod">
          <ac:chgData name="Anton Samulin" userId="2192d616b048a168" providerId="Windows Live" clId="Web-{43384396-7E98-7721-235D-3924197E94F9}" dt="2025-05-16T11:17:53.043" v="311" actId="1076"/>
          <ac:spMkLst>
            <pc:docMk/>
            <pc:sldMk cId="2826638629" sldId="257"/>
            <ac:spMk id="5" creationId="{4B120695-CBB2-3DB5-E9BD-2DD316629207}"/>
          </ac:spMkLst>
        </pc:spChg>
        <pc:spChg chg="add">
          <ac:chgData name="Anton Samulin" userId="2192d616b048a168" providerId="Windows Live" clId="Web-{43384396-7E98-7721-235D-3924197E94F9}" dt="2025-05-16T11:16:09.570" v="286"/>
          <ac:spMkLst>
            <pc:docMk/>
            <pc:sldMk cId="2826638629" sldId="257"/>
            <ac:spMk id="9" creationId="{8C048611-791A-466A-A5C1-B0415D43DD81}"/>
          </ac:spMkLst>
        </pc:spChg>
        <pc:spChg chg="add">
          <ac:chgData name="Anton Samulin" userId="2192d616b048a168" providerId="Windows Live" clId="Web-{43384396-7E98-7721-235D-3924197E94F9}" dt="2025-05-16T11:16:09.570" v="286"/>
          <ac:spMkLst>
            <pc:docMk/>
            <pc:sldMk cId="2826638629" sldId="257"/>
            <ac:spMk id="11" creationId="{0ABE7C0B-A2D9-4202-A524-532DA2E2D582}"/>
          </ac:spMkLst>
        </pc:spChg>
        <pc:picChg chg="add mod">
          <ac:chgData name="Anton Samulin" userId="2192d616b048a168" providerId="Windows Live" clId="Web-{43384396-7E98-7721-235D-3924197E94F9}" dt="2025-05-16T11:16:09.570" v="286"/>
          <ac:picMkLst>
            <pc:docMk/>
            <pc:sldMk cId="2826638629" sldId="257"/>
            <ac:picMk id="4" creationId="{BB575315-013B-AA8E-FB79-A0D971DE8B8F}"/>
          </ac:picMkLst>
        </pc:picChg>
        <pc:cxnChg chg="add">
          <ac:chgData name="Anton Samulin" userId="2192d616b048a168" providerId="Windows Live" clId="Web-{43384396-7E98-7721-235D-3924197E94F9}" dt="2025-05-16T11:16:09.570" v="286"/>
          <ac:cxnSpMkLst>
            <pc:docMk/>
            <pc:sldMk cId="2826638629" sldId="257"/>
            <ac:cxnSpMk id="13" creationId="{DD0E884A-93C9-44E4-842F-5B6C251F8C7A}"/>
          </ac:cxnSpMkLst>
        </pc:cxnChg>
        <pc:cxnChg chg="add">
          <ac:chgData name="Anton Samulin" userId="2192d616b048a168" providerId="Windows Live" clId="Web-{43384396-7E98-7721-235D-3924197E94F9}" dt="2025-05-16T11:16:09.570" v="286"/>
          <ac:cxnSpMkLst>
            <pc:docMk/>
            <pc:sldMk cId="2826638629" sldId="257"/>
            <ac:cxnSpMk id="15" creationId="{D10EB31C-CD53-48C2-A9BE-DFB0681AE311}"/>
          </ac:cxnSpMkLst>
        </pc:cxnChg>
      </pc:sldChg>
      <pc:sldChg chg="addSp delSp modSp new mod setBg setClrOvrMap">
        <pc:chgData name="Anton Samulin" userId="2192d616b048a168" providerId="Windows Live" clId="Web-{43384396-7E98-7721-235D-3924197E94F9}" dt="2025-05-16T11:56:04.680" v="1037" actId="20577"/>
        <pc:sldMkLst>
          <pc:docMk/>
          <pc:sldMk cId="3437933392" sldId="258"/>
        </pc:sldMkLst>
        <pc:spChg chg="mod ord">
          <ac:chgData name="Anton Samulin" userId="2192d616b048a168" providerId="Windows Live" clId="Web-{43384396-7E98-7721-235D-3924197E94F9}" dt="2025-05-16T11:38:44.427" v="778" actId="14100"/>
          <ac:spMkLst>
            <pc:docMk/>
            <pc:sldMk cId="3437933392" sldId="258"/>
            <ac:spMk id="2" creationId="{7EEECE4A-3F29-096F-3F38-AE38E435A627}"/>
          </ac:spMkLst>
        </pc:spChg>
        <pc:spChg chg="add del">
          <ac:chgData name="Anton Samulin" userId="2192d616b048a168" providerId="Windows Live" clId="Web-{43384396-7E98-7721-235D-3924197E94F9}" dt="2025-05-16T11:39:01.693" v="780"/>
          <ac:spMkLst>
            <pc:docMk/>
            <pc:sldMk cId="3437933392" sldId="258"/>
            <ac:spMk id="5" creationId="{E2904126-9C3E-317D-E0A6-3F5BFB3A7BD0}"/>
          </ac:spMkLst>
        </pc:spChg>
        <pc:spChg chg="add del">
          <ac:chgData name="Anton Samulin" userId="2192d616b048a168" providerId="Windows Live" clId="Web-{43384396-7E98-7721-235D-3924197E94F9}" dt="2025-05-16T11:39:06.022" v="782"/>
          <ac:spMkLst>
            <pc:docMk/>
            <pc:sldMk cId="3437933392" sldId="258"/>
            <ac:spMk id="6" creationId="{06CFF942-9D34-4DCD-D65B-CE4CBA4DA3D2}"/>
          </ac:spMkLst>
        </pc:spChg>
        <pc:spChg chg="add del mod">
          <ac:chgData name="Anton Samulin" userId="2192d616b048a168" providerId="Windows Live" clId="Web-{43384396-7E98-7721-235D-3924197E94F9}" dt="2025-05-16T11:40:02.367" v="817"/>
          <ac:spMkLst>
            <pc:docMk/>
            <pc:sldMk cId="3437933392" sldId="258"/>
            <ac:spMk id="7" creationId="{31EE0BA1-6D59-8C76-DB66-76DD2D966F7C}"/>
          </ac:spMkLst>
        </pc:spChg>
        <pc:spChg chg="add mod">
          <ac:chgData name="Anton Samulin" userId="2192d616b048a168" providerId="Windows Live" clId="Web-{43384396-7E98-7721-235D-3924197E94F9}" dt="2025-05-16T11:56:04.680" v="1037" actId="20577"/>
          <ac:spMkLst>
            <pc:docMk/>
            <pc:sldMk cId="3437933392" sldId="258"/>
            <ac:spMk id="8" creationId="{3BE57C81-44E7-1941-5CFF-FE062FD7A103}"/>
          </ac:spMkLst>
        </pc:spChg>
        <pc:spChg chg="add">
          <ac:chgData name="Anton Samulin" userId="2192d616b048a168" providerId="Windows Live" clId="Web-{43384396-7E98-7721-235D-3924197E94F9}" dt="2025-05-16T11:37:20.752" v="727"/>
          <ac:spMkLst>
            <pc:docMk/>
            <pc:sldMk cId="3437933392" sldId="258"/>
            <ac:spMk id="13" creationId="{33E93247-6229-44AB-A550-739E971E690B}"/>
          </ac:spMkLst>
        </pc:spChg>
        <pc:spChg chg="add">
          <ac:chgData name="Anton Samulin" userId="2192d616b048a168" providerId="Windows Live" clId="Web-{43384396-7E98-7721-235D-3924197E94F9}" dt="2025-05-16T11:37:20.752" v="727"/>
          <ac:spMkLst>
            <pc:docMk/>
            <pc:sldMk cId="3437933392" sldId="258"/>
            <ac:spMk id="17" creationId="{EFBAAD93-7DE6-47D1-3609-446AE138A223}"/>
          </ac:spMkLst>
        </pc:spChg>
        <pc:picChg chg="add mod">
          <ac:chgData name="Anton Samulin" userId="2192d616b048a168" providerId="Windows Live" clId="Web-{43384396-7E98-7721-235D-3924197E94F9}" dt="2025-05-16T11:37:20.752" v="727"/>
          <ac:picMkLst>
            <pc:docMk/>
            <pc:sldMk cId="3437933392" sldId="258"/>
            <ac:picMk id="4" creationId="{7C4EEC48-5902-4952-3A71-34D6EFAA8EF3}"/>
          </ac:picMkLst>
        </pc:picChg>
        <pc:cxnChg chg="add">
          <ac:chgData name="Anton Samulin" userId="2192d616b048a168" providerId="Windows Live" clId="Web-{43384396-7E98-7721-235D-3924197E94F9}" dt="2025-05-16T11:37:20.752" v="727"/>
          <ac:cxnSpMkLst>
            <pc:docMk/>
            <pc:sldMk cId="3437933392" sldId="258"/>
            <ac:cxnSpMk id="9" creationId="{F64F9B95-9045-48D2-B9F3-2927E98F54AA}"/>
          </ac:cxnSpMkLst>
        </pc:cxnChg>
        <pc:cxnChg chg="add">
          <ac:chgData name="Anton Samulin" userId="2192d616b048a168" providerId="Windows Live" clId="Web-{43384396-7E98-7721-235D-3924197E94F9}" dt="2025-05-16T11:37:20.752" v="727"/>
          <ac:cxnSpMkLst>
            <pc:docMk/>
            <pc:sldMk cId="3437933392" sldId="258"/>
            <ac:cxnSpMk id="11" creationId="{085AA86F-6A4D-4BCB-A045-D992CDC2959B}"/>
          </ac:cxnSpMkLst>
        </pc:cxnChg>
        <pc:cxnChg chg="add">
          <ac:chgData name="Anton Samulin" userId="2192d616b048a168" providerId="Windows Live" clId="Web-{43384396-7E98-7721-235D-3924197E94F9}" dt="2025-05-16T11:37:20.752" v="727"/>
          <ac:cxnSpMkLst>
            <pc:docMk/>
            <pc:sldMk cId="3437933392" sldId="258"/>
            <ac:cxnSpMk id="15" creationId="{EE2E603F-4A95-4FE8-BB06-211DFD75DBEF}"/>
          </ac:cxnSpMkLst>
        </pc:cxnChg>
        <pc:cxnChg chg="add">
          <ac:chgData name="Anton Samulin" userId="2192d616b048a168" providerId="Windows Live" clId="Web-{43384396-7E98-7721-235D-3924197E94F9}" dt="2025-05-16T11:37:20.752" v="727"/>
          <ac:cxnSpMkLst>
            <pc:docMk/>
            <pc:sldMk cId="3437933392" sldId="258"/>
            <ac:cxnSpMk id="19" creationId="{90236859-7780-1451-40B8-74A77E2715DD}"/>
          </ac:cxnSpMkLst>
        </pc:cxnChg>
      </pc:sldChg>
      <pc:sldChg chg="new del">
        <pc:chgData name="Anton Samulin" userId="2192d616b048a168" providerId="Windows Live" clId="Web-{43384396-7E98-7721-235D-3924197E94F9}" dt="2025-05-16T11:36:46.220" v="724"/>
        <pc:sldMkLst>
          <pc:docMk/>
          <pc:sldMk cId="3732956480" sldId="258"/>
        </pc:sldMkLst>
      </pc:sldChg>
      <pc:sldMasterChg chg="del delSldLayout">
        <pc:chgData name="Anton Samulin" userId="2192d616b048a168" providerId="Windows Live" clId="Web-{43384396-7E98-7721-235D-3924197E94F9}" dt="2025-05-16T10:45:55.318" v="3"/>
        <pc:sldMasterMkLst>
          <pc:docMk/>
          <pc:sldMasterMk cId="3154979492" sldId="2147483648"/>
        </pc:sldMasterMkLst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161079921" sldId="2147483649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2703711724" sldId="2147483650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4076369896" sldId="2147483651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2625762208" sldId="2147483652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188002762" sldId="2147483653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2295335545" sldId="2147483654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1988754143" sldId="2147483655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3665695281" sldId="2147483656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2134169247" sldId="2147483657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2065727480" sldId="2147483658"/>
          </pc:sldLayoutMkLst>
        </pc:sldLayoutChg>
        <pc:sldLayoutChg chg="del">
          <pc:chgData name="Anton Samulin" userId="2192d616b048a168" providerId="Windows Live" clId="Web-{43384396-7E98-7721-235D-3924197E94F9}" dt="2025-05-16T10:45:55.318" v="3"/>
          <pc:sldLayoutMkLst>
            <pc:docMk/>
            <pc:sldMasterMk cId="3154979492" sldId="2147483648"/>
            <pc:sldLayoutMk cId="812261758" sldId="2147483659"/>
          </pc:sldLayoutMkLst>
        </pc:sldLayoutChg>
      </pc:sldMasterChg>
      <pc:sldMasterChg chg="add addSldLayout">
        <pc:chgData name="Anton Samulin" userId="2192d616b048a168" providerId="Windows Live" clId="Web-{43384396-7E98-7721-235D-3924197E94F9}" dt="2025-05-16T10:45:55.318" v="3"/>
        <pc:sldMasterMkLst>
          <pc:docMk/>
          <pc:sldMasterMk cId="1971774799" sldId="2147483686"/>
        </pc:sldMasterMkLst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2190077463" sldId="2147483675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3356910058" sldId="2147483676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3639253593" sldId="2147483677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2987740811" sldId="2147483678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2160442389" sldId="2147483679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529709017" sldId="2147483680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4095117389" sldId="2147483681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3701826895" sldId="2147483682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3748829009" sldId="2147483683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3733314255" sldId="2147483684"/>
          </pc:sldLayoutMkLst>
        </pc:sldLayoutChg>
        <pc:sldLayoutChg chg="add">
          <pc:chgData name="Anton Samulin" userId="2192d616b048a168" providerId="Windows Live" clId="Web-{43384396-7E98-7721-235D-3924197E94F9}" dt="2025-05-16T10:45:55.318" v="3"/>
          <pc:sldLayoutMkLst>
            <pc:docMk/>
            <pc:sldMasterMk cId="1971774799" sldId="2147483686"/>
            <pc:sldLayoutMk cId="2915318694" sldId="2147483685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D84FD6-5E6C-4DBF-B6E6-D5B44A4398FA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EEFB490-59C2-4744-B2B2-8FEF65E35A1B}">
      <dgm:prSet/>
      <dgm:spPr/>
      <dgm:t>
        <a:bodyPr/>
        <a:lstStyle/>
        <a:p>
          <a:r>
            <a:rPr lang="ru-RU"/>
            <a:t>СОЗДАНИЕ НАСТОЯЩЕЙ ВАЛЮТЫ, КОТОРАЯ БУДЕТ ИСПОЛЬЗОВАТЬСЯ НА САЙТЕ</a:t>
          </a:r>
          <a:endParaRPr lang="en-US"/>
        </a:p>
      </dgm:t>
    </dgm:pt>
    <dgm:pt modelId="{84ED0AE4-6E3B-468C-85D8-F8AD3E1C44BB}" type="parTrans" cxnId="{716A57E3-2108-40D4-B3AF-6E5DFF5E2C6C}">
      <dgm:prSet/>
      <dgm:spPr/>
      <dgm:t>
        <a:bodyPr/>
        <a:lstStyle/>
        <a:p>
          <a:endParaRPr lang="en-US"/>
        </a:p>
      </dgm:t>
    </dgm:pt>
    <dgm:pt modelId="{D004C0E8-C106-4227-BC60-E1616BFE55E2}" type="sibTrans" cxnId="{716A57E3-2108-40D4-B3AF-6E5DFF5E2C6C}">
      <dgm:prSet/>
      <dgm:spPr/>
      <dgm:t>
        <a:bodyPr/>
        <a:lstStyle/>
        <a:p>
          <a:endParaRPr lang="en-US"/>
        </a:p>
      </dgm:t>
    </dgm:pt>
    <dgm:pt modelId="{FD3DADB5-2BD9-4250-8547-9BD812E27600}">
      <dgm:prSet/>
      <dgm:spPr/>
      <dgm:t>
        <a:bodyPr/>
        <a:lstStyle/>
        <a:p>
          <a:r>
            <a:rPr lang="ru-RU"/>
            <a:t>ВОЗМОЖНОСТЬ ПОПОЛНЯТЬ БАЛАНС, ДЕЛАЯ ДЕНЕЖНЫЙ ПЕРЕВОД</a:t>
          </a:r>
          <a:endParaRPr lang="en-US"/>
        </a:p>
      </dgm:t>
    </dgm:pt>
    <dgm:pt modelId="{D9EE0094-F1A1-48AD-9A8B-9B2B928BDAF5}" type="parTrans" cxnId="{C49F5711-068B-4060-ABD3-2AE5DA25BCAC}">
      <dgm:prSet/>
      <dgm:spPr/>
      <dgm:t>
        <a:bodyPr/>
        <a:lstStyle/>
        <a:p>
          <a:endParaRPr lang="en-US"/>
        </a:p>
      </dgm:t>
    </dgm:pt>
    <dgm:pt modelId="{89AA8E82-8BEF-4297-8A8F-E3858CD112B8}" type="sibTrans" cxnId="{C49F5711-068B-4060-ABD3-2AE5DA25BCAC}">
      <dgm:prSet/>
      <dgm:spPr/>
      <dgm:t>
        <a:bodyPr/>
        <a:lstStyle/>
        <a:p>
          <a:endParaRPr lang="en-US"/>
        </a:p>
      </dgm:t>
    </dgm:pt>
    <dgm:pt modelId="{5FEA28FB-910C-4B59-B0A2-BC89E31AD896}">
      <dgm:prSet/>
      <dgm:spPr/>
      <dgm:t>
        <a:bodyPr/>
        <a:lstStyle/>
        <a:p>
          <a:r>
            <a:rPr lang="ru-RU"/>
            <a:t>ПОДДЕРЖИВАНИЕ КРУГЛОСУТОЧНОЙ РАБОТЫ САЙТА И БОТА</a:t>
          </a:r>
          <a:endParaRPr lang="en-US"/>
        </a:p>
      </dgm:t>
    </dgm:pt>
    <dgm:pt modelId="{A08A621F-78DD-4B65-86A2-C5C944B536AC}" type="parTrans" cxnId="{4C5B0752-F447-49F8-8273-922DD8D5C497}">
      <dgm:prSet/>
      <dgm:spPr/>
      <dgm:t>
        <a:bodyPr/>
        <a:lstStyle/>
        <a:p>
          <a:endParaRPr lang="en-US"/>
        </a:p>
      </dgm:t>
    </dgm:pt>
    <dgm:pt modelId="{58266EA7-9171-4A1F-B888-7631AF10F1AD}" type="sibTrans" cxnId="{4C5B0752-F447-49F8-8273-922DD8D5C497}">
      <dgm:prSet/>
      <dgm:spPr/>
      <dgm:t>
        <a:bodyPr/>
        <a:lstStyle/>
        <a:p>
          <a:endParaRPr lang="en-US"/>
        </a:p>
      </dgm:t>
    </dgm:pt>
    <dgm:pt modelId="{3F5D4A0F-C18C-4D11-8D9A-751CA4EFDE56}">
      <dgm:prSet/>
      <dgm:spPr/>
      <dgm:t>
        <a:bodyPr/>
        <a:lstStyle/>
        <a:p>
          <a:r>
            <a:rPr lang="ru-RU"/>
            <a:t>СОЗДАНИЕ ФОРУМА ДЛЯ ОБСУЖДЕНИЙ И ОПЕРАТИВНОЙ ТЕХ. ПОДДЕРЖКИ</a:t>
          </a:r>
          <a:endParaRPr lang="en-US"/>
        </a:p>
      </dgm:t>
    </dgm:pt>
    <dgm:pt modelId="{585B8644-081F-41AE-8FCD-D93D429DF8E3}" type="parTrans" cxnId="{6877E156-FE91-4074-899E-BEAD6286F1A2}">
      <dgm:prSet/>
      <dgm:spPr/>
      <dgm:t>
        <a:bodyPr/>
        <a:lstStyle/>
        <a:p>
          <a:endParaRPr lang="en-US"/>
        </a:p>
      </dgm:t>
    </dgm:pt>
    <dgm:pt modelId="{8121335F-C3AD-47E6-8838-D61BF4535044}" type="sibTrans" cxnId="{6877E156-FE91-4074-899E-BEAD6286F1A2}">
      <dgm:prSet/>
      <dgm:spPr/>
      <dgm:t>
        <a:bodyPr/>
        <a:lstStyle/>
        <a:p>
          <a:endParaRPr lang="en-US"/>
        </a:p>
      </dgm:t>
    </dgm:pt>
    <dgm:pt modelId="{029C4851-87C2-42F4-ACA1-04E9E6D829A5}" type="pres">
      <dgm:prSet presAssocID="{26D84FD6-5E6C-4DBF-B6E6-D5B44A4398FA}" presName="linear" presStyleCnt="0">
        <dgm:presLayoutVars>
          <dgm:animLvl val="lvl"/>
          <dgm:resizeHandles val="exact"/>
        </dgm:presLayoutVars>
      </dgm:prSet>
      <dgm:spPr/>
    </dgm:pt>
    <dgm:pt modelId="{29FF54AB-48DD-499D-885D-D42875CC5D6C}" type="pres">
      <dgm:prSet presAssocID="{4EEFB490-59C2-4744-B2B2-8FEF65E35A1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E309BE-B93D-4211-9654-57C1DCA66A8A}" type="pres">
      <dgm:prSet presAssocID="{D004C0E8-C106-4227-BC60-E1616BFE55E2}" presName="spacer" presStyleCnt="0"/>
      <dgm:spPr/>
    </dgm:pt>
    <dgm:pt modelId="{961DAD4C-660F-46E5-8B1E-C9103AC2E711}" type="pres">
      <dgm:prSet presAssocID="{FD3DADB5-2BD9-4250-8547-9BD812E276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031AE97-D2A5-4D43-8D2B-9D92D3821D81}" type="pres">
      <dgm:prSet presAssocID="{89AA8E82-8BEF-4297-8A8F-E3858CD112B8}" presName="spacer" presStyleCnt="0"/>
      <dgm:spPr/>
    </dgm:pt>
    <dgm:pt modelId="{96EB0877-E2B7-4877-9223-4CD908BCFB6C}" type="pres">
      <dgm:prSet presAssocID="{5FEA28FB-910C-4B59-B0A2-BC89E31AD8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D9A9AB-45C4-4426-BEFB-CFC43A1D5C3A}" type="pres">
      <dgm:prSet presAssocID="{58266EA7-9171-4A1F-B888-7631AF10F1AD}" presName="spacer" presStyleCnt="0"/>
      <dgm:spPr/>
    </dgm:pt>
    <dgm:pt modelId="{41319AC4-9F38-47C8-BEA3-A2A4758359E2}" type="pres">
      <dgm:prSet presAssocID="{3F5D4A0F-C18C-4D11-8D9A-751CA4EFDE5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4A0C908-3EA8-41F0-B3C7-80CC38B9C5D5}" type="presOf" srcId="{5FEA28FB-910C-4B59-B0A2-BC89E31AD896}" destId="{96EB0877-E2B7-4877-9223-4CD908BCFB6C}" srcOrd="0" destOrd="0" presId="urn:microsoft.com/office/officeart/2005/8/layout/vList2"/>
    <dgm:cxn modelId="{C49F5711-068B-4060-ABD3-2AE5DA25BCAC}" srcId="{26D84FD6-5E6C-4DBF-B6E6-D5B44A4398FA}" destId="{FD3DADB5-2BD9-4250-8547-9BD812E27600}" srcOrd="1" destOrd="0" parTransId="{D9EE0094-F1A1-48AD-9A8B-9B2B928BDAF5}" sibTransId="{89AA8E82-8BEF-4297-8A8F-E3858CD112B8}"/>
    <dgm:cxn modelId="{CCBCBD33-C358-47C5-AA85-8ADF70258C1E}" type="presOf" srcId="{FD3DADB5-2BD9-4250-8547-9BD812E27600}" destId="{961DAD4C-660F-46E5-8B1E-C9103AC2E711}" srcOrd="0" destOrd="0" presId="urn:microsoft.com/office/officeart/2005/8/layout/vList2"/>
    <dgm:cxn modelId="{06D39865-FDC4-4392-B7B9-8AAF0DB7E1EA}" type="presOf" srcId="{26D84FD6-5E6C-4DBF-B6E6-D5B44A4398FA}" destId="{029C4851-87C2-42F4-ACA1-04E9E6D829A5}" srcOrd="0" destOrd="0" presId="urn:microsoft.com/office/officeart/2005/8/layout/vList2"/>
    <dgm:cxn modelId="{4C5B0752-F447-49F8-8273-922DD8D5C497}" srcId="{26D84FD6-5E6C-4DBF-B6E6-D5B44A4398FA}" destId="{5FEA28FB-910C-4B59-B0A2-BC89E31AD896}" srcOrd="2" destOrd="0" parTransId="{A08A621F-78DD-4B65-86A2-C5C944B536AC}" sibTransId="{58266EA7-9171-4A1F-B888-7631AF10F1AD}"/>
    <dgm:cxn modelId="{6877E156-FE91-4074-899E-BEAD6286F1A2}" srcId="{26D84FD6-5E6C-4DBF-B6E6-D5B44A4398FA}" destId="{3F5D4A0F-C18C-4D11-8D9A-751CA4EFDE56}" srcOrd="3" destOrd="0" parTransId="{585B8644-081F-41AE-8FCD-D93D429DF8E3}" sibTransId="{8121335F-C3AD-47E6-8838-D61BF4535044}"/>
    <dgm:cxn modelId="{913C288D-66E1-4765-BF31-F5BA4917D373}" type="presOf" srcId="{3F5D4A0F-C18C-4D11-8D9A-751CA4EFDE56}" destId="{41319AC4-9F38-47C8-BEA3-A2A4758359E2}" srcOrd="0" destOrd="0" presId="urn:microsoft.com/office/officeart/2005/8/layout/vList2"/>
    <dgm:cxn modelId="{F6412C96-E17F-48F1-A174-2DB5A81EB7E1}" type="presOf" srcId="{4EEFB490-59C2-4744-B2B2-8FEF65E35A1B}" destId="{29FF54AB-48DD-499D-885D-D42875CC5D6C}" srcOrd="0" destOrd="0" presId="urn:microsoft.com/office/officeart/2005/8/layout/vList2"/>
    <dgm:cxn modelId="{716A57E3-2108-40D4-B3AF-6E5DFF5E2C6C}" srcId="{26D84FD6-5E6C-4DBF-B6E6-D5B44A4398FA}" destId="{4EEFB490-59C2-4744-B2B2-8FEF65E35A1B}" srcOrd="0" destOrd="0" parTransId="{84ED0AE4-6E3B-468C-85D8-F8AD3E1C44BB}" sibTransId="{D004C0E8-C106-4227-BC60-E1616BFE55E2}"/>
    <dgm:cxn modelId="{AC57D160-98DB-4D2F-9AF7-F91E1A40E6C4}" type="presParOf" srcId="{029C4851-87C2-42F4-ACA1-04E9E6D829A5}" destId="{29FF54AB-48DD-499D-885D-D42875CC5D6C}" srcOrd="0" destOrd="0" presId="urn:microsoft.com/office/officeart/2005/8/layout/vList2"/>
    <dgm:cxn modelId="{D4AE9557-337F-40D5-94F6-7A361C5B151D}" type="presParOf" srcId="{029C4851-87C2-42F4-ACA1-04E9E6D829A5}" destId="{9EE309BE-B93D-4211-9654-57C1DCA66A8A}" srcOrd="1" destOrd="0" presId="urn:microsoft.com/office/officeart/2005/8/layout/vList2"/>
    <dgm:cxn modelId="{098DB9D3-50F1-4306-B2F9-2F664DE3E7A2}" type="presParOf" srcId="{029C4851-87C2-42F4-ACA1-04E9E6D829A5}" destId="{961DAD4C-660F-46E5-8B1E-C9103AC2E711}" srcOrd="2" destOrd="0" presId="urn:microsoft.com/office/officeart/2005/8/layout/vList2"/>
    <dgm:cxn modelId="{01CC0E50-8DC8-4CD5-95D4-A05555942667}" type="presParOf" srcId="{029C4851-87C2-42F4-ACA1-04E9E6D829A5}" destId="{F031AE97-D2A5-4D43-8D2B-9D92D3821D81}" srcOrd="3" destOrd="0" presId="urn:microsoft.com/office/officeart/2005/8/layout/vList2"/>
    <dgm:cxn modelId="{1783BA96-AFD0-4564-8A7D-E046BE01EF7F}" type="presParOf" srcId="{029C4851-87C2-42F4-ACA1-04E9E6D829A5}" destId="{96EB0877-E2B7-4877-9223-4CD908BCFB6C}" srcOrd="4" destOrd="0" presId="urn:microsoft.com/office/officeart/2005/8/layout/vList2"/>
    <dgm:cxn modelId="{BBDDBA91-D450-4C6B-A3DD-32D75B4A6F62}" type="presParOf" srcId="{029C4851-87C2-42F4-ACA1-04E9E6D829A5}" destId="{E2D9A9AB-45C4-4426-BEFB-CFC43A1D5C3A}" srcOrd="5" destOrd="0" presId="urn:microsoft.com/office/officeart/2005/8/layout/vList2"/>
    <dgm:cxn modelId="{BF946406-D350-4808-8833-2E65799F8702}" type="presParOf" srcId="{029C4851-87C2-42F4-ACA1-04E9E6D829A5}" destId="{41319AC4-9F38-47C8-BEA3-A2A4758359E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FF54AB-48DD-499D-885D-D42875CC5D6C}">
      <dsp:nvSpPr>
        <dsp:cNvPr id="0" name=""/>
        <dsp:cNvSpPr/>
      </dsp:nvSpPr>
      <dsp:spPr>
        <a:xfrm>
          <a:off x="0" y="760665"/>
          <a:ext cx="6197712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СОЗДАНИЕ НАСТОЯЩЕЙ ВАЛЮТЫ, КОТОРАЯ БУДЕТ ИСПОЛЬЗОВАТЬСЯ НА САЙТЕ</a:t>
          </a:r>
          <a:endParaRPr lang="en-US" sz="2200" kern="1200"/>
        </a:p>
      </dsp:txBody>
      <dsp:txXfrm>
        <a:off x="41465" y="802130"/>
        <a:ext cx="6114782" cy="766490"/>
      </dsp:txXfrm>
    </dsp:sp>
    <dsp:sp modelId="{961DAD4C-660F-46E5-8B1E-C9103AC2E711}">
      <dsp:nvSpPr>
        <dsp:cNvPr id="0" name=""/>
        <dsp:cNvSpPr/>
      </dsp:nvSpPr>
      <dsp:spPr>
        <a:xfrm>
          <a:off x="0" y="1673445"/>
          <a:ext cx="6197712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ВОЗМОЖНОСТЬ ПОПОЛНЯТЬ БАЛАНС, ДЕЛАЯ ДЕНЕЖНЫЙ ПЕРЕВОД</a:t>
          </a:r>
          <a:endParaRPr lang="en-US" sz="2200" kern="1200"/>
        </a:p>
      </dsp:txBody>
      <dsp:txXfrm>
        <a:off x="41465" y="1714910"/>
        <a:ext cx="6114782" cy="766490"/>
      </dsp:txXfrm>
    </dsp:sp>
    <dsp:sp modelId="{96EB0877-E2B7-4877-9223-4CD908BCFB6C}">
      <dsp:nvSpPr>
        <dsp:cNvPr id="0" name=""/>
        <dsp:cNvSpPr/>
      </dsp:nvSpPr>
      <dsp:spPr>
        <a:xfrm>
          <a:off x="0" y="2586225"/>
          <a:ext cx="6197712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ПОДДЕРЖИВАНИЕ КРУГЛОСУТОЧНОЙ РАБОТЫ САЙТА И БОТА</a:t>
          </a:r>
          <a:endParaRPr lang="en-US" sz="2200" kern="1200"/>
        </a:p>
      </dsp:txBody>
      <dsp:txXfrm>
        <a:off x="41465" y="2627690"/>
        <a:ext cx="6114782" cy="766490"/>
      </dsp:txXfrm>
    </dsp:sp>
    <dsp:sp modelId="{41319AC4-9F38-47C8-BEA3-A2A4758359E2}">
      <dsp:nvSpPr>
        <dsp:cNvPr id="0" name=""/>
        <dsp:cNvSpPr/>
      </dsp:nvSpPr>
      <dsp:spPr>
        <a:xfrm>
          <a:off x="0" y="3499005"/>
          <a:ext cx="6197712" cy="849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/>
            <a:t>СОЗДАНИЕ ФОРУМА ДЛЯ ОБСУЖДЕНИЙ И ОПЕРАТИВНОЙ ТЕХ. ПОДДЕРЖКИ</a:t>
          </a:r>
          <a:endParaRPr lang="en-US" sz="2200" kern="1200"/>
        </a:p>
      </dsp:txBody>
      <dsp:txXfrm>
        <a:off x="41465" y="3540470"/>
        <a:ext cx="6114782" cy="7664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1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74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09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26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29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1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4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7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1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5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77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4E861B5-6C47-D1AB-737B-0CC160DAD5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7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74505" y="990599"/>
            <a:ext cx="6078090" cy="4849091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Web-проект </a:t>
            </a:r>
            <a:br>
              <a:rPr lang="ru-RU">
                <a:solidFill>
                  <a:srgbClr val="FFFFFF"/>
                </a:solidFill>
              </a:rPr>
            </a:br>
            <a:r>
              <a:rPr lang="ru-RU">
                <a:ea typeface="+mj-lt"/>
                <a:cs typeface="+mj-lt"/>
              </a:rPr>
              <a:t>« Digital Gallery»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A0A05C59-1A9F-CACF-5E0F-AFC84969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FC8AC-F85A-75E0-6B95-8CCC9BB8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919" y="2204050"/>
            <a:ext cx="6567237" cy="35101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2800"/>
              <a:t>В </a:t>
            </a:r>
            <a:r>
              <a:rPr lang="en-US" sz="2800" err="1"/>
              <a:t>рамках</a:t>
            </a:r>
            <a:r>
              <a:rPr lang="en-US" sz="2800"/>
              <a:t> </a:t>
            </a:r>
            <a:r>
              <a:rPr lang="en-US" sz="2800" err="1"/>
              <a:t>работы</a:t>
            </a:r>
            <a:r>
              <a:rPr lang="en-US" sz="2800"/>
              <a:t> </a:t>
            </a:r>
            <a:r>
              <a:rPr lang="en-US" sz="2800" err="1"/>
              <a:t>над</a:t>
            </a:r>
            <a:r>
              <a:rPr lang="en-US" sz="2800"/>
              <a:t> </a:t>
            </a:r>
            <a:r>
              <a:rPr lang="en-US" sz="2800" err="1"/>
              <a:t>данным</a:t>
            </a:r>
            <a:r>
              <a:rPr lang="en-US" sz="2800"/>
              <a:t> </a:t>
            </a:r>
            <a:r>
              <a:rPr lang="en-US" sz="2800" err="1"/>
              <a:t>проектом</a:t>
            </a:r>
            <a:r>
              <a:rPr lang="en-US" sz="2800"/>
              <a:t> </a:t>
            </a:r>
            <a:r>
              <a:rPr lang="en-US" sz="2800" err="1"/>
              <a:t>мы</a:t>
            </a:r>
            <a:r>
              <a:rPr lang="en-US" sz="2800"/>
              <a:t> </a:t>
            </a:r>
            <a:r>
              <a:rPr lang="en-US" sz="2800" err="1"/>
              <a:t>создали</a:t>
            </a:r>
            <a:r>
              <a:rPr lang="en-US" sz="2800"/>
              <a:t> web-</a:t>
            </a:r>
            <a:r>
              <a:rPr lang="en-US" sz="2800" err="1"/>
              <a:t>сайт</a:t>
            </a:r>
            <a:r>
              <a:rPr lang="en-US" sz="2800"/>
              <a:t>, </a:t>
            </a:r>
            <a:r>
              <a:rPr lang="en-US" sz="2800" err="1"/>
              <a:t>на</a:t>
            </a:r>
            <a:r>
              <a:rPr lang="en-US" sz="2800"/>
              <a:t> </a:t>
            </a:r>
            <a:r>
              <a:rPr lang="en-US" sz="2800" err="1"/>
              <a:t>котором</a:t>
            </a:r>
            <a:r>
              <a:rPr lang="en-US" sz="2800"/>
              <a:t> </a:t>
            </a:r>
            <a:r>
              <a:rPr lang="en-US" sz="2800" err="1"/>
              <a:t>вы</a:t>
            </a:r>
            <a:r>
              <a:rPr lang="en-US" sz="2800"/>
              <a:t> </a:t>
            </a:r>
            <a:r>
              <a:rPr lang="en-US" sz="2800" err="1"/>
              <a:t>можете</a:t>
            </a:r>
            <a:r>
              <a:rPr lang="en-US" sz="2800"/>
              <a:t> </a:t>
            </a:r>
            <a:r>
              <a:rPr lang="en-US" sz="2800" err="1"/>
              <a:t>выложить</a:t>
            </a:r>
            <a:r>
              <a:rPr lang="en-US" sz="2800"/>
              <a:t> </a:t>
            </a:r>
            <a:r>
              <a:rPr lang="en-US" sz="2800" err="1"/>
              <a:t>своё</a:t>
            </a:r>
            <a:r>
              <a:rPr lang="en-US" sz="2800"/>
              <a:t> </a:t>
            </a:r>
            <a:r>
              <a:rPr lang="en-US" sz="2800" err="1"/>
              <a:t>творение</a:t>
            </a:r>
            <a:r>
              <a:rPr lang="en-US" sz="2800"/>
              <a:t>, а </a:t>
            </a:r>
            <a:r>
              <a:rPr lang="en-US" sz="2800" err="1"/>
              <a:t>другие</a:t>
            </a:r>
            <a:r>
              <a:rPr lang="en-US" sz="2800"/>
              <a:t> </a:t>
            </a:r>
            <a:r>
              <a:rPr lang="en-US" sz="2800" err="1"/>
              <a:t>пользователи</a:t>
            </a:r>
            <a:r>
              <a:rPr lang="en-US" sz="2800"/>
              <a:t>  -  </a:t>
            </a:r>
            <a:r>
              <a:rPr lang="en-US" sz="2800" err="1"/>
              <a:t>его</a:t>
            </a:r>
            <a:r>
              <a:rPr lang="en-US" sz="2800"/>
              <a:t> </a:t>
            </a:r>
            <a:r>
              <a:rPr lang="en-US" sz="2800" err="1"/>
              <a:t>приобрести</a:t>
            </a:r>
            <a:r>
              <a:rPr lang="en-US" sz="2800"/>
              <a:t>. </a:t>
            </a:r>
            <a:br>
              <a:rPr lang="en-US" sz="2800"/>
            </a:br>
            <a:r>
              <a:rPr lang="en-US" sz="2800"/>
              <a:t> </a:t>
            </a:r>
            <a:r>
              <a:rPr lang="en-US" sz="2800" err="1"/>
              <a:t>Также</a:t>
            </a:r>
            <a:r>
              <a:rPr lang="en-US" sz="2800"/>
              <a:t> в </a:t>
            </a:r>
            <a:r>
              <a:rPr lang="en-US" sz="2800" err="1"/>
              <a:t>качестве</a:t>
            </a:r>
            <a:r>
              <a:rPr lang="en-US" sz="2800"/>
              <a:t> </a:t>
            </a:r>
            <a:r>
              <a:rPr lang="en-US" sz="2800" err="1"/>
              <a:t>альтернативы</a:t>
            </a:r>
            <a:r>
              <a:rPr lang="en-US" sz="2800"/>
              <a:t> </a:t>
            </a:r>
            <a:r>
              <a:rPr lang="en-US" sz="2800" err="1"/>
              <a:t>был</a:t>
            </a:r>
            <a:r>
              <a:rPr lang="en-US" sz="2800"/>
              <a:t> </a:t>
            </a:r>
            <a:r>
              <a:rPr lang="en-US" sz="2800" err="1"/>
              <a:t>создан</a:t>
            </a:r>
            <a:r>
              <a:rPr lang="en-US" sz="2800"/>
              <a:t> telegram-</a:t>
            </a:r>
            <a:r>
              <a:rPr lang="en-US" sz="2800" err="1"/>
              <a:t>бот</a:t>
            </a:r>
            <a:r>
              <a:rPr lang="en-US" sz="2800"/>
              <a:t>, </a:t>
            </a:r>
            <a:r>
              <a:rPr lang="en-US" sz="2800" err="1"/>
              <a:t>обладающий</a:t>
            </a:r>
            <a:r>
              <a:rPr lang="en-US" sz="2800"/>
              <a:t> </a:t>
            </a:r>
            <a:r>
              <a:rPr lang="en-US" sz="2800" err="1"/>
              <a:t>теми</a:t>
            </a:r>
            <a:r>
              <a:rPr lang="en-US" sz="2800"/>
              <a:t> </a:t>
            </a:r>
            <a:r>
              <a:rPr lang="en-US" sz="2800" err="1"/>
              <a:t>же</a:t>
            </a:r>
            <a:r>
              <a:rPr lang="en-US" sz="2800"/>
              <a:t> </a:t>
            </a:r>
            <a:r>
              <a:rPr lang="en-US" sz="2800" err="1"/>
              <a:t>функциями</a:t>
            </a:r>
            <a:r>
              <a:rPr lang="en-US" sz="2800"/>
              <a:t>, </a:t>
            </a:r>
            <a:r>
              <a:rPr lang="en-US" sz="2800" err="1"/>
              <a:t>будучи</a:t>
            </a:r>
            <a:r>
              <a:rPr lang="en-US" sz="2800"/>
              <a:t> </a:t>
            </a:r>
            <a:r>
              <a:rPr lang="en-US" sz="2800" err="1"/>
              <a:t>полностью</a:t>
            </a:r>
            <a:r>
              <a:rPr lang="en-US" sz="2800"/>
              <a:t> </a:t>
            </a:r>
            <a:r>
              <a:rPr lang="en-US" sz="2800" err="1"/>
              <a:t>связанным</a:t>
            </a:r>
            <a:r>
              <a:rPr lang="en-US" sz="2800"/>
              <a:t> с </a:t>
            </a:r>
            <a:r>
              <a:rPr lang="en-US" sz="2800" err="1"/>
              <a:t>нашим</a:t>
            </a:r>
            <a:r>
              <a:rPr lang="en-US" sz="2800"/>
              <a:t> </a:t>
            </a:r>
            <a:r>
              <a:rPr lang="en-US" sz="2800" err="1"/>
              <a:t>сайтом</a:t>
            </a:r>
            <a:r>
              <a:rPr lang="en-US" sz="2800"/>
              <a:t>.</a:t>
            </a:r>
            <a:endParaRPr lang="ru-RU" sz="28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1D9DB2B-BEDB-BF09-1A59-5568662AE221}"/>
              </a:ext>
            </a:extLst>
          </p:cNvPr>
          <p:cNvSpPr txBox="1"/>
          <p:nvPr/>
        </p:nvSpPr>
        <p:spPr>
          <a:xfrm>
            <a:off x="2265947" y="902368"/>
            <a:ext cx="766010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5400">
                <a:latin typeface="Univers Condensed"/>
              </a:rPr>
              <a:t>КРАТКОЕ ОПИСАНИЕ</a:t>
            </a:r>
          </a:p>
        </p:txBody>
      </p:sp>
      <p:pic>
        <p:nvPicPr>
          <p:cNvPr id="16" name="Рисунок 15" descr="Picture background">
            <a:extLst>
              <a:ext uri="{FF2B5EF4-FFF2-40B4-BE49-F238E27FC236}">
                <a16:creationId xmlns:a16="http://schemas.microsoft.com/office/drawing/2014/main" id="{86C27DA8-A40A-A05C-903E-C31D70513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80" y="1824634"/>
            <a:ext cx="2051384" cy="1945412"/>
          </a:xfrm>
          <a:prstGeom prst="rect">
            <a:avLst/>
          </a:prstGeom>
        </p:spPr>
      </p:pic>
      <p:pic>
        <p:nvPicPr>
          <p:cNvPr id="18" name="Рисунок 17" descr="Picture background">
            <a:extLst>
              <a:ext uri="{FF2B5EF4-FFF2-40B4-BE49-F238E27FC236}">
                <a16:creationId xmlns:a16="http://schemas.microsoft.com/office/drawing/2014/main" id="{299A6DA5-3715-D3A9-0F89-5A5FED64C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846" y="3770855"/>
            <a:ext cx="2983830" cy="178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22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7C4EEC48-5902-4952-3A71-34D6EFAA8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25" b="9090"/>
          <a:stretch>
            <a:fillRect/>
          </a:stretch>
        </p:blipFill>
        <p:spPr>
          <a:xfrm>
            <a:off x="20" y="-45894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ECE4A-3F29-096F-3F38-AE38E435A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267" y="908651"/>
            <a:ext cx="6150349" cy="112378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err="1"/>
              <a:t>Краткие</a:t>
            </a:r>
            <a:r>
              <a:rPr lang="en-US"/>
              <a:t> </a:t>
            </a:r>
            <a:r>
              <a:rPr lang="en-US" err="1"/>
              <a:t>сведения</a:t>
            </a:r>
            <a:r>
              <a:rPr lang="en-US"/>
              <a:t> о </a:t>
            </a:r>
            <a:r>
              <a:rPr lang="en-US" err="1"/>
              <a:t>возможностях</a:t>
            </a:r>
            <a:r>
              <a:rPr lang="en-US"/>
              <a:t> </a:t>
            </a:r>
            <a:r>
              <a:rPr lang="en-US" err="1"/>
              <a:t>сайта</a:t>
            </a: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BE57C81-44E7-1941-5CFF-FE062FD7A103}"/>
              </a:ext>
            </a:extLst>
          </p:cNvPr>
          <p:cNvSpPr txBox="1"/>
          <p:nvPr/>
        </p:nvSpPr>
        <p:spPr>
          <a:xfrm>
            <a:off x="5965174" y="2423106"/>
            <a:ext cx="59458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ru-RU">
                <a:latin typeface="Univers Condensed"/>
              </a:rPr>
              <a:t>РЕГИСТРАЦИЯ И АВТОРИЗАЦИЯ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latin typeface="Univers Condensed"/>
              </a:rPr>
              <a:t>ВОЗМОЖНОСТЬ ПРОСМОТРА И ПОКУПКИ РАНЕЕ СОЗДАННЫХ РАБОТ ДРУГИХ ЛЮДЕЙ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latin typeface="Univers Condensed"/>
              </a:rPr>
              <a:t>СОЗДАНИЕ СВОИХ СОБСТВЕННЫХ ТВОРЕНИЙ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latin typeface="Univers Condensed"/>
              </a:rPr>
              <a:t>РЕДАКТИРОВАНИЕ РАБОТ, КОТОРЫМИ ВЫ ВЛАДЕЕТЕ</a:t>
            </a:r>
          </a:p>
          <a:p>
            <a:pPr marL="285750" indent="-285750">
              <a:buFont typeface="Arial"/>
              <a:buChar char="•"/>
            </a:pPr>
            <a:r>
              <a:rPr lang="ru-RU">
                <a:latin typeface="Univers Condensed"/>
              </a:rPr>
              <a:t>ПРОСМОТР СПИСКА АВТОРОВ</a:t>
            </a:r>
          </a:p>
          <a:p>
            <a:pPr marL="285750" indent="-285750">
              <a:buFont typeface="Arial"/>
              <a:buChar char="•"/>
            </a:pPr>
            <a:endParaRPr lang="ru-RU"/>
          </a:p>
        </p:txBody>
      </p:sp>
      <p:pic>
        <p:nvPicPr>
          <p:cNvPr id="3" name="Рисунок 2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7021279-BDDA-CEFF-B03D-B9391D404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43" y="2271369"/>
            <a:ext cx="2196259" cy="2177554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чер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B066E5D-82CC-EA70-DED0-B66E122D3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2" y="4813339"/>
            <a:ext cx="7524980" cy="765902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305C720-77E2-EFC8-4C52-A7B407794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446" y="287012"/>
            <a:ext cx="4532409" cy="173951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Шрифт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B3D441-48B8-8B92-6511-9F0A0F890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479" y="5751149"/>
            <a:ext cx="6567431" cy="873317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3E44C1-DB99-D16F-954D-0EFB3B33CB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84972" y="2274007"/>
            <a:ext cx="2013335" cy="21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33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F142196E-1B7F-3EE8-A0BA-DE7B208FAD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7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A1198-1471-B395-5226-6460DC0B4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31" y="990599"/>
            <a:ext cx="7012711" cy="4748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А СЕЙЧАС ПРЕДЛАГАЕМ  ПРИСТУПИТЬ К ПРЕЗЕНТАЦИИ </a:t>
            </a:r>
            <a:br>
              <a:rPr lang="en-US"/>
            </a:br>
            <a:r>
              <a:rPr lang="en-US">
                <a:solidFill>
                  <a:srgbClr val="FFFFFF"/>
                </a:solidFill>
              </a:rPr>
              <a:t>САМОГО САЙТА!</a:t>
            </a:r>
            <a:r>
              <a:rPr lang="en-US" sz="5400">
                <a:solidFill>
                  <a:srgbClr val="FFFFFF"/>
                </a:solidFill>
              </a:rPr>
              <a:t> 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415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ABD518C-FA6B-EB89-B68F-CED2B2A18A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525" b="909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EB6B14-DCC0-088B-C9B5-9E294223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307" y="908651"/>
            <a:ext cx="6295309" cy="11338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Telegram-</a:t>
            </a:r>
            <a:r>
              <a:rPr lang="en-US" sz="6000" err="1"/>
              <a:t>бот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91CE5C6-4718-A723-9A2A-8AF5A2A76A9A}"/>
              </a:ext>
            </a:extLst>
          </p:cNvPr>
          <p:cNvSpPr txBox="1"/>
          <p:nvPr/>
        </p:nvSpPr>
        <p:spPr>
          <a:xfrm>
            <a:off x="6537158" y="2175709"/>
            <a:ext cx="5364079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400">
                <a:latin typeface="Univers Condensed"/>
              </a:rPr>
              <a:t>ПО СУТИ НАШ TELEGRAM-БОТ ЭТО ТОТ ЖЕ САЙТ, КОТОРЫЙ ВЫПОЛНЕН В ВИДЕ ДИАЛОГА С ПОЛЬЗОВАТЕЛЕМ. ЗДЕСЬ ВЫ ТАКЖЕ МОЖЕТЕ СОЗДАВАТЬ, ПРОСМАТРИВАТЬ И ПРИОБРЕТАТЬ РАЗЛИЧНЫЕ ТВОРЕНИЯ.</a:t>
            </a:r>
          </a:p>
        </p:txBody>
      </p:sp>
      <p:pic>
        <p:nvPicPr>
          <p:cNvPr id="7" name="Рисунок 6" descr="Picture background">
            <a:extLst>
              <a:ext uri="{FF2B5EF4-FFF2-40B4-BE49-F238E27FC236}">
                <a16:creationId xmlns:a16="http://schemas.microsoft.com/office/drawing/2014/main" id="{C31740BB-D98C-2EB6-7C93-D7EB3D432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8258" y="166460"/>
            <a:ext cx="3775909" cy="2885526"/>
          </a:xfrm>
          <a:prstGeom prst="rect">
            <a:avLst/>
          </a:prstGeom>
        </p:spPr>
      </p:pic>
      <p:pic>
        <p:nvPicPr>
          <p:cNvPr id="10" name="Рисунок 9" descr="Изображение выглядит как Графика, графический дизайн, снимок экрана, искусств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34AF62A-E9FE-88BA-D462-A0378B16C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816" y="3429000"/>
            <a:ext cx="2947737" cy="29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10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5C308-C5CF-3B44-E702-28448DFA8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7DFF2A1-4420-BD08-BB3C-AB99CB44E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DBEA10-5766-7376-7DD3-45F5ED3E8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3206A8-769E-D825-B983-CC2163C48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B7B3E98C-D501-F296-9980-C5D7DB7469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78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EC4331-4EA1-A3DB-E53C-1174AD6B4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108777-82D8-3B19-017F-5E3800F47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831" y="990599"/>
            <a:ext cx="7012711" cy="4748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</a:rPr>
              <a:t>НА ЭТОМ МОМЕНТЕ ДАВАЙТЕ ПЕРЕЙДЕМ К ТЕСТИРОВАНИЮ НАШЕГО БОТА</a:t>
            </a:r>
            <a:r>
              <a:rPr lang="en-US" sz="5400">
                <a:solidFill>
                  <a:srgbClr val="FFFFFF"/>
                </a:solidFill>
              </a:rPr>
              <a:t> 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46F685-57B5-3187-224A-F96839518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8269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C12CB96A-EE8E-E7D9-B045-FB40DEECAB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13" r="32525" b="16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2C36B-5014-97C6-C669-E682AE27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0" y="5715007"/>
            <a:ext cx="10590395" cy="958655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err="1"/>
              <a:t>Идеи</a:t>
            </a:r>
            <a:r>
              <a:rPr lang="en-US" sz="4400"/>
              <a:t> </a:t>
            </a:r>
            <a:r>
              <a:rPr lang="en-US" sz="4400" err="1"/>
              <a:t>для</a:t>
            </a:r>
            <a:r>
              <a:rPr lang="en-US" sz="4400"/>
              <a:t> </a:t>
            </a:r>
            <a:r>
              <a:rPr lang="en-US" sz="4400" err="1"/>
              <a:t>улучшения</a:t>
            </a:r>
            <a:r>
              <a:rPr lang="en-US" sz="4400"/>
              <a:t> </a:t>
            </a:r>
            <a:r>
              <a:rPr lang="en-US" sz="4400" err="1"/>
              <a:t>нашего</a:t>
            </a:r>
            <a:r>
              <a:rPr lang="en-US" sz="4400"/>
              <a:t> </a:t>
            </a:r>
            <a:r>
              <a:rPr lang="en-US" sz="4400" err="1"/>
              <a:t>проекта</a:t>
            </a:r>
            <a:endParaRPr lang="en-US" sz="4400"/>
          </a:p>
        </p:txBody>
      </p:sp>
      <p:pic>
        <p:nvPicPr>
          <p:cNvPr id="12" name="Рисунок 11" descr="Picture background">
            <a:extLst>
              <a:ext uri="{FF2B5EF4-FFF2-40B4-BE49-F238E27FC236}">
                <a16:creationId xmlns:a16="http://schemas.microsoft.com/office/drawing/2014/main" id="{3E26AB94-9EBC-0442-DB39-DDABB4875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717" y="1414212"/>
            <a:ext cx="5440278" cy="2976812"/>
          </a:xfrm>
          <a:prstGeom prst="rect">
            <a:avLst/>
          </a:prstGeom>
        </p:spPr>
      </p:pic>
      <p:graphicFrame>
        <p:nvGraphicFramePr>
          <p:cNvPr id="17" name="TextBox 9">
            <a:extLst>
              <a:ext uri="{FF2B5EF4-FFF2-40B4-BE49-F238E27FC236}">
                <a16:creationId xmlns:a16="http://schemas.microsoft.com/office/drawing/2014/main" id="{A9B5198C-B6A7-A6E9-7B80-A47F2C59CF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4190324"/>
              </p:ext>
            </p:extLst>
          </p:nvPr>
        </p:nvGraphicFramePr>
        <p:xfrm>
          <a:off x="323862" y="462297"/>
          <a:ext cx="6197712" cy="5109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78061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Рисунок 2" descr="Picture background">
            <a:extLst>
              <a:ext uri="{FF2B5EF4-FFF2-40B4-BE49-F238E27FC236}">
                <a16:creationId xmlns:a16="http://schemas.microsoft.com/office/drawing/2014/main" id="{0101A970-E823-8840-E170-EB0377C2FE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3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740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ChronicleVTI</vt:lpstr>
      <vt:lpstr>Web-проект  « Digital Gallery»</vt:lpstr>
      <vt:lpstr>В рамках работы над данным проектом мы создали web-сайт, на котором вы можете выложить своё творение, а другие пользователи  -  его приобрести.   Также в качестве альтернативы был создан telegram-бот, обладающий теми же функциями, будучи полностью связанным с нашим сайтом.</vt:lpstr>
      <vt:lpstr>Краткие сведения о возможностях сайта</vt:lpstr>
      <vt:lpstr>А СЕЙЧАС ПРЕДЛАГАЕМ  ПРИСТУПИТЬ К ПРЕЗЕНТАЦИИ  САМОГО САЙТА! </vt:lpstr>
      <vt:lpstr>Telegram-бот</vt:lpstr>
      <vt:lpstr>НА ЭТОМ МОМЕНТЕ ДАВАЙТЕ ПЕРЕЙДЕМ К ТЕСТИРОВАНИЮ НАШЕГО БОТА !</vt:lpstr>
      <vt:lpstr>Идеи для улучшения нашего проекта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2025-05-16T10:40:42Z</dcterms:created>
  <dcterms:modified xsi:type="dcterms:W3CDTF">2025-05-16T12:35:04Z</dcterms:modified>
</cp:coreProperties>
</file>