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5" r:id="rId7"/>
    <p:sldId id="261" r:id="rId8"/>
    <p:sldId id="271" r:id="rId9"/>
    <p:sldId id="266" r:id="rId10"/>
    <p:sldId id="269"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1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98B48-9BA0-4935-B10D-B5286D5DA540}" type="doc">
      <dgm:prSet loTypeId="urn:microsoft.com/office/officeart/2005/8/layout/list1" loCatId="list" qsTypeId="urn:microsoft.com/office/officeart/2005/8/quickstyle/simple3" qsCatId="simple" csTypeId="urn:microsoft.com/office/officeart/2005/8/colors/accent4_2" csCatId="accent4" phldr="1"/>
      <dgm:spPr/>
      <dgm:t>
        <a:bodyPr/>
        <a:lstStyle/>
        <a:p>
          <a:endParaRPr lang="en-US"/>
        </a:p>
      </dgm:t>
    </dgm:pt>
    <dgm:pt modelId="{ACDA3097-5253-4B98-BAE5-1C77E8558EB2}">
      <dgm:prSet>
        <dgm:style>
          <a:lnRef idx="1">
            <a:schemeClr val="accent5"/>
          </a:lnRef>
          <a:fillRef idx="3">
            <a:schemeClr val="accent5"/>
          </a:fillRef>
          <a:effectRef idx="2">
            <a:schemeClr val="accent5"/>
          </a:effectRef>
          <a:fontRef idx="minor">
            <a:schemeClr val="lt1"/>
          </a:fontRef>
        </dgm:style>
      </dgm:prSet>
      <dgm:spPr/>
      <dgm:t>
        <a:bodyPr/>
        <a:lstStyle/>
        <a:p>
          <a:r>
            <a:rPr lang="en-US" baseline="0" dirty="0"/>
            <a:t>Problem Statement</a:t>
          </a:r>
          <a:endParaRPr lang="en-US" dirty="0"/>
        </a:p>
      </dgm:t>
    </dgm:pt>
    <dgm:pt modelId="{24681010-D9B4-4C05-9281-29C2B04C6EFF}" type="parTrans" cxnId="{D87DF43B-6903-41AA-9174-10D25497892F}">
      <dgm:prSet/>
      <dgm:spPr/>
      <dgm:t>
        <a:bodyPr/>
        <a:lstStyle/>
        <a:p>
          <a:endParaRPr lang="en-US"/>
        </a:p>
      </dgm:t>
    </dgm:pt>
    <dgm:pt modelId="{A65E8ED8-C039-4131-90C1-31805F40B2C8}" type="sibTrans" cxnId="{D87DF43B-6903-41AA-9174-10D25497892F}">
      <dgm:prSet/>
      <dgm:spPr/>
      <dgm:t>
        <a:bodyPr/>
        <a:lstStyle/>
        <a:p>
          <a:endParaRPr lang="en-US"/>
        </a:p>
      </dgm:t>
    </dgm:pt>
    <dgm:pt modelId="{EAB0CD23-E545-44A9-9A91-AB9CAB52E042}">
      <dgm:prSet>
        <dgm:style>
          <a:lnRef idx="1">
            <a:schemeClr val="accent5"/>
          </a:lnRef>
          <a:fillRef idx="3">
            <a:schemeClr val="accent5"/>
          </a:fillRef>
          <a:effectRef idx="2">
            <a:schemeClr val="accent5"/>
          </a:effectRef>
          <a:fontRef idx="minor">
            <a:schemeClr val="lt1"/>
          </a:fontRef>
        </dgm:style>
      </dgm:prSet>
      <dgm:spPr/>
      <dgm:t>
        <a:bodyPr/>
        <a:lstStyle/>
        <a:p>
          <a:r>
            <a:rPr lang="en-US" baseline="0" dirty="0"/>
            <a:t>Challenges and Learnings</a:t>
          </a:r>
          <a:endParaRPr lang="en-US" dirty="0"/>
        </a:p>
      </dgm:t>
    </dgm:pt>
    <dgm:pt modelId="{43DC8BA1-FD1C-4D3A-B246-302012209ABA}" type="parTrans" cxnId="{E96D8152-5DB0-4E2F-BEF5-768D5500F2A0}">
      <dgm:prSet/>
      <dgm:spPr/>
      <dgm:t>
        <a:bodyPr/>
        <a:lstStyle/>
        <a:p>
          <a:endParaRPr lang="en-US"/>
        </a:p>
      </dgm:t>
    </dgm:pt>
    <dgm:pt modelId="{85D48AD8-E905-4650-A131-32C395B1F0FE}" type="sibTrans" cxnId="{E96D8152-5DB0-4E2F-BEF5-768D5500F2A0}">
      <dgm:prSet/>
      <dgm:spPr/>
      <dgm:t>
        <a:bodyPr/>
        <a:lstStyle/>
        <a:p>
          <a:endParaRPr lang="en-US"/>
        </a:p>
      </dgm:t>
    </dgm:pt>
    <dgm:pt modelId="{EEAB6DDF-7216-4711-BB35-6C1E0267CAEC}">
      <dgm:prSet>
        <dgm:style>
          <a:lnRef idx="1">
            <a:schemeClr val="accent5"/>
          </a:lnRef>
          <a:fillRef idx="3">
            <a:schemeClr val="accent5"/>
          </a:fillRef>
          <a:effectRef idx="2">
            <a:schemeClr val="accent5"/>
          </a:effectRef>
          <a:fontRef idx="minor">
            <a:schemeClr val="lt1"/>
          </a:fontRef>
        </dgm:style>
      </dgm:prSet>
      <dgm:spPr/>
      <dgm:t>
        <a:bodyPr/>
        <a:lstStyle/>
        <a:p>
          <a:r>
            <a:rPr lang="en-US" baseline="0"/>
            <a:t>Approach</a:t>
          </a:r>
          <a:endParaRPr lang="en-US"/>
        </a:p>
      </dgm:t>
    </dgm:pt>
    <dgm:pt modelId="{8910FD56-CD68-4F9C-8251-22CDCEB9E400}" type="parTrans" cxnId="{4F5C4F0B-CAF9-44F3-8489-A94520FFD8E9}">
      <dgm:prSet/>
      <dgm:spPr/>
      <dgm:t>
        <a:bodyPr/>
        <a:lstStyle/>
        <a:p>
          <a:endParaRPr lang="en-US"/>
        </a:p>
      </dgm:t>
    </dgm:pt>
    <dgm:pt modelId="{3A0CD1E6-284A-4B6A-9FA2-191A6E1DEB36}" type="sibTrans" cxnId="{4F5C4F0B-CAF9-44F3-8489-A94520FFD8E9}">
      <dgm:prSet/>
      <dgm:spPr/>
      <dgm:t>
        <a:bodyPr/>
        <a:lstStyle/>
        <a:p>
          <a:endParaRPr lang="en-US"/>
        </a:p>
      </dgm:t>
    </dgm:pt>
    <dgm:pt modelId="{8CAA7A20-96D6-4179-AA6E-FF1C7452874B}">
      <dgm:prSet>
        <dgm:style>
          <a:lnRef idx="1">
            <a:schemeClr val="accent5"/>
          </a:lnRef>
          <a:fillRef idx="3">
            <a:schemeClr val="accent5"/>
          </a:fillRef>
          <a:effectRef idx="2">
            <a:schemeClr val="accent5"/>
          </a:effectRef>
          <a:fontRef idx="minor">
            <a:schemeClr val="lt1"/>
          </a:fontRef>
        </dgm:style>
      </dgm:prSet>
      <dgm:spPr/>
      <dgm:t>
        <a:bodyPr/>
        <a:lstStyle/>
        <a:p>
          <a:r>
            <a:rPr lang="en-US" baseline="0"/>
            <a:t>Model Strategy</a:t>
          </a:r>
          <a:endParaRPr lang="en-US"/>
        </a:p>
      </dgm:t>
    </dgm:pt>
    <dgm:pt modelId="{6DC65ACB-3771-41A7-8ECF-AF10B9B68BA8}" type="parTrans" cxnId="{1CCED88E-8CC4-4D1F-A326-F0BE36E73B69}">
      <dgm:prSet/>
      <dgm:spPr/>
      <dgm:t>
        <a:bodyPr/>
        <a:lstStyle/>
        <a:p>
          <a:endParaRPr lang="en-US"/>
        </a:p>
      </dgm:t>
    </dgm:pt>
    <dgm:pt modelId="{51146DC6-E094-4C5E-BF22-4E95589F7915}" type="sibTrans" cxnId="{1CCED88E-8CC4-4D1F-A326-F0BE36E73B69}">
      <dgm:prSet/>
      <dgm:spPr/>
      <dgm:t>
        <a:bodyPr/>
        <a:lstStyle/>
        <a:p>
          <a:endParaRPr lang="en-US"/>
        </a:p>
      </dgm:t>
    </dgm:pt>
    <dgm:pt modelId="{EE09F01A-1D6A-4955-96D1-B69407FB2BD1}">
      <dgm:prSet>
        <dgm:style>
          <a:lnRef idx="1">
            <a:schemeClr val="accent5"/>
          </a:lnRef>
          <a:fillRef idx="3">
            <a:schemeClr val="accent5"/>
          </a:fillRef>
          <a:effectRef idx="2">
            <a:schemeClr val="accent5"/>
          </a:effectRef>
          <a:fontRef idx="minor">
            <a:schemeClr val="lt1"/>
          </a:fontRef>
        </dgm:style>
      </dgm:prSet>
      <dgm:spPr/>
      <dgm:t>
        <a:bodyPr/>
        <a:lstStyle/>
        <a:p>
          <a:r>
            <a:rPr lang="en-US" baseline="0" dirty="0"/>
            <a:t>Insights and Recommendations</a:t>
          </a:r>
          <a:endParaRPr lang="en-US" dirty="0"/>
        </a:p>
      </dgm:t>
    </dgm:pt>
    <dgm:pt modelId="{A744DB70-B6C9-41DD-AF2F-8A125CECC49E}" type="parTrans" cxnId="{1DDCB086-8213-4E64-BA23-D0EEB2D59C57}">
      <dgm:prSet/>
      <dgm:spPr/>
      <dgm:t>
        <a:bodyPr/>
        <a:lstStyle/>
        <a:p>
          <a:endParaRPr lang="en-US"/>
        </a:p>
      </dgm:t>
    </dgm:pt>
    <dgm:pt modelId="{38376D3D-B71E-430B-AB8F-34BF0AFF88E8}" type="sibTrans" cxnId="{1DDCB086-8213-4E64-BA23-D0EEB2D59C57}">
      <dgm:prSet/>
      <dgm:spPr/>
      <dgm:t>
        <a:bodyPr/>
        <a:lstStyle/>
        <a:p>
          <a:endParaRPr lang="en-US"/>
        </a:p>
      </dgm:t>
    </dgm:pt>
    <dgm:pt modelId="{5D4535AA-DC67-4A98-8032-92F4B2EE4B54}">
      <dgm:prSet>
        <dgm:style>
          <a:lnRef idx="1">
            <a:schemeClr val="accent5"/>
          </a:lnRef>
          <a:fillRef idx="3">
            <a:schemeClr val="accent5"/>
          </a:fillRef>
          <a:effectRef idx="2">
            <a:schemeClr val="accent5"/>
          </a:effectRef>
          <a:fontRef idx="minor">
            <a:schemeClr val="lt1"/>
          </a:fontRef>
        </dgm:style>
      </dgm:prSet>
      <dgm:spPr/>
      <dgm:t>
        <a:bodyPr/>
        <a:lstStyle/>
        <a:p>
          <a:r>
            <a:rPr lang="en-US" baseline="0"/>
            <a:t>References</a:t>
          </a:r>
          <a:endParaRPr lang="en-US"/>
        </a:p>
      </dgm:t>
    </dgm:pt>
    <dgm:pt modelId="{D11563BB-99C8-44FE-A9B9-4A4DB5F41698}" type="parTrans" cxnId="{2670622B-856A-4FFD-9A5F-0FAEC5DC5D4C}">
      <dgm:prSet/>
      <dgm:spPr/>
      <dgm:t>
        <a:bodyPr/>
        <a:lstStyle/>
        <a:p>
          <a:endParaRPr lang="en-US"/>
        </a:p>
      </dgm:t>
    </dgm:pt>
    <dgm:pt modelId="{5D11DB60-6D2A-4AFE-8053-4A75921D002A}" type="sibTrans" cxnId="{2670622B-856A-4FFD-9A5F-0FAEC5DC5D4C}">
      <dgm:prSet/>
      <dgm:spPr/>
      <dgm:t>
        <a:bodyPr/>
        <a:lstStyle/>
        <a:p>
          <a:endParaRPr lang="en-US"/>
        </a:p>
      </dgm:t>
    </dgm:pt>
    <dgm:pt modelId="{52A18196-A46C-4BF9-9651-F9AB9CD8E4B0}" type="pres">
      <dgm:prSet presAssocID="{4B098B48-9BA0-4935-B10D-B5286D5DA540}" presName="linear" presStyleCnt="0">
        <dgm:presLayoutVars>
          <dgm:dir/>
          <dgm:animLvl val="lvl"/>
          <dgm:resizeHandles val="exact"/>
        </dgm:presLayoutVars>
      </dgm:prSet>
      <dgm:spPr/>
    </dgm:pt>
    <dgm:pt modelId="{4BBE5DA4-B318-4D27-9ABC-5581F271FA3D}" type="pres">
      <dgm:prSet presAssocID="{ACDA3097-5253-4B98-BAE5-1C77E8558EB2}" presName="parentLin" presStyleCnt="0"/>
      <dgm:spPr/>
    </dgm:pt>
    <dgm:pt modelId="{EE3D9BD4-399A-46B0-93F4-14DA75DAD7C5}" type="pres">
      <dgm:prSet presAssocID="{ACDA3097-5253-4B98-BAE5-1C77E8558EB2}" presName="parentLeftMargin" presStyleLbl="node1" presStyleIdx="0" presStyleCnt="6"/>
      <dgm:spPr/>
    </dgm:pt>
    <dgm:pt modelId="{49A9561F-2D05-411C-A771-1A0461B44035}" type="pres">
      <dgm:prSet presAssocID="{ACDA3097-5253-4B98-BAE5-1C77E8558EB2}" presName="parentText" presStyleLbl="node1" presStyleIdx="0" presStyleCnt="6">
        <dgm:presLayoutVars>
          <dgm:chMax val="0"/>
          <dgm:bulletEnabled val="1"/>
        </dgm:presLayoutVars>
      </dgm:prSet>
      <dgm:spPr/>
    </dgm:pt>
    <dgm:pt modelId="{6CB343AA-9BA0-4B22-8563-52ED47D48A67}" type="pres">
      <dgm:prSet presAssocID="{ACDA3097-5253-4B98-BAE5-1C77E8558EB2}" presName="negativeSpace" presStyleCnt="0"/>
      <dgm:spPr/>
    </dgm:pt>
    <dgm:pt modelId="{F873C547-1BBD-4F7B-BC4A-3DA555EC74F8}" type="pres">
      <dgm:prSet presAssocID="{ACDA3097-5253-4B98-BAE5-1C77E8558EB2}" presName="childText" presStyleLbl="conFgAcc1" presStyleIdx="0" presStyleCnt="6">
        <dgm:presLayoutVars>
          <dgm:bulletEnabled val="1"/>
        </dgm:presLayoutVars>
      </dgm:prSet>
      <dgm:spPr/>
    </dgm:pt>
    <dgm:pt modelId="{A9CEDC38-CCE8-466A-A911-630A76922EC6}" type="pres">
      <dgm:prSet presAssocID="{A65E8ED8-C039-4131-90C1-31805F40B2C8}" presName="spaceBetweenRectangles" presStyleCnt="0"/>
      <dgm:spPr/>
    </dgm:pt>
    <dgm:pt modelId="{C135EEE3-B15A-472F-A31C-115B4B4CA48A}" type="pres">
      <dgm:prSet presAssocID="{EAB0CD23-E545-44A9-9A91-AB9CAB52E042}" presName="parentLin" presStyleCnt="0"/>
      <dgm:spPr/>
    </dgm:pt>
    <dgm:pt modelId="{D81CB9A1-67F0-44B0-B10F-39BB23965733}" type="pres">
      <dgm:prSet presAssocID="{EAB0CD23-E545-44A9-9A91-AB9CAB52E042}" presName="parentLeftMargin" presStyleLbl="node1" presStyleIdx="0" presStyleCnt="6"/>
      <dgm:spPr/>
    </dgm:pt>
    <dgm:pt modelId="{B75E028D-7DD9-49E7-9CB8-B53D8AA6BF7C}" type="pres">
      <dgm:prSet presAssocID="{EAB0CD23-E545-44A9-9A91-AB9CAB52E042}" presName="parentText" presStyleLbl="node1" presStyleIdx="1" presStyleCnt="6">
        <dgm:presLayoutVars>
          <dgm:chMax val="0"/>
          <dgm:bulletEnabled val="1"/>
        </dgm:presLayoutVars>
      </dgm:prSet>
      <dgm:spPr/>
    </dgm:pt>
    <dgm:pt modelId="{E7CF886D-C9EE-4231-BE4C-E5F9802B119A}" type="pres">
      <dgm:prSet presAssocID="{EAB0CD23-E545-44A9-9A91-AB9CAB52E042}" presName="negativeSpace" presStyleCnt="0"/>
      <dgm:spPr/>
    </dgm:pt>
    <dgm:pt modelId="{9ADA535F-C37E-4CC1-852E-4FC6BF8F7167}" type="pres">
      <dgm:prSet presAssocID="{EAB0CD23-E545-44A9-9A91-AB9CAB52E042}" presName="childText" presStyleLbl="conFgAcc1" presStyleIdx="1" presStyleCnt="6">
        <dgm:presLayoutVars>
          <dgm:bulletEnabled val="1"/>
        </dgm:presLayoutVars>
      </dgm:prSet>
      <dgm:spPr/>
    </dgm:pt>
    <dgm:pt modelId="{89D6F79F-3A25-4B80-BF08-361420B8263C}" type="pres">
      <dgm:prSet presAssocID="{85D48AD8-E905-4650-A131-32C395B1F0FE}" presName="spaceBetweenRectangles" presStyleCnt="0"/>
      <dgm:spPr/>
    </dgm:pt>
    <dgm:pt modelId="{DCE447E9-A155-4042-B550-1353E4090540}" type="pres">
      <dgm:prSet presAssocID="{EEAB6DDF-7216-4711-BB35-6C1E0267CAEC}" presName="parentLin" presStyleCnt="0"/>
      <dgm:spPr/>
    </dgm:pt>
    <dgm:pt modelId="{2BE863C6-60EB-42FE-9A99-2B240AC60022}" type="pres">
      <dgm:prSet presAssocID="{EEAB6DDF-7216-4711-BB35-6C1E0267CAEC}" presName="parentLeftMargin" presStyleLbl="node1" presStyleIdx="1" presStyleCnt="6"/>
      <dgm:spPr/>
    </dgm:pt>
    <dgm:pt modelId="{BD057CFE-BC5E-415C-A327-9542A0D96A44}" type="pres">
      <dgm:prSet presAssocID="{EEAB6DDF-7216-4711-BB35-6C1E0267CAEC}" presName="parentText" presStyleLbl="node1" presStyleIdx="2" presStyleCnt="6">
        <dgm:presLayoutVars>
          <dgm:chMax val="0"/>
          <dgm:bulletEnabled val="1"/>
        </dgm:presLayoutVars>
      </dgm:prSet>
      <dgm:spPr/>
    </dgm:pt>
    <dgm:pt modelId="{7A01B5BC-9694-4CD0-BC10-CE18FF62D145}" type="pres">
      <dgm:prSet presAssocID="{EEAB6DDF-7216-4711-BB35-6C1E0267CAEC}" presName="negativeSpace" presStyleCnt="0"/>
      <dgm:spPr/>
    </dgm:pt>
    <dgm:pt modelId="{BACEF779-4C62-4C7E-884F-AAEE1A6557AA}" type="pres">
      <dgm:prSet presAssocID="{EEAB6DDF-7216-4711-BB35-6C1E0267CAEC}" presName="childText" presStyleLbl="conFgAcc1" presStyleIdx="2" presStyleCnt="6">
        <dgm:presLayoutVars>
          <dgm:bulletEnabled val="1"/>
        </dgm:presLayoutVars>
      </dgm:prSet>
      <dgm:spPr/>
    </dgm:pt>
    <dgm:pt modelId="{043BDA90-95AD-49C1-91CA-E8CFFCA9AC95}" type="pres">
      <dgm:prSet presAssocID="{3A0CD1E6-284A-4B6A-9FA2-191A6E1DEB36}" presName="spaceBetweenRectangles" presStyleCnt="0"/>
      <dgm:spPr/>
    </dgm:pt>
    <dgm:pt modelId="{487EC78F-EB6F-423B-8015-B77CA2BECEE2}" type="pres">
      <dgm:prSet presAssocID="{8CAA7A20-96D6-4179-AA6E-FF1C7452874B}" presName="parentLin" presStyleCnt="0"/>
      <dgm:spPr/>
    </dgm:pt>
    <dgm:pt modelId="{13899385-A53A-45BB-A193-2D20DE21ABBB}" type="pres">
      <dgm:prSet presAssocID="{8CAA7A20-96D6-4179-AA6E-FF1C7452874B}" presName="parentLeftMargin" presStyleLbl="node1" presStyleIdx="2" presStyleCnt="6"/>
      <dgm:spPr/>
    </dgm:pt>
    <dgm:pt modelId="{81FB414C-6875-4EC4-9378-4AEBC9EE4578}" type="pres">
      <dgm:prSet presAssocID="{8CAA7A20-96D6-4179-AA6E-FF1C7452874B}" presName="parentText" presStyleLbl="node1" presStyleIdx="3" presStyleCnt="6">
        <dgm:presLayoutVars>
          <dgm:chMax val="0"/>
          <dgm:bulletEnabled val="1"/>
        </dgm:presLayoutVars>
      </dgm:prSet>
      <dgm:spPr/>
    </dgm:pt>
    <dgm:pt modelId="{42972BDD-4A5B-4E4C-A108-4DAB05B2ECF3}" type="pres">
      <dgm:prSet presAssocID="{8CAA7A20-96D6-4179-AA6E-FF1C7452874B}" presName="negativeSpace" presStyleCnt="0"/>
      <dgm:spPr/>
    </dgm:pt>
    <dgm:pt modelId="{B3AA12FB-0A14-4D5B-8A11-F83E34D5B70B}" type="pres">
      <dgm:prSet presAssocID="{8CAA7A20-96D6-4179-AA6E-FF1C7452874B}" presName="childText" presStyleLbl="conFgAcc1" presStyleIdx="3" presStyleCnt="6">
        <dgm:presLayoutVars>
          <dgm:bulletEnabled val="1"/>
        </dgm:presLayoutVars>
      </dgm:prSet>
      <dgm:spPr/>
    </dgm:pt>
    <dgm:pt modelId="{0183DA26-DB0B-4ECC-9010-1FB4B002C918}" type="pres">
      <dgm:prSet presAssocID="{51146DC6-E094-4C5E-BF22-4E95589F7915}" presName="spaceBetweenRectangles" presStyleCnt="0"/>
      <dgm:spPr/>
    </dgm:pt>
    <dgm:pt modelId="{5413E51D-C133-4D50-AE44-796EF7F903A1}" type="pres">
      <dgm:prSet presAssocID="{EE09F01A-1D6A-4955-96D1-B69407FB2BD1}" presName="parentLin" presStyleCnt="0"/>
      <dgm:spPr/>
    </dgm:pt>
    <dgm:pt modelId="{0B4D1C5E-921A-48A2-A06C-90A198557FC4}" type="pres">
      <dgm:prSet presAssocID="{EE09F01A-1D6A-4955-96D1-B69407FB2BD1}" presName="parentLeftMargin" presStyleLbl="node1" presStyleIdx="3" presStyleCnt="6"/>
      <dgm:spPr/>
    </dgm:pt>
    <dgm:pt modelId="{CAF52FB7-12BF-4207-B84D-D073C1A4797F}" type="pres">
      <dgm:prSet presAssocID="{EE09F01A-1D6A-4955-96D1-B69407FB2BD1}" presName="parentText" presStyleLbl="node1" presStyleIdx="4" presStyleCnt="6">
        <dgm:presLayoutVars>
          <dgm:chMax val="0"/>
          <dgm:bulletEnabled val="1"/>
        </dgm:presLayoutVars>
      </dgm:prSet>
      <dgm:spPr/>
    </dgm:pt>
    <dgm:pt modelId="{A3AEE8AD-879A-4E5F-BCFB-54367CDE6434}" type="pres">
      <dgm:prSet presAssocID="{EE09F01A-1D6A-4955-96D1-B69407FB2BD1}" presName="negativeSpace" presStyleCnt="0"/>
      <dgm:spPr/>
    </dgm:pt>
    <dgm:pt modelId="{E9939E46-F12F-4EC2-863D-A21452B59198}" type="pres">
      <dgm:prSet presAssocID="{EE09F01A-1D6A-4955-96D1-B69407FB2BD1}" presName="childText" presStyleLbl="conFgAcc1" presStyleIdx="4" presStyleCnt="6">
        <dgm:presLayoutVars>
          <dgm:bulletEnabled val="1"/>
        </dgm:presLayoutVars>
      </dgm:prSet>
      <dgm:spPr/>
    </dgm:pt>
    <dgm:pt modelId="{83A89457-0AB2-4281-A135-724E1760849A}" type="pres">
      <dgm:prSet presAssocID="{38376D3D-B71E-430B-AB8F-34BF0AFF88E8}" presName="spaceBetweenRectangles" presStyleCnt="0"/>
      <dgm:spPr/>
    </dgm:pt>
    <dgm:pt modelId="{A0963D49-21D6-4029-BD02-7484F754AE59}" type="pres">
      <dgm:prSet presAssocID="{5D4535AA-DC67-4A98-8032-92F4B2EE4B54}" presName="parentLin" presStyleCnt="0"/>
      <dgm:spPr/>
    </dgm:pt>
    <dgm:pt modelId="{A932EF1F-7C80-4B01-BF01-6538D9F01260}" type="pres">
      <dgm:prSet presAssocID="{5D4535AA-DC67-4A98-8032-92F4B2EE4B54}" presName="parentLeftMargin" presStyleLbl="node1" presStyleIdx="4" presStyleCnt="6"/>
      <dgm:spPr/>
    </dgm:pt>
    <dgm:pt modelId="{4A6F3BB9-A4AA-49E2-972E-CACDC5CB8FB6}" type="pres">
      <dgm:prSet presAssocID="{5D4535AA-DC67-4A98-8032-92F4B2EE4B54}" presName="parentText" presStyleLbl="node1" presStyleIdx="5" presStyleCnt="6">
        <dgm:presLayoutVars>
          <dgm:chMax val="0"/>
          <dgm:bulletEnabled val="1"/>
        </dgm:presLayoutVars>
      </dgm:prSet>
      <dgm:spPr/>
    </dgm:pt>
    <dgm:pt modelId="{271D26E6-F287-4D80-9A18-9592C4A54287}" type="pres">
      <dgm:prSet presAssocID="{5D4535AA-DC67-4A98-8032-92F4B2EE4B54}" presName="negativeSpace" presStyleCnt="0"/>
      <dgm:spPr/>
    </dgm:pt>
    <dgm:pt modelId="{8487CB30-BE16-45A9-A514-8BB362C04128}" type="pres">
      <dgm:prSet presAssocID="{5D4535AA-DC67-4A98-8032-92F4B2EE4B54}" presName="childText" presStyleLbl="conFgAcc1" presStyleIdx="5" presStyleCnt="6">
        <dgm:presLayoutVars>
          <dgm:bulletEnabled val="1"/>
        </dgm:presLayoutVars>
      </dgm:prSet>
      <dgm:spPr/>
    </dgm:pt>
  </dgm:ptLst>
  <dgm:cxnLst>
    <dgm:cxn modelId="{4F5C4F0B-CAF9-44F3-8489-A94520FFD8E9}" srcId="{4B098B48-9BA0-4935-B10D-B5286D5DA540}" destId="{EEAB6DDF-7216-4711-BB35-6C1E0267CAEC}" srcOrd="2" destOrd="0" parTransId="{8910FD56-CD68-4F9C-8251-22CDCEB9E400}" sibTransId="{3A0CD1E6-284A-4B6A-9FA2-191A6E1DEB36}"/>
    <dgm:cxn modelId="{CFF9B20E-7C32-487D-BC9F-5DD3CA1BFB1C}" type="presOf" srcId="{ACDA3097-5253-4B98-BAE5-1C77E8558EB2}" destId="{EE3D9BD4-399A-46B0-93F4-14DA75DAD7C5}" srcOrd="0" destOrd="0" presId="urn:microsoft.com/office/officeart/2005/8/layout/list1"/>
    <dgm:cxn modelId="{2670622B-856A-4FFD-9A5F-0FAEC5DC5D4C}" srcId="{4B098B48-9BA0-4935-B10D-B5286D5DA540}" destId="{5D4535AA-DC67-4A98-8032-92F4B2EE4B54}" srcOrd="5" destOrd="0" parTransId="{D11563BB-99C8-44FE-A9B9-4A4DB5F41698}" sibTransId="{5D11DB60-6D2A-4AFE-8053-4A75921D002A}"/>
    <dgm:cxn modelId="{0F68B62D-8D79-44ED-8A6A-3A712FF5DC7F}" type="presOf" srcId="{EE09F01A-1D6A-4955-96D1-B69407FB2BD1}" destId="{0B4D1C5E-921A-48A2-A06C-90A198557FC4}" srcOrd="0" destOrd="0" presId="urn:microsoft.com/office/officeart/2005/8/layout/list1"/>
    <dgm:cxn modelId="{FD9B3C2E-2E65-48FC-B119-C99907CA7B75}" type="presOf" srcId="{EAB0CD23-E545-44A9-9A91-AB9CAB52E042}" destId="{D81CB9A1-67F0-44B0-B10F-39BB23965733}" srcOrd="0" destOrd="0" presId="urn:microsoft.com/office/officeart/2005/8/layout/list1"/>
    <dgm:cxn modelId="{8F2B6A36-8D10-42C6-8AF2-6D0C68434217}" type="presOf" srcId="{8CAA7A20-96D6-4179-AA6E-FF1C7452874B}" destId="{81FB414C-6875-4EC4-9378-4AEBC9EE4578}" srcOrd="1" destOrd="0" presId="urn:microsoft.com/office/officeart/2005/8/layout/list1"/>
    <dgm:cxn modelId="{D87DF43B-6903-41AA-9174-10D25497892F}" srcId="{4B098B48-9BA0-4935-B10D-B5286D5DA540}" destId="{ACDA3097-5253-4B98-BAE5-1C77E8558EB2}" srcOrd="0" destOrd="0" parTransId="{24681010-D9B4-4C05-9281-29C2B04C6EFF}" sibTransId="{A65E8ED8-C039-4131-90C1-31805F40B2C8}"/>
    <dgm:cxn modelId="{E96D8152-5DB0-4E2F-BEF5-768D5500F2A0}" srcId="{4B098B48-9BA0-4935-B10D-B5286D5DA540}" destId="{EAB0CD23-E545-44A9-9A91-AB9CAB52E042}" srcOrd="1" destOrd="0" parTransId="{43DC8BA1-FD1C-4D3A-B246-302012209ABA}" sibTransId="{85D48AD8-E905-4650-A131-32C395B1F0FE}"/>
    <dgm:cxn modelId="{1DDCB086-8213-4E64-BA23-D0EEB2D59C57}" srcId="{4B098B48-9BA0-4935-B10D-B5286D5DA540}" destId="{EE09F01A-1D6A-4955-96D1-B69407FB2BD1}" srcOrd="4" destOrd="0" parTransId="{A744DB70-B6C9-41DD-AF2F-8A125CECC49E}" sibTransId="{38376D3D-B71E-430B-AB8F-34BF0AFF88E8}"/>
    <dgm:cxn modelId="{205AFC8B-1F31-4C21-85C7-F93C5CD1B778}" type="presOf" srcId="{ACDA3097-5253-4B98-BAE5-1C77E8558EB2}" destId="{49A9561F-2D05-411C-A771-1A0461B44035}" srcOrd="1" destOrd="0" presId="urn:microsoft.com/office/officeart/2005/8/layout/list1"/>
    <dgm:cxn modelId="{1CCED88E-8CC4-4D1F-A326-F0BE36E73B69}" srcId="{4B098B48-9BA0-4935-B10D-B5286D5DA540}" destId="{8CAA7A20-96D6-4179-AA6E-FF1C7452874B}" srcOrd="3" destOrd="0" parTransId="{6DC65ACB-3771-41A7-8ECF-AF10B9B68BA8}" sibTransId="{51146DC6-E094-4C5E-BF22-4E95589F7915}"/>
    <dgm:cxn modelId="{57B5728F-7C8B-48E3-971C-70100DEB03EC}" type="presOf" srcId="{8CAA7A20-96D6-4179-AA6E-FF1C7452874B}" destId="{13899385-A53A-45BB-A193-2D20DE21ABBB}" srcOrd="0" destOrd="0" presId="urn:microsoft.com/office/officeart/2005/8/layout/list1"/>
    <dgm:cxn modelId="{E05DDA97-95BF-4BF4-9B64-03CB7E196095}" type="presOf" srcId="{4B098B48-9BA0-4935-B10D-B5286D5DA540}" destId="{52A18196-A46C-4BF9-9651-F9AB9CD8E4B0}" srcOrd="0" destOrd="0" presId="urn:microsoft.com/office/officeart/2005/8/layout/list1"/>
    <dgm:cxn modelId="{5A54ADCD-8597-4923-A53B-BD00E242D468}" type="presOf" srcId="{EEAB6DDF-7216-4711-BB35-6C1E0267CAEC}" destId="{BD057CFE-BC5E-415C-A327-9542A0D96A44}" srcOrd="1" destOrd="0" presId="urn:microsoft.com/office/officeart/2005/8/layout/list1"/>
    <dgm:cxn modelId="{C4E2E7D8-B5EE-47EF-BEB9-D1A1B128BFE0}" type="presOf" srcId="{EEAB6DDF-7216-4711-BB35-6C1E0267CAEC}" destId="{2BE863C6-60EB-42FE-9A99-2B240AC60022}" srcOrd="0" destOrd="0" presId="urn:microsoft.com/office/officeart/2005/8/layout/list1"/>
    <dgm:cxn modelId="{A9CA03E4-977D-4EC7-BEAB-098DDC733D92}" type="presOf" srcId="{EE09F01A-1D6A-4955-96D1-B69407FB2BD1}" destId="{CAF52FB7-12BF-4207-B84D-D073C1A4797F}" srcOrd="1" destOrd="0" presId="urn:microsoft.com/office/officeart/2005/8/layout/list1"/>
    <dgm:cxn modelId="{304E4EF2-F6C6-4534-876B-A4002DCF2090}" type="presOf" srcId="{EAB0CD23-E545-44A9-9A91-AB9CAB52E042}" destId="{B75E028D-7DD9-49E7-9CB8-B53D8AA6BF7C}" srcOrd="1" destOrd="0" presId="urn:microsoft.com/office/officeart/2005/8/layout/list1"/>
    <dgm:cxn modelId="{F454B3F6-4E9F-416F-A172-0E9F055E4BE9}" type="presOf" srcId="{5D4535AA-DC67-4A98-8032-92F4B2EE4B54}" destId="{A932EF1F-7C80-4B01-BF01-6538D9F01260}" srcOrd="0" destOrd="0" presId="urn:microsoft.com/office/officeart/2005/8/layout/list1"/>
    <dgm:cxn modelId="{1B8F42FC-3A19-4A52-B2EA-B07254C1E0E5}" type="presOf" srcId="{5D4535AA-DC67-4A98-8032-92F4B2EE4B54}" destId="{4A6F3BB9-A4AA-49E2-972E-CACDC5CB8FB6}" srcOrd="1" destOrd="0" presId="urn:microsoft.com/office/officeart/2005/8/layout/list1"/>
    <dgm:cxn modelId="{E607B44A-77E7-4F62-97F9-FABA2216F28B}" type="presParOf" srcId="{52A18196-A46C-4BF9-9651-F9AB9CD8E4B0}" destId="{4BBE5DA4-B318-4D27-9ABC-5581F271FA3D}" srcOrd="0" destOrd="0" presId="urn:microsoft.com/office/officeart/2005/8/layout/list1"/>
    <dgm:cxn modelId="{4921D3F2-4C48-4011-8482-A956D6676C21}" type="presParOf" srcId="{4BBE5DA4-B318-4D27-9ABC-5581F271FA3D}" destId="{EE3D9BD4-399A-46B0-93F4-14DA75DAD7C5}" srcOrd="0" destOrd="0" presId="urn:microsoft.com/office/officeart/2005/8/layout/list1"/>
    <dgm:cxn modelId="{C5EEF90D-0EB1-4621-A990-AAFEC1A9547D}" type="presParOf" srcId="{4BBE5DA4-B318-4D27-9ABC-5581F271FA3D}" destId="{49A9561F-2D05-411C-A771-1A0461B44035}" srcOrd="1" destOrd="0" presId="urn:microsoft.com/office/officeart/2005/8/layout/list1"/>
    <dgm:cxn modelId="{CE0765A4-5F33-4FEF-9631-665BF38286CF}" type="presParOf" srcId="{52A18196-A46C-4BF9-9651-F9AB9CD8E4B0}" destId="{6CB343AA-9BA0-4B22-8563-52ED47D48A67}" srcOrd="1" destOrd="0" presId="urn:microsoft.com/office/officeart/2005/8/layout/list1"/>
    <dgm:cxn modelId="{CCCFABA5-DBC8-444E-8647-7C35A2BD1AE3}" type="presParOf" srcId="{52A18196-A46C-4BF9-9651-F9AB9CD8E4B0}" destId="{F873C547-1BBD-4F7B-BC4A-3DA555EC74F8}" srcOrd="2" destOrd="0" presId="urn:microsoft.com/office/officeart/2005/8/layout/list1"/>
    <dgm:cxn modelId="{F3177C41-833E-4303-B1C3-AF096839F63C}" type="presParOf" srcId="{52A18196-A46C-4BF9-9651-F9AB9CD8E4B0}" destId="{A9CEDC38-CCE8-466A-A911-630A76922EC6}" srcOrd="3" destOrd="0" presId="urn:microsoft.com/office/officeart/2005/8/layout/list1"/>
    <dgm:cxn modelId="{365F2209-69EE-4EFB-8B50-D8541EADBD33}" type="presParOf" srcId="{52A18196-A46C-4BF9-9651-F9AB9CD8E4B0}" destId="{C135EEE3-B15A-472F-A31C-115B4B4CA48A}" srcOrd="4" destOrd="0" presId="urn:microsoft.com/office/officeart/2005/8/layout/list1"/>
    <dgm:cxn modelId="{6D71BFFF-2035-4E67-8179-EB5BB011C161}" type="presParOf" srcId="{C135EEE3-B15A-472F-A31C-115B4B4CA48A}" destId="{D81CB9A1-67F0-44B0-B10F-39BB23965733}" srcOrd="0" destOrd="0" presId="urn:microsoft.com/office/officeart/2005/8/layout/list1"/>
    <dgm:cxn modelId="{A8337480-5519-4B66-BD75-BC1BDDF515D3}" type="presParOf" srcId="{C135EEE3-B15A-472F-A31C-115B4B4CA48A}" destId="{B75E028D-7DD9-49E7-9CB8-B53D8AA6BF7C}" srcOrd="1" destOrd="0" presId="urn:microsoft.com/office/officeart/2005/8/layout/list1"/>
    <dgm:cxn modelId="{FA904098-5B8A-465C-82D5-10C832D06E74}" type="presParOf" srcId="{52A18196-A46C-4BF9-9651-F9AB9CD8E4B0}" destId="{E7CF886D-C9EE-4231-BE4C-E5F9802B119A}" srcOrd="5" destOrd="0" presId="urn:microsoft.com/office/officeart/2005/8/layout/list1"/>
    <dgm:cxn modelId="{1FEA49C1-6AF9-4858-A3D0-A96955FAAA4D}" type="presParOf" srcId="{52A18196-A46C-4BF9-9651-F9AB9CD8E4B0}" destId="{9ADA535F-C37E-4CC1-852E-4FC6BF8F7167}" srcOrd="6" destOrd="0" presId="urn:microsoft.com/office/officeart/2005/8/layout/list1"/>
    <dgm:cxn modelId="{F4B96708-1668-4832-A82B-5E5162B3F292}" type="presParOf" srcId="{52A18196-A46C-4BF9-9651-F9AB9CD8E4B0}" destId="{89D6F79F-3A25-4B80-BF08-361420B8263C}" srcOrd="7" destOrd="0" presId="urn:microsoft.com/office/officeart/2005/8/layout/list1"/>
    <dgm:cxn modelId="{B87BA19F-CBD9-4C04-9977-885D9D128667}" type="presParOf" srcId="{52A18196-A46C-4BF9-9651-F9AB9CD8E4B0}" destId="{DCE447E9-A155-4042-B550-1353E4090540}" srcOrd="8" destOrd="0" presId="urn:microsoft.com/office/officeart/2005/8/layout/list1"/>
    <dgm:cxn modelId="{44E5E5D7-EE2D-4189-B84A-2DE34B4D96A2}" type="presParOf" srcId="{DCE447E9-A155-4042-B550-1353E4090540}" destId="{2BE863C6-60EB-42FE-9A99-2B240AC60022}" srcOrd="0" destOrd="0" presId="urn:microsoft.com/office/officeart/2005/8/layout/list1"/>
    <dgm:cxn modelId="{64578372-1507-457A-85BB-1ECF120DAB6F}" type="presParOf" srcId="{DCE447E9-A155-4042-B550-1353E4090540}" destId="{BD057CFE-BC5E-415C-A327-9542A0D96A44}" srcOrd="1" destOrd="0" presId="urn:microsoft.com/office/officeart/2005/8/layout/list1"/>
    <dgm:cxn modelId="{60DD5E44-00D0-4385-ADEA-7B4DF37CF1CF}" type="presParOf" srcId="{52A18196-A46C-4BF9-9651-F9AB9CD8E4B0}" destId="{7A01B5BC-9694-4CD0-BC10-CE18FF62D145}" srcOrd="9" destOrd="0" presId="urn:microsoft.com/office/officeart/2005/8/layout/list1"/>
    <dgm:cxn modelId="{8D2A175D-C9F4-4455-A8A7-7AB25099B528}" type="presParOf" srcId="{52A18196-A46C-4BF9-9651-F9AB9CD8E4B0}" destId="{BACEF779-4C62-4C7E-884F-AAEE1A6557AA}" srcOrd="10" destOrd="0" presId="urn:microsoft.com/office/officeart/2005/8/layout/list1"/>
    <dgm:cxn modelId="{A53F6DA7-CA09-49CF-986D-0E76459D246F}" type="presParOf" srcId="{52A18196-A46C-4BF9-9651-F9AB9CD8E4B0}" destId="{043BDA90-95AD-49C1-91CA-E8CFFCA9AC95}" srcOrd="11" destOrd="0" presId="urn:microsoft.com/office/officeart/2005/8/layout/list1"/>
    <dgm:cxn modelId="{97FBC555-3E33-422D-8495-A5C0EDC5AD64}" type="presParOf" srcId="{52A18196-A46C-4BF9-9651-F9AB9CD8E4B0}" destId="{487EC78F-EB6F-423B-8015-B77CA2BECEE2}" srcOrd="12" destOrd="0" presId="urn:microsoft.com/office/officeart/2005/8/layout/list1"/>
    <dgm:cxn modelId="{3B6BBFF5-229F-4E45-BC71-C4216B6DD1CE}" type="presParOf" srcId="{487EC78F-EB6F-423B-8015-B77CA2BECEE2}" destId="{13899385-A53A-45BB-A193-2D20DE21ABBB}" srcOrd="0" destOrd="0" presId="urn:microsoft.com/office/officeart/2005/8/layout/list1"/>
    <dgm:cxn modelId="{6E1B1306-2A75-48E3-B313-34FB0FF993C0}" type="presParOf" srcId="{487EC78F-EB6F-423B-8015-B77CA2BECEE2}" destId="{81FB414C-6875-4EC4-9378-4AEBC9EE4578}" srcOrd="1" destOrd="0" presId="urn:microsoft.com/office/officeart/2005/8/layout/list1"/>
    <dgm:cxn modelId="{CE60CA4F-8D72-4AC3-8423-F6BDABB265EE}" type="presParOf" srcId="{52A18196-A46C-4BF9-9651-F9AB9CD8E4B0}" destId="{42972BDD-4A5B-4E4C-A108-4DAB05B2ECF3}" srcOrd="13" destOrd="0" presId="urn:microsoft.com/office/officeart/2005/8/layout/list1"/>
    <dgm:cxn modelId="{5F63E518-6700-41A3-B0A3-43E5A43CE942}" type="presParOf" srcId="{52A18196-A46C-4BF9-9651-F9AB9CD8E4B0}" destId="{B3AA12FB-0A14-4D5B-8A11-F83E34D5B70B}" srcOrd="14" destOrd="0" presId="urn:microsoft.com/office/officeart/2005/8/layout/list1"/>
    <dgm:cxn modelId="{687C0473-2EEC-47BC-B8A2-BB5148EE2F0E}" type="presParOf" srcId="{52A18196-A46C-4BF9-9651-F9AB9CD8E4B0}" destId="{0183DA26-DB0B-4ECC-9010-1FB4B002C918}" srcOrd="15" destOrd="0" presId="urn:microsoft.com/office/officeart/2005/8/layout/list1"/>
    <dgm:cxn modelId="{283A4412-C9EE-44F3-8CDE-C3D4BAD6A9CB}" type="presParOf" srcId="{52A18196-A46C-4BF9-9651-F9AB9CD8E4B0}" destId="{5413E51D-C133-4D50-AE44-796EF7F903A1}" srcOrd="16" destOrd="0" presId="urn:microsoft.com/office/officeart/2005/8/layout/list1"/>
    <dgm:cxn modelId="{3AED2A98-3D62-495C-A43A-EFBA64107EDE}" type="presParOf" srcId="{5413E51D-C133-4D50-AE44-796EF7F903A1}" destId="{0B4D1C5E-921A-48A2-A06C-90A198557FC4}" srcOrd="0" destOrd="0" presId="urn:microsoft.com/office/officeart/2005/8/layout/list1"/>
    <dgm:cxn modelId="{F9BAA178-4B40-4C9D-84C5-9779D5A179F1}" type="presParOf" srcId="{5413E51D-C133-4D50-AE44-796EF7F903A1}" destId="{CAF52FB7-12BF-4207-B84D-D073C1A4797F}" srcOrd="1" destOrd="0" presId="urn:microsoft.com/office/officeart/2005/8/layout/list1"/>
    <dgm:cxn modelId="{955B5E3E-6122-4EDA-9247-BDDFB33437CF}" type="presParOf" srcId="{52A18196-A46C-4BF9-9651-F9AB9CD8E4B0}" destId="{A3AEE8AD-879A-4E5F-BCFB-54367CDE6434}" srcOrd="17" destOrd="0" presId="urn:microsoft.com/office/officeart/2005/8/layout/list1"/>
    <dgm:cxn modelId="{425AC1E9-33D7-4E6F-9CE9-370469A8B662}" type="presParOf" srcId="{52A18196-A46C-4BF9-9651-F9AB9CD8E4B0}" destId="{E9939E46-F12F-4EC2-863D-A21452B59198}" srcOrd="18" destOrd="0" presId="urn:microsoft.com/office/officeart/2005/8/layout/list1"/>
    <dgm:cxn modelId="{300FE276-18C3-4B5C-B9F0-A8EC8BB1DAF4}" type="presParOf" srcId="{52A18196-A46C-4BF9-9651-F9AB9CD8E4B0}" destId="{83A89457-0AB2-4281-A135-724E1760849A}" srcOrd="19" destOrd="0" presId="urn:microsoft.com/office/officeart/2005/8/layout/list1"/>
    <dgm:cxn modelId="{78ECC0EF-56AD-42B7-9B7D-93F573D4EFD9}" type="presParOf" srcId="{52A18196-A46C-4BF9-9651-F9AB9CD8E4B0}" destId="{A0963D49-21D6-4029-BD02-7484F754AE59}" srcOrd="20" destOrd="0" presId="urn:microsoft.com/office/officeart/2005/8/layout/list1"/>
    <dgm:cxn modelId="{17846996-C962-422F-96A4-09CD825E8A51}" type="presParOf" srcId="{A0963D49-21D6-4029-BD02-7484F754AE59}" destId="{A932EF1F-7C80-4B01-BF01-6538D9F01260}" srcOrd="0" destOrd="0" presId="urn:microsoft.com/office/officeart/2005/8/layout/list1"/>
    <dgm:cxn modelId="{8A6307AF-0680-48AB-A826-322E8ADAE7F1}" type="presParOf" srcId="{A0963D49-21D6-4029-BD02-7484F754AE59}" destId="{4A6F3BB9-A4AA-49E2-972E-CACDC5CB8FB6}" srcOrd="1" destOrd="0" presId="urn:microsoft.com/office/officeart/2005/8/layout/list1"/>
    <dgm:cxn modelId="{C7681F54-AB7B-42E1-A4FE-E556169E2F16}" type="presParOf" srcId="{52A18196-A46C-4BF9-9651-F9AB9CD8E4B0}" destId="{271D26E6-F287-4D80-9A18-9592C4A54287}" srcOrd="21" destOrd="0" presId="urn:microsoft.com/office/officeart/2005/8/layout/list1"/>
    <dgm:cxn modelId="{D2708086-4C5A-4206-99BE-5A40A0B0477B}" type="presParOf" srcId="{52A18196-A46C-4BF9-9651-F9AB9CD8E4B0}" destId="{8487CB30-BE16-45A9-A514-8BB362C04128}"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FE7B86-F71A-4874-A2D0-B4DE9CFF1768}" type="doc">
      <dgm:prSet loTypeId="urn:microsoft.com/office/officeart/2008/layout/LinedList" loCatId="list" qsTypeId="urn:microsoft.com/office/officeart/2005/8/quickstyle/simple3" qsCatId="simple" csTypeId="urn:microsoft.com/office/officeart/2005/8/colors/colorful5" csCatId="colorful" phldr="1"/>
      <dgm:spPr/>
      <dgm:t>
        <a:bodyPr/>
        <a:lstStyle/>
        <a:p>
          <a:endParaRPr lang="en-US"/>
        </a:p>
      </dgm:t>
    </dgm:pt>
    <dgm:pt modelId="{F0B99801-2B98-4A83-8B51-75A05B0066F5}">
      <dgm:prSet/>
      <dgm:spPr/>
      <dgm:t>
        <a:bodyPr/>
        <a:lstStyle/>
        <a:p>
          <a:r>
            <a:rPr lang="en-US" dirty="0"/>
            <a:t>Telecom network often encounters large number of tweets based on the user experience for a network. This huge amount of raw data can be used for industrial or business purpose by organizing according to our requirement and processing.</a:t>
          </a:r>
        </a:p>
      </dgm:t>
    </dgm:pt>
    <dgm:pt modelId="{E7E43F2E-DAEC-49A6-AEE7-64413D520155}" type="parTrans" cxnId="{8599D4B8-13A5-44F1-9276-6887384EFDBA}">
      <dgm:prSet/>
      <dgm:spPr/>
      <dgm:t>
        <a:bodyPr/>
        <a:lstStyle/>
        <a:p>
          <a:endParaRPr lang="en-US"/>
        </a:p>
      </dgm:t>
    </dgm:pt>
    <dgm:pt modelId="{F8914D04-EDBE-445B-9002-527F2E66FB52}" type="sibTrans" cxnId="{8599D4B8-13A5-44F1-9276-6887384EFDBA}">
      <dgm:prSet/>
      <dgm:spPr/>
      <dgm:t>
        <a:bodyPr/>
        <a:lstStyle/>
        <a:p>
          <a:endParaRPr lang="en-US"/>
        </a:p>
      </dgm:t>
    </dgm:pt>
    <dgm:pt modelId="{582EF3D0-B3C5-4AB8-A129-287C3FBF1659}">
      <dgm:prSet/>
      <dgm:spPr/>
      <dgm:t>
        <a:bodyPr/>
        <a:lstStyle/>
        <a:p>
          <a:r>
            <a:rPr lang="en-US" dirty="0"/>
            <a:t>This project aims to address the social media review challenges for the telecom companies by extracting the tweets, analyzing them and segregating them into various categories to help the company understand the concerns of their customers and thereby, save millions and prevent customer churn.</a:t>
          </a:r>
        </a:p>
      </dgm:t>
    </dgm:pt>
    <dgm:pt modelId="{876757CE-31C7-4919-A2A6-109E9EF40369}" type="parTrans" cxnId="{5D5064B8-98B6-4C4D-8687-E083E2C810A3}">
      <dgm:prSet/>
      <dgm:spPr/>
      <dgm:t>
        <a:bodyPr/>
        <a:lstStyle/>
        <a:p>
          <a:endParaRPr lang="en-US"/>
        </a:p>
      </dgm:t>
    </dgm:pt>
    <dgm:pt modelId="{DE2203A2-A823-41DA-B9D3-86133F4B8B69}" type="sibTrans" cxnId="{5D5064B8-98B6-4C4D-8687-E083E2C810A3}">
      <dgm:prSet/>
      <dgm:spPr/>
      <dgm:t>
        <a:bodyPr/>
        <a:lstStyle/>
        <a:p>
          <a:endParaRPr lang="en-US"/>
        </a:p>
      </dgm:t>
    </dgm:pt>
    <dgm:pt modelId="{63D102CE-66DA-4EA2-A153-C3D82AA4D8FD}" type="pres">
      <dgm:prSet presAssocID="{38FE7B86-F71A-4874-A2D0-B4DE9CFF1768}" presName="vert0" presStyleCnt="0">
        <dgm:presLayoutVars>
          <dgm:dir/>
          <dgm:animOne val="branch"/>
          <dgm:animLvl val="lvl"/>
        </dgm:presLayoutVars>
      </dgm:prSet>
      <dgm:spPr/>
    </dgm:pt>
    <dgm:pt modelId="{09F7E8F0-1369-4CFB-9231-16E375398D3D}" type="pres">
      <dgm:prSet presAssocID="{F0B99801-2B98-4A83-8B51-75A05B0066F5}" presName="thickLine" presStyleLbl="alignNode1" presStyleIdx="0" presStyleCnt="2"/>
      <dgm:spPr/>
    </dgm:pt>
    <dgm:pt modelId="{B7AE67ED-1A79-4C65-A40A-23449F5DA912}" type="pres">
      <dgm:prSet presAssocID="{F0B99801-2B98-4A83-8B51-75A05B0066F5}" presName="horz1" presStyleCnt="0"/>
      <dgm:spPr/>
    </dgm:pt>
    <dgm:pt modelId="{828F10E5-1FA9-4475-BF30-74A53F59F197}" type="pres">
      <dgm:prSet presAssocID="{F0B99801-2B98-4A83-8B51-75A05B0066F5}" presName="tx1" presStyleLbl="revTx" presStyleIdx="0" presStyleCnt="2"/>
      <dgm:spPr/>
    </dgm:pt>
    <dgm:pt modelId="{C07FF8B6-CB33-4991-B98E-A6E56BE45369}" type="pres">
      <dgm:prSet presAssocID="{F0B99801-2B98-4A83-8B51-75A05B0066F5}" presName="vert1" presStyleCnt="0"/>
      <dgm:spPr/>
    </dgm:pt>
    <dgm:pt modelId="{D05B6482-E8E7-4051-A329-B99C28DC251F}" type="pres">
      <dgm:prSet presAssocID="{582EF3D0-B3C5-4AB8-A129-287C3FBF1659}" presName="thickLine" presStyleLbl="alignNode1" presStyleIdx="1" presStyleCnt="2"/>
      <dgm:spPr/>
    </dgm:pt>
    <dgm:pt modelId="{663D793D-1200-42E8-9DB5-9C3160198C88}" type="pres">
      <dgm:prSet presAssocID="{582EF3D0-B3C5-4AB8-A129-287C3FBF1659}" presName="horz1" presStyleCnt="0"/>
      <dgm:spPr/>
    </dgm:pt>
    <dgm:pt modelId="{743DA820-9B17-47C8-A59E-1F227A13A1DC}" type="pres">
      <dgm:prSet presAssocID="{582EF3D0-B3C5-4AB8-A129-287C3FBF1659}" presName="tx1" presStyleLbl="revTx" presStyleIdx="1" presStyleCnt="2"/>
      <dgm:spPr/>
    </dgm:pt>
    <dgm:pt modelId="{4F598011-C5A3-4B1B-9925-94D7C6A0480F}" type="pres">
      <dgm:prSet presAssocID="{582EF3D0-B3C5-4AB8-A129-287C3FBF1659}" presName="vert1" presStyleCnt="0"/>
      <dgm:spPr/>
    </dgm:pt>
  </dgm:ptLst>
  <dgm:cxnLst>
    <dgm:cxn modelId="{5A0B940F-FE32-4C5F-811D-B9F779305B13}" type="presOf" srcId="{F0B99801-2B98-4A83-8B51-75A05B0066F5}" destId="{828F10E5-1FA9-4475-BF30-74A53F59F197}" srcOrd="0" destOrd="0" presId="urn:microsoft.com/office/officeart/2008/layout/LinedList"/>
    <dgm:cxn modelId="{F0B8081A-EF8D-4743-B72B-565D13A1276A}" type="presOf" srcId="{38FE7B86-F71A-4874-A2D0-B4DE9CFF1768}" destId="{63D102CE-66DA-4EA2-A153-C3D82AA4D8FD}" srcOrd="0" destOrd="0" presId="urn:microsoft.com/office/officeart/2008/layout/LinedList"/>
    <dgm:cxn modelId="{3BDE3AB4-5842-405F-B8FB-5060E2C2DA40}" type="presOf" srcId="{582EF3D0-B3C5-4AB8-A129-287C3FBF1659}" destId="{743DA820-9B17-47C8-A59E-1F227A13A1DC}" srcOrd="0" destOrd="0" presId="urn:microsoft.com/office/officeart/2008/layout/LinedList"/>
    <dgm:cxn modelId="{5D5064B8-98B6-4C4D-8687-E083E2C810A3}" srcId="{38FE7B86-F71A-4874-A2D0-B4DE9CFF1768}" destId="{582EF3D0-B3C5-4AB8-A129-287C3FBF1659}" srcOrd="1" destOrd="0" parTransId="{876757CE-31C7-4919-A2A6-109E9EF40369}" sibTransId="{DE2203A2-A823-41DA-B9D3-86133F4B8B69}"/>
    <dgm:cxn modelId="{8599D4B8-13A5-44F1-9276-6887384EFDBA}" srcId="{38FE7B86-F71A-4874-A2D0-B4DE9CFF1768}" destId="{F0B99801-2B98-4A83-8B51-75A05B0066F5}" srcOrd="0" destOrd="0" parTransId="{E7E43F2E-DAEC-49A6-AEE7-64413D520155}" sibTransId="{F8914D04-EDBE-445B-9002-527F2E66FB52}"/>
    <dgm:cxn modelId="{90278797-E914-4A6A-AB1A-B3157BA4EDD4}" type="presParOf" srcId="{63D102CE-66DA-4EA2-A153-C3D82AA4D8FD}" destId="{09F7E8F0-1369-4CFB-9231-16E375398D3D}" srcOrd="0" destOrd="0" presId="urn:microsoft.com/office/officeart/2008/layout/LinedList"/>
    <dgm:cxn modelId="{34D1F4E4-E6A8-4D07-8A8D-CFB32455A3A5}" type="presParOf" srcId="{63D102CE-66DA-4EA2-A153-C3D82AA4D8FD}" destId="{B7AE67ED-1A79-4C65-A40A-23449F5DA912}" srcOrd="1" destOrd="0" presId="urn:microsoft.com/office/officeart/2008/layout/LinedList"/>
    <dgm:cxn modelId="{F05B1C46-3C6D-43E4-A126-6FD6CF8641D9}" type="presParOf" srcId="{B7AE67ED-1A79-4C65-A40A-23449F5DA912}" destId="{828F10E5-1FA9-4475-BF30-74A53F59F197}" srcOrd="0" destOrd="0" presId="urn:microsoft.com/office/officeart/2008/layout/LinedList"/>
    <dgm:cxn modelId="{4F289E25-9EDE-429A-B8A9-79DB557543EE}" type="presParOf" srcId="{B7AE67ED-1A79-4C65-A40A-23449F5DA912}" destId="{C07FF8B6-CB33-4991-B98E-A6E56BE45369}" srcOrd="1" destOrd="0" presId="urn:microsoft.com/office/officeart/2008/layout/LinedList"/>
    <dgm:cxn modelId="{DDDA2304-24DE-4103-A9F9-198618E925B5}" type="presParOf" srcId="{63D102CE-66DA-4EA2-A153-C3D82AA4D8FD}" destId="{D05B6482-E8E7-4051-A329-B99C28DC251F}" srcOrd="2" destOrd="0" presId="urn:microsoft.com/office/officeart/2008/layout/LinedList"/>
    <dgm:cxn modelId="{BBEE0F82-8B00-4F55-8AC0-45EBA315537E}" type="presParOf" srcId="{63D102CE-66DA-4EA2-A153-C3D82AA4D8FD}" destId="{663D793D-1200-42E8-9DB5-9C3160198C88}" srcOrd="3" destOrd="0" presId="urn:microsoft.com/office/officeart/2008/layout/LinedList"/>
    <dgm:cxn modelId="{B32ECAAE-7440-4FB4-9865-EB62349B690D}" type="presParOf" srcId="{663D793D-1200-42E8-9DB5-9C3160198C88}" destId="{743DA820-9B17-47C8-A59E-1F227A13A1DC}" srcOrd="0" destOrd="0" presId="urn:microsoft.com/office/officeart/2008/layout/LinedList"/>
    <dgm:cxn modelId="{D394A648-128A-4C46-A423-7354930BB8B5}" type="presParOf" srcId="{663D793D-1200-42E8-9DB5-9C3160198C88}" destId="{4F598011-C5A3-4B1B-9925-94D7C6A048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90270-47E4-4349-B112-3074901FACAB}"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9F17FFE8-B67B-4C3F-9AE3-5F29DE5B264F}">
      <dgm:prSet>
        <dgm:style>
          <a:lnRef idx="1">
            <a:schemeClr val="accent5"/>
          </a:lnRef>
          <a:fillRef idx="3">
            <a:schemeClr val="accent5"/>
          </a:fillRef>
          <a:effectRef idx="2">
            <a:schemeClr val="accent5"/>
          </a:effectRef>
          <a:fontRef idx="minor">
            <a:schemeClr val="lt1"/>
          </a:fontRef>
        </dgm:style>
      </dgm:prSet>
      <dgm:spPr/>
      <dgm:t>
        <a:bodyPr/>
        <a:lstStyle/>
        <a:p>
          <a:r>
            <a:rPr lang="en-US" dirty="0"/>
            <a:t>Examining Large amount of Verizon page tweets extracted from Twitter for a period of 4 days using hashtag #Verizon.</a:t>
          </a:r>
        </a:p>
      </dgm:t>
    </dgm:pt>
    <dgm:pt modelId="{4A02F10C-FF86-4A1E-9CB8-79E590E6EC8C}" type="parTrans" cxnId="{C98C56BB-C91C-493F-813D-4768339EA9E9}">
      <dgm:prSet/>
      <dgm:spPr/>
      <dgm:t>
        <a:bodyPr/>
        <a:lstStyle/>
        <a:p>
          <a:endParaRPr lang="en-US"/>
        </a:p>
      </dgm:t>
    </dgm:pt>
    <dgm:pt modelId="{89E6C0DD-F866-423F-8A5A-8F6FA7B27FAA}" type="sibTrans" cxnId="{C98C56BB-C91C-493F-813D-4768339EA9E9}">
      <dgm:prSet/>
      <dgm:spPr/>
      <dgm:t>
        <a:bodyPr/>
        <a:lstStyle/>
        <a:p>
          <a:endParaRPr lang="en-US"/>
        </a:p>
      </dgm:t>
    </dgm:pt>
    <dgm:pt modelId="{11AEEF37-1634-4914-B975-1540E2FB89A1}">
      <dgm:prSet>
        <dgm:style>
          <a:lnRef idx="1">
            <a:schemeClr val="accent5"/>
          </a:lnRef>
          <a:fillRef idx="3">
            <a:schemeClr val="accent5"/>
          </a:fillRef>
          <a:effectRef idx="2">
            <a:schemeClr val="accent5"/>
          </a:effectRef>
          <a:fontRef idx="minor">
            <a:schemeClr val="lt1"/>
          </a:fontRef>
        </dgm:style>
      </dgm:prSet>
      <dgm:spPr/>
      <dgm:t>
        <a:bodyPr/>
        <a:lstStyle/>
        <a:p>
          <a:r>
            <a:rPr lang="en-US" dirty="0"/>
            <a:t>Classifying the tweets into different labels based on the user experience for the network.</a:t>
          </a:r>
        </a:p>
      </dgm:t>
    </dgm:pt>
    <dgm:pt modelId="{E87E93CA-BA63-43C5-8FEE-A7FDBEF853EE}" type="parTrans" cxnId="{6B5B358A-B58D-4235-BCA8-3B06503CA419}">
      <dgm:prSet/>
      <dgm:spPr/>
      <dgm:t>
        <a:bodyPr/>
        <a:lstStyle/>
        <a:p>
          <a:endParaRPr lang="en-US"/>
        </a:p>
      </dgm:t>
    </dgm:pt>
    <dgm:pt modelId="{3A3C94BD-B6D5-416F-B852-861494500C53}" type="sibTrans" cxnId="{6B5B358A-B58D-4235-BCA8-3B06503CA419}">
      <dgm:prSet/>
      <dgm:spPr/>
      <dgm:t>
        <a:bodyPr/>
        <a:lstStyle/>
        <a:p>
          <a:endParaRPr lang="en-US"/>
        </a:p>
      </dgm:t>
    </dgm:pt>
    <dgm:pt modelId="{C760B80F-8D3C-4028-9714-781A27F27FBE}">
      <dgm:prSet>
        <dgm:style>
          <a:lnRef idx="1">
            <a:schemeClr val="accent5"/>
          </a:lnRef>
          <a:fillRef idx="3">
            <a:schemeClr val="accent5"/>
          </a:fillRef>
          <a:effectRef idx="2">
            <a:schemeClr val="accent5"/>
          </a:effectRef>
          <a:fontRef idx="minor">
            <a:schemeClr val="lt1"/>
          </a:fontRef>
        </dgm:style>
      </dgm:prSet>
      <dgm:spPr/>
      <dgm:t>
        <a:bodyPr/>
        <a:lstStyle/>
        <a:p>
          <a:r>
            <a:rPr lang="en-US" dirty="0"/>
            <a:t>Analyzing the tweets based on categories and gaining insights from the data.</a:t>
          </a:r>
        </a:p>
      </dgm:t>
    </dgm:pt>
    <dgm:pt modelId="{E07D1B92-79AD-458C-A209-601DC47E7A89}" type="parTrans" cxnId="{78DB374C-62CE-4E0B-AE7B-4658D7E578CF}">
      <dgm:prSet/>
      <dgm:spPr/>
      <dgm:t>
        <a:bodyPr/>
        <a:lstStyle/>
        <a:p>
          <a:endParaRPr lang="en-US"/>
        </a:p>
      </dgm:t>
    </dgm:pt>
    <dgm:pt modelId="{F6F1CF30-0025-4086-A646-863D62D47013}" type="sibTrans" cxnId="{78DB374C-62CE-4E0B-AE7B-4658D7E578CF}">
      <dgm:prSet/>
      <dgm:spPr/>
      <dgm:t>
        <a:bodyPr/>
        <a:lstStyle/>
        <a:p>
          <a:endParaRPr lang="en-US"/>
        </a:p>
      </dgm:t>
    </dgm:pt>
    <dgm:pt modelId="{B536F983-807E-437D-9216-1BB96D687B5E}">
      <dgm:prSet>
        <dgm:style>
          <a:lnRef idx="1">
            <a:schemeClr val="accent5"/>
          </a:lnRef>
          <a:fillRef idx="3">
            <a:schemeClr val="accent5"/>
          </a:fillRef>
          <a:effectRef idx="2">
            <a:schemeClr val="accent5"/>
          </a:effectRef>
          <a:fontRef idx="minor">
            <a:schemeClr val="lt1"/>
          </a:fontRef>
        </dgm:style>
      </dgm:prSet>
      <dgm:spPr/>
      <dgm:t>
        <a:bodyPr/>
        <a:lstStyle/>
        <a:p>
          <a:r>
            <a:rPr lang="en-US" dirty="0"/>
            <a:t>Performing visualization to better analyze the user experience.</a:t>
          </a:r>
        </a:p>
      </dgm:t>
    </dgm:pt>
    <dgm:pt modelId="{4110C12D-2D5A-47CD-B12A-AE6B9DA1360D}" type="parTrans" cxnId="{70D00274-5485-4558-B5CD-8F1B599B8D83}">
      <dgm:prSet/>
      <dgm:spPr/>
      <dgm:t>
        <a:bodyPr/>
        <a:lstStyle/>
        <a:p>
          <a:endParaRPr lang="en-US"/>
        </a:p>
      </dgm:t>
    </dgm:pt>
    <dgm:pt modelId="{34CDFA02-7A41-4536-A53C-8696EE8337AA}" type="sibTrans" cxnId="{70D00274-5485-4558-B5CD-8F1B599B8D83}">
      <dgm:prSet/>
      <dgm:spPr/>
      <dgm:t>
        <a:bodyPr/>
        <a:lstStyle/>
        <a:p>
          <a:endParaRPr lang="en-US"/>
        </a:p>
      </dgm:t>
    </dgm:pt>
    <dgm:pt modelId="{86F0374C-5B9B-44A4-BFFD-F44781954DF1}">
      <dgm:prSet>
        <dgm:style>
          <a:lnRef idx="1">
            <a:schemeClr val="accent5"/>
          </a:lnRef>
          <a:fillRef idx="3">
            <a:schemeClr val="accent5"/>
          </a:fillRef>
          <a:effectRef idx="2">
            <a:schemeClr val="accent5"/>
          </a:effectRef>
          <a:fontRef idx="minor">
            <a:schemeClr val="lt1"/>
          </a:fontRef>
        </dgm:style>
      </dgm:prSet>
      <dgm:spPr/>
      <dgm:t>
        <a:bodyPr/>
        <a:lstStyle/>
        <a:p>
          <a:r>
            <a:rPr lang="en-US" dirty="0"/>
            <a:t>Developing Model using Machine Learning algorithm to classify the tweets and evaluate the model.</a:t>
          </a:r>
        </a:p>
      </dgm:t>
    </dgm:pt>
    <dgm:pt modelId="{54ACE1DE-5088-4946-8859-31C4DD8CD930}" type="parTrans" cxnId="{F2DCE8EE-11A9-42EC-AA16-5A8180EB74E3}">
      <dgm:prSet/>
      <dgm:spPr/>
      <dgm:t>
        <a:bodyPr/>
        <a:lstStyle/>
        <a:p>
          <a:endParaRPr lang="en-US"/>
        </a:p>
      </dgm:t>
    </dgm:pt>
    <dgm:pt modelId="{137A86C3-1A01-44C2-B126-CDCC47695992}" type="sibTrans" cxnId="{F2DCE8EE-11A9-42EC-AA16-5A8180EB74E3}">
      <dgm:prSet/>
      <dgm:spPr/>
      <dgm:t>
        <a:bodyPr/>
        <a:lstStyle/>
        <a:p>
          <a:endParaRPr lang="en-US"/>
        </a:p>
      </dgm:t>
    </dgm:pt>
    <dgm:pt modelId="{D6A079A2-52B9-4413-98B7-A7FFAFBAF8A2}" type="pres">
      <dgm:prSet presAssocID="{0E690270-47E4-4349-B112-3074901FACAB}" presName="linear" presStyleCnt="0">
        <dgm:presLayoutVars>
          <dgm:animLvl val="lvl"/>
          <dgm:resizeHandles val="exact"/>
        </dgm:presLayoutVars>
      </dgm:prSet>
      <dgm:spPr/>
    </dgm:pt>
    <dgm:pt modelId="{CF3F9701-3231-43F5-81B3-F8DA90EB9A08}" type="pres">
      <dgm:prSet presAssocID="{9F17FFE8-B67B-4C3F-9AE3-5F29DE5B264F}" presName="parentText" presStyleLbl="node1" presStyleIdx="0" presStyleCnt="5">
        <dgm:presLayoutVars>
          <dgm:chMax val="0"/>
          <dgm:bulletEnabled val="1"/>
        </dgm:presLayoutVars>
      </dgm:prSet>
      <dgm:spPr/>
    </dgm:pt>
    <dgm:pt modelId="{1F5FD627-F4F3-4CEB-9D6E-20BB948D7283}" type="pres">
      <dgm:prSet presAssocID="{89E6C0DD-F866-423F-8A5A-8F6FA7B27FAA}" presName="spacer" presStyleCnt="0"/>
      <dgm:spPr/>
    </dgm:pt>
    <dgm:pt modelId="{C5D3D9EB-F532-47C2-8848-CCCE10BA4572}" type="pres">
      <dgm:prSet presAssocID="{11AEEF37-1634-4914-B975-1540E2FB89A1}" presName="parentText" presStyleLbl="node1" presStyleIdx="1" presStyleCnt="5">
        <dgm:presLayoutVars>
          <dgm:chMax val="0"/>
          <dgm:bulletEnabled val="1"/>
        </dgm:presLayoutVars>
      </dgm:prSet>
      <dgm:spPr/>
    </dgm:pt>
    <dgm:pt modelId="{359F31E4-58EE-4503-B794-14F8E1A93A20}" type="pres">
      <dgm:prSet presAssocID="{3A3C94BD-B6D5-416F-B852-861494500C53}" presName="spacer" presStyleCnt="0"/>
      <dgm:spPr/>
    </dgm:pt>
    <dgm:pt modelId="{4B8139EF-A40F-4662-A56F-8E92489F0CEA}" type="pres">
      <dgm:prSet presAssocID="{C760B80F-8D3C-4028-9714-781A27F27FBE}" presName="parentText" presStyleLbl="node1" presStyleIdx="2" presStyleCnt="5">
        <dgm:presLayoutVars>
          <dgm:chMax val="0"/>
          <dgm:bulletEnabled val="1"/>
        </dgm:presLayoutVars>
      </dgm:prSet>
      <dgm:spPr/>
    </dgm:pt>
    <dgm:pt modelId="{9C11638A-E57D-4747-BCDF-82F17940B9E9}" type="pres">
      <dgm:prSet presAssocID="{F6F1CF30-0025-4086-A646-863D62D47013}" presName="spacer" presStyleCnt="0"/>
      <dgm:spPr/>
    </dgm:pt>
    <dgm:pt modelId="{6A7173A0-E474-4F01-A7AD-4596D108ED4A}" type="pres">
      <dgm:prSet presAssocID="{B536F983-807E-437D-9216-1BB96D687B5E}" presName="parentText" presStyleLbl="node1" presStyleIdx="3" presStyleCnt="5">
        <dgm:presLayoutVars>
          <dgm:chMax val="0"/>
          <dgm:bulletEnabled val="1"/>
        </dgm:presLayoutVars>
      </dgm:prSet>
      <dgm:spPr/>
    </dgm:pt>
    <dgm:pt modelId="{38DDD830-7A84-4EBE-811D-E660C24E28BB}" type="pres">
      <dgm:prSet presAssocID="{34CDFA02-7A41-4536-A53C-8696EE8337AA}" presName="spacer" presStyleCnt="0"/>
      <dgm:spPr/>
    </dgm:pt>
    <dgm:pt modelId="{3A5C030F-05AA-40D0-8FE4-3188E7188763}" type="pres">
      <dgm:prSet presAssocID="{86F0374C-5B9B-44A4-BFFD-F44781954DF1}" presName="parentText" presStyleLbl="node1" presStyleIdx="4" presStyleCnt="5">
        <dgm:presLayoutVars>
          <dgm:chMax val="0"/>
          <dgm:bulletEnabled val="1"/>
        </dgm:presLayoutVars>
      </dgm:prSet>
      <dgm:spPr/>
    </dgm:pt>
  </dgm:ptLst>
  <dgm:cxnLst>
    <dgm:cxn modelId="{2E052E36-BBB9-4351-92FF-824B6EAF9BED}" type="presOf" srcId="{9F17FFE8-B67B-4C3F-9AE3-5F29DE5B264F}" destId="{CF3F9701-3231-43F5-81B3-F8DA90EB9A08}" srcOrd="0" destOrd="0" presId="urn:microsoft.com/office/officeart/2005/8/layout/vList2"/>
    <dgm:cxn modelId="{78DB374C-62CE-4E0B-AE7B-4658D7E578CF}" srcId="{0E690270-47E4-4349-B112-3074901FACAB}" destId="{C760B80F-8D3C-4028-9714-781A27F27FBE}" srcOrd="2" destOrd="0" parTransId="{E07D1B92-79AD-458C-A209-601DC47E7A89}" sibTransId="{F6F1CF30-0025-4086-A646-863D62D47013}"/>
    <dgm:cxn modelId="{70D00274-5485-4558-B5CD-8F1B599B8D83}" srcId="{0E690270-47E4-4349-B112-3074901FACAB}" destId="{B536F983-807E-437D-9216-1BB96D687B5E}" srcOrd="3" destOrd="0" parTransId="{4110C12D-2D5A-47CD-B12A-AE6B9DA1360D}" sibTransId="{34CDFA02-7A41-4536-A53C-8696EE8337AA}"/>
    <dgm:cxn modelId="{008F037B-FBD1-4105-B6FD-09C2585E8CF9}" type="presOf" srcId="{86F0374C-5B9B-44A4-BFFD-F44781954DF1}" destId="{3A5C030F-05AA-40D0-8FE4-3188E7188763}" srcOrd="0" destOrd="0" presId="urn:microsoft.com/office/officeart/2005/8/layout/vList2"/>
    <dgm:cxn modelId="{6B5B358A-B58D-4235-BCA8-3B06503CA419}" srcId="{0E690270-47E4-4349-B112-3074901FACAB}" destId="{11AEEF37-1634-4914-B975-1540E2FB89A1}" srcOrd="1" destOrd="0" parTransId="{E87E93CA-BA63-43C5-8FEE-A7FDBEF853EE}" sibTransId="{3A3C94BD-B6D5-416F-B852-861494500C53}"/>
    <dgm:cxn modelId="{82992C95-C68F-41D5-BA40-BD7BF267C034}" type="presOf" srcId="{11AEEF37-1634-4914-B975-1540E2FB89A1}" destId="{C5D3D9EB-F532-47C2-8848-CCCE10BA4572}" srcOrd="0" destOrd="0" presId="urn:microsoft.com/office/officeart/2005/8/layout/vList2"/>
    <dgm:cxn modelId="{1FF28AA5-1609-46FA-B2AB-D980000FE7FF}" type="presOf" srcId="{B536F983-807E-437D-9216-1BB96D687B5E}" destId="{6A7173A0-E474-4F01-A7AD-4596D108ED4A}" srcOrd="0" destOrd="0" presId="urn:microsoft.com/office/officeart/2005/8/layout/vList2"/>
    <dgm:cxn modelId="{C98C56BB-C91C-493F-813D-4768339EA9E9}" srcId="{0E690270-47E4-4349-B112-3074901FACAB}" destId="{9F17FFE8-B67B-4C3F-9AE3-5F29DE5B264F}" srcOrd="0" destOrd="0" parTransId="{4A02F10C-FF86-4A1E-9CB8-79E590E6EC8C}" sibTransId="{89E6C0DD-F866-423F-8A5A-8F6FA7B27FAA}"/>
    <dgm:cxn modelId="{2D27E7BE-45A4-40FB-862F-5B8BC493539F}" type="presOf" srcId="{0E690270-47E4-4349-B112-3074901FACAB}" destId="{D6A079A2-52B9-4413-98B7-A7FFAFBAF8A2}" srcOrd="0" destOrd="0" presId="urn:microsoft.com/office/officeart/2005/8/layout/vList2"/>
    <dgm:cxn modelId="{7375D8D6-A673-493E-A521-891DF2309BA4}" type="presOf" srcId="{C760B80F-8D3C-4028-9714-781A27F27FBE}" destId="{4B8139EF-A40F-4662-A56F-8E92489F0CEA}" srcOrd="0" destOrd="0" presId="urn:microsoft.com/office/officeart/2005/8/layout/vList2"/>
    <dgm:cxn modelId="{F2DCE8EE-11A9-42EC-AA16-5A8180EB74E3}" srcId="{0E690270-47E4-4349-B112-3074901FACAB}" destId="{86F0374C-5B9B-44A4-BFFD-F44781954DF1}" srcOrd="4" destOrd="0" parTransId="{54ACE1DE-5088-4946-8859-31C4DD8CD930}" sibTransId="{137A86C3-1A01-44C2-B126-CDCC47695992}"/>
    <dgm:cxn modelId="{BA826F94-6032-49D3-99C2-6EA516F8C2DE}" type="presParOf" srcId="{D6A079A2-52B9-4413-98B7-A7FFAFBAF8A2}" destId="{CF3F9701-3231-43F5-81B3-F8DA90EB9A08}" srcOrd="0" destOrd="0" presId="urn:microsoft.com/office/officeart/2005/8/layout/vList2"/>
    <dgm:cxn modelId="{72796D15-0AC7-41CD-A696-ACEDBCDBE72F}" type="presParOf" srcId="{D6A079A2-52B9-4413-98B7-A7FFAFBAF8A2}" destId="{1F5FD627-F4F3-4CEB-9D6E-20BB948D7283}" srcOrd="1" destOrd="0" presId="urn:microsoft.com/office/officeart/2005/8/layout/vList2"/>
    <dgm:cxn modelId="{0FCA0828-DA01-4B00-94D5-9847803483A3}" type="presParOf" srcId="{D6A079A2-52B9-4413-98B7-A7FFAFBAF8A2}" destId="{C5D3D9EB-F532-47C2-8848-CCCE10BA4572}" srcOrd="2" destOrd="0" presId="urn:microsoft.com/office/officeart/2005/8/layout/vList2"/>
    <dgm:cxn modelId="{78D5FC16-8D21-4EC7-9730-224CAF13433B}" type="presParOf" srcId="{D6A079A2-52B9-4413-98B7-A7FFAFBAF8A2}" destId="{359F31E4-58EE-4503-B794-14F8E1A93A20}" srcOrd="3" destOrd="0" presId="urn:microsoft.com/office/officeart/2005/8/layout/vList2"/>
    <dgm:cxn modelId="{2367D831-9D1E-465B-91D8-431D3D7375ED}" type="presParOf" srcId="{D6A079A2-52B9-4413-98B7-A7FFAFBAF8A2}" destId="{4B8139EF-A40F-4662-A56F-8E92489F0CEA}" srcOrd="4" destOrd="0" presId="urn:microsoft.com/office/officeart/2005/8/layout/vList2"/>
    <dgm:cxn modelId="{866C5E4E-5127-4B1B-827E-9C0262D7750B}" type="presParOf" srcId="{D6A079A2-52B9-4413-98B7-A7FFAFBAF8A2}" destId="{9C11638A-E57D-4747-BCDF-82F17940B9E9}" srcOrd="5" destOrd="0" presId="urn:microsoft.com/office/officeart/2005/8/layout/vList2"/>
    <dgm:cxn modelId="{52241F01-575B-49EC-8D7C-B9E0A7D631E4}" type="presParOf" srcId="{D6A079A2-52B9-4413-98B7-A7FFAFBAF8A2}" destId="{6A7173A0-E474-4F01-A7AD-4596D108ED4A}" srcOrd="6" destOrd="0" presId="urn:microsoft.com/office/officeart/2005/8/layout/vList2"/>
    <dgm:cxn modelId="{25EEFB90-BE05-4194-92BC-167E8C92EE62}" type="presParOf" srcId="{D6A079A2-52B9-4413-98B7-A7FFAFBAF8A2}" destId="{38DDD830-7A84-4EBE-811D-E660C24E28BB}" srcOrd="7" destOrd="0" presId="urn:microsoft.com/office/officeart/2005/8/layout/vList2"/>
    <dgm:cxn modelId="{99B70F6B-DD9A-4C7B-9607-C4DB6CD40E04}" type="presParOf" srcId="{D6A079A2-52B9-4413-98B7-A7FFAFBAF8A2}" destId="{3A5C030F-05AA-40D0-8FE4-3188E718876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55108F-8F24-4B9D-B681-5BAB7D8EF9EE}" type="doc">
      <dgm:prSet loTypeId="urn:microsoft.com/office/officeart/2005/8/layout/default" loCatId="list" qsTypeId="urn:microsoft.com/office/officeart/2005/8/quickstyle/simple2" qsCatId="simple" csTypeId="urn:microsoft.com/office/officeart/2005/8/colors/accent6_1" csCatId="accent6" phldr="1"/>
      <dgm:spPr/>
      <dgm:t>
        <a:bodyPr/>
        <a:lstStyle/>
        <a:p>
          <a:endParaRPr lang="en-US"/>
        </a:p>
      </dgm:t>
    </dgm:pt>
    <dgm:pt modelId="{03884F79-4E52-4F94-B61C-6B1E41EE2FAF}">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Poor Service</a:t>
          </a:r>
          <a:endParaRPr lang="en-US" dirty="0"/>
        </a:p>
      </dgm:t>
    </dgm:pt>
    <dgm:pt modelId="{F7419F96-9AFB-4D94-9F9B-E95875583660}" type="parTrans" cxnId="{4BC46B6B-07A8-4FD4-9D8F-3044805AFC7D}">
      <dgm:prSet/>
      <dgm:spPr/>
      <dgm:t>
        <a:bodyPr/>
        <a:lstStyle/>
        <a:p>
          <a:endParaRPr lang="en-US"/>
        </a:p>
      </dgm:t>
    </dgm:pt>
    <dgm:pt modelId="{4DE7E2E0-0A70-4789-B141-81F04B015A16}" type="sibTrans" cxnId="{4BC46B6B-07A8-4FD4-9D8F-3044805AFC7D}">
      <dgm:prSet/>
      <dgm:spPr/>
      <dgm:t>
        <a:bodyPr/>
        <a:lstStyle/>
        <a:p>
          <a:endParaRPr lang="en-US"/>
        </a:p>
      </dgm:t>
    </dgm:pt>
    <dgm:pt modelId="{5DD19654-CCD6-476B-82D6-22B146D3BBE5}">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Happy Customer</a:t>
          </a:r>
          <a:endParaRPr lang="en-US" dirty="0"/>
        </a:p>
      </dgm:t>
    </dgm:pt>
    <dgm:pt modelId="{8DDFAA29-220E-4416-B005-4125E9992100}" type="parTrans" cxnId="{4DF9C35D-F34A-417D-A31F-4C01086DCA37}">
      <dgm:prSet/>
      <dgm:spPr/>
      <dgm:t>
        <a:bodyPr/>
        <a:lstStyle/>
        <a:p>
          <a:endParaRPr lang="en-US"/>
        </a:p>
      </dgm:t>
    </dgm:pt>
    <dgm:pt modelId="{AFA482A3-5BE2-4225-897B-385A884C983B}" type="sibTrans" cxnId="{4DF9C35D-F34A-417D-A31F-4C01086DCA37}">
      <dgm:prSet/>
      <dgm:spPr/>
      <dgm:t>
        <a:bodyPr/>
        <a:lstStyle/>
        <a:p>
          <a:endParaRPr lang="en-US"/>
        </a:p>
      </dgm:t>
    </dgm:pt>
    <dgm:pt modelId="{A09FAA8F-6DDA-43CB-8007-9F11EB6BD807}">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Churn/Lost Customer</a:t>
          </a:r>
          <a:endParaRPr lang="en-US" dirty="0"/>
        </a:p>
      </dgm:t>
    </dgm:pt>
    <dgm:pt modelId="{28D8C958-0CCB-44FF-BC16-C49AAA79C919}" type="parTrans" cxnId="{5C6165FA-3DAE-4F32-BE44-581DC90FF48C}">
      <dgm:prSet/>
      <dgm:spPr/>
      <dgm:t>
        <a:bodyPr/>
        <a:lstStyle/>
        <a:p>
          <a:endParaRPr lang="en-US"/>
        </a:p>
      </dgm:t>
    </dgm:pt>
    <dgm:pt modelId="{3D07BC7E-CDFF-4BE5-89FB-E796A5B86081}" type="sibTrans" cxnId="{5C6165FA-3DAE-4F32-BE44-581DC90FF48C}">
      <dgm:prSet/>
      <dgm:spPr/>
      <dgm:t>
        <a:bodyPr/>
        <a:lstStyle/>
        <a:p>
          <a:endParaRPr lang="en-US"/>
        </a:p>
      </dgm:t>
    </dgm:pt>
    <dgm:pt modelId="{1598AE6C-57B5-453C-B9A5-690D1F45F2D8}">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Potential New Customer</a:t>
          </a:r>
          <a:endParaRPr lang="en-US" dirty="0"/>
        </a:p>
      </dgm:t>
    </dgm:pt>
    <dgm:pt modelId="{67103180-A356-42BD-81C8-8E2EB11939A0}" type="parTrans" cxnId="{300FD6AF-C24C-494B-9E1B-1C20773618D1}">
      <dgm:prSet/>
      <dgm:spPr/>
      <dgm:t>
        <a:bodyPr/>
        <a:lstStyle/>
        <a:p>
          <a:endParaRPr lang="en-US"/>
        </a:p>
      </dgm:t>
    </dgm:pt>
    <dgm:pt modelId="{F31A774A-77E6-4618-8F1B-1E2A17EF2EBB}" type="sibTrans" cxnId="{300FD6AF-C24C-494B-9E1B-1C20773618D1}">
      <dgm:prSet/>
      <dgm:spPr/>
      <dgm:t>
        <a:bodyPr/>
        <a:lstStyle/>
        <a:p>
          <a:endParaRPr lang="en-US"/>
        </a:p>
      </dgm:t>
    </dgm:pt>
    <dgm:pt modelId="{8A7878F1-C0C0-4644-81DC-2F83799D6D25}">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Higher Price</a:t>
          </a:r>
          <a:endParaRPr lang="en-US" dirty="0"/>
        </a:p>
      </dgm:t>
    </dgm:pt>
    <dgm:pt modelId="{1E789B8D-ACCE-4428-B6A2-2CB34490602F}" type="parTrans" cxnId="{5C00A4DC-61A1-4D6A-8F8F-4C82841553EA}">
      <dgm:prSet/>
      <dgm:spPr/>
      <dgm:t>
        <a:bodyPr/>
        <a:lstStyle/>
        <a:p>
          <a:endParaRPr lang="en-US"/>
        </a:p>
      </dgm:t>
    </dgm:pt>
    <dgm:pt modelId="{A6EB66A6-4D54-4D80-B48D-C4499BAD0540}" type="sibTrans" cxnId="{5C00A4DC-61A1-4D6A-8F8F-4C82841553EA}">
      <dgm:prSet/>
      <dgm:spPr/>
      <dgm:t>
        <a:bodyPr/>
        <a:lstStyle/>
        <a:p>
          <a:endParaRPr lang="en-US"/>
        </a:p>
      </dgm:t>
    </dgm:pt>
    <dgm:pt modelId="{446EB6F3-A760-4D35-AFFC-DC095468B7A8}" type="pres">
      <dgm:prSet presAssocID="{B955108F-8F24-4B9D-B681-5BAB7D8EF9EE}" presName="diagram" presStyleCnt="0">
        <dgm:presLayoutVars>
          <dgm:dir/>
          <dgm:resizeHandles val="exact"/>
        </dgm:presLayoutVars>
      </dgm:prSet>
      <dgm:spPr/>
    </dgm:pt>
    <dgm:pt modelId="{3D834D61-B33D-4819-A189-488F1AE23CF0}" type="pres">
      <dgm:prSet presAssocID="{03884F79-4E52-4F94-B61C-6B1E41EE2FAF}" presName="node" presStyleLbl="node1" presStyleIdx="0" presStyleCnt="5">
        <dgm:presLayoutVars>
          <dgm:bulletEnabled val="1"/>
        </dgm:presLayoutVars>
      </dgm:prSet>
      <dgm:spPr/>
    </dgm:pt>
    <dgm:pt modelId="{326697CE-F8BA-421D-9E26-10EBF96BF493}" type="pres">
      <dgm:prSet presAssocID="{4DE7E2E0-0A70-4789-B141-81F04B015A16}" presName="sibTrans" presStyleCnt="0"/>
      <dgm:spPr/>
    </dgm:pt>
    <dgm:pt modelId="{F7804861-18ED-4A89-8711-74FA28FA9580}" type="pres">
      <dgm:prSet presAssocID="{5DD19654-CCD6-476B-82D6-22B146D3BBE5}" presName="node" presStyleLbl="node1" presStyleIdx="1" presStyleCnt="5">
        <dgm:presLayoutVars>
          <dgm:bulletEnabled val="1"/>
        </dgm:presLayoutVars>
      </dgm:prSet>
      <dgm:spPr/>
    </dgm:pt>
    <dgm:pt modelId="{8F4B2142-C6C4-4304-AA4A-7AC1ACE60551}" type="pres">
      <dgm:prSet presAssocID="{AFA482A3-5BE2-4225-897B-385A884C983B}" presName="sibTrans" presStyleCnt="0"/>
      <dgm:spPr/>
    </dgm:pt>
    <dgm:pt modelId="{F21D5722-50E7-4AF2-9CF0-2F491289A12F}" type="pres">
      <dgm:prSet presAssocID="{A09FAA8F-6DDA-43CB-8007-9F11EB6BD807}" presName="node" presStyleLbl="node1" presStyleIdx="2" presStyleCnt="5">
        <dgm:presLayoutVars>
          <dgm:bulletEnabled val="1"/>
        </dgm:presLayoutVars>
      </dgm:prSet>
      <dgm:spPr/>
    </dgm:pt>
    <dgm:pt modelId="{0AD001BF-CE76-4BA5-B04D-3EBF39CEA41E}" type="pres">
      <dgm:prSet presAssocID="{3D07BC7E-CDFF-4BE5-89FB-E796A5B86081}" presName="sibTrans" presStyleCnt="0"/>
      <dgm:spPr/>
    </dgm:pt>
    <dgm:pt modelId="{5C63F28A-CD87-4865-8B43-814DA5DB4498}" type="pres">
      <dgm:prSet presAssocID="{1598AE6C-57B5-453C-B9A5-690D1F45F2D8}" presName="node" presStyleLbl="node1" presStyleIdx="3" presStyleCnt="5">
        <dgm:presLayoutVars>
          <dgm:bulletEnabled val="1"/>
        </dgm:presLayoutVars>
      </dgm:prSet>
      <dgm:spPr/>
    </dgm:pt>
    <dgm:pt modelId="{B764C4A5-17B4-40F0-A9B6-71036863EADE}" type="pres">
      <dgm:prSet presAssocID="{F31A774A-77E6-4618-8F1B-1E2A17EF2EBB}" presName="sibTrans" presStyleCnt="0"/>
      <dgm:spPr/>
    </dgm:pt>
    <dgm:pt modelId="{FB5FCAE2-ECFF-46A7-A6BB-86FD3FFF14BF}" type="pres">
      <dgm:prSet presAssocID="{8A7878F1-C0C0-4644-81DC-2F83799D6D25}" presName="node" presStyleLbl="node1" presStyleIdx="4" presStyleCnt="5">
        <dgm:presLayoutVars>
          <dgm:bulletEnabled val="1"/>
        </dgm:presLayoutVars>
      </dgm:prSet>
      <dgm:spPr/>
    </dgm:pt>
  </dgm:ptLst>
  <dgm:cxnLst>
    <dgm:cxn modelId="{36E2F015-129D-4A21-BC98-04B14BE73B60}" type="presOf" srcId="{1598AE6C-57B5-453C-B9A5-690D1F45F2D8}" destId="{5C63F28A-CD87-4865-8B43-814DA5DB4498}" srcOrd="0" destOrd="0" presId="urn:microsoft.com/office/officeart/2005/8/layout/default"/>
    <dgm:cxn modelId="{4DF9C35D-F34A-417D-A31F-4C01086DCA37}" srcId="{B955108F-8F24-4B9D-B681-5BAB7D8EF9EE}" destId="{5DD19654-CCD6-476B-82D6-22B146D3BBE5}" srcOrd="1" destOrd="0" parTransId="{8DDFAA29-220E-4416-B005-4125E9992100}" sibTransId="{AFA482A3-5BE2-4225-897B-385A884C983B}"/>
    <dgm:cxn modelId="{4BC46B6B-07A8-4FD4-9D8F-3044805AFC7D}" srcId="{B955108F-8F24-4B9D-B681-5BAB7D8EF9EE}" destId="{03884F79-4E52-4F94-B61C-6B1E41EE2FAF}" srcOrd="0" destOrd="0" parTransId="{F7419F96-9AFB-4D94-9F9B-E95875583660}" sibTransId="{4DE7E2E0-0A70-4789-B141-81F04B015A16}"/>
    <dgm:cxn modelId="{EE81BF81-75C5-444E-8207-82037ADA51E7}" type="presOf" srcId="{03884F79-4E52-4F94-B61C-6B1E41EE2FAF}" destId="{3D834D61-B33D-4819-A189-488F1AE23CF0}" srcOrd="0" destOrd="0" presId="urn:microsoft.com/office/officeart/2005/8/layout/default"/>
    <dgm:cxn modelId="{300FD6AF-C24C-494B-9E1B-1C20773618D1}" srcId="{B955108F-8F24-4B9D-B681-5BAB7D8EF9EE}" destId="{1598AE6C-57B5-453C-B9A5-690D1F45F2D8}" srcOrd="3" destOrd="0" parTransId="{67103180-A356-42BD-81C8-8E2EB11939A0}" sibTransId="{F31A774A-77E6-4618-8F1B-1E2A17EF2EBB}"/>
    <dgm:cxn modelId="{C8DC4CB8-6CC4-4F8D-ABCF-624E1F897F45}" type="presOf" srcId="{A09FAA8F-6DDA-43CB-8007-9F11EB6BD807}" destId="{F21D5722-50E7-4AF2-9CF0-2F491289A12F}" srcOrd="0" destOrd="0" presId="urn:microsoft.com/office/officeart/2005/8/layout/default"/>
    <dgm:cxn modelId="{3B5E61D7-7655-450E-B808-E95A0B2848A0}" type="presOf" srcId="{5DD19654-CCD6-476B-82D6-22B146D3BBE5}" destId="{F7804861-18ED-4A89-8711-74FA28FA9580}" srcOrd="0" destOrd="0" presId="urn:microsoft.com/office/officeart/2005/8/layout/default"/>
    <dgm:cxn modelId="{5C00A4DC-61A1-4D6A-8F8F-4C82841553EA}" srcId="{B955108F-8F24-4B9D-B681-5BAB7D8EF9EE}" destId="{8A7878F1-C0C0-4644-81DC-2F83799D6D25}" srcOrd="4" destOrd="0" parTransId="{1E789B8D-ACCE-4428-B6A2-2CB34490602F}" sibTransId="{A6EB66A6-4D54-4D80-B48D-C4499BAD0540}"/>
    <dgm:cxn modelId="{75E3C9DD-D034-4E98-BA6F-670F0CCE97CB}" type="presOf" srcId="{8A7878F1-C0C0-4644-81DC-2F83799D6D25}" destId="{FB5FCAE2-ECFF-46A7-A6BB-86FD3FFF14BF}" srcOrd="0" destOrd="0" presId="urn:microsoft.com/office/officeart/2005/8/layout/default"/>
    <dgm:cxn modelId="{C758E2E6-C8DC-4678-A2B1-13AED189DE0F}" type="presOf" srcId="{B955108F-8F24-4B9D-B681-5BAB7D8EF9EE}" destId="{446EB6F3-A760-4D35-AFFC-DC095468B7A8}" srcOrd="0" destOrd="0" presId="urn:microsoft.com/office/officeart/2005/8/layout/default"/>
    <dgm:cxn modelId="{5C6165FA-3DAE-4F32-BE44-581DC90FF48C}" srcId="{B955108F-8F24-4B9D-B681-5BAB7D8EF9EE}" destId="{A09FAA8F-6DDA-43CB-8007-9F11EB6BD807}" srcOrd="2" destOrd="0" parTransId="{28D8C958-0CCB-44FF-BC16-C49AAA79C919}" sibTransId="{3D07BC7E-CDFF-4BE5-89FB-E796A5B86081}"/>
    <dgm:cxn modelId="{1C1E0A60-93F0-4DD6-956D-029ED149C70A}" type="presParOf" srcId="{446EB6F3-A760-4D35-AFFC-DC095468B7A8}" destId="{3D834D61-B33D-4819-A189-488F1AE23CF0}" srcOrd="0" destOrd="0" presId="urn:microsoft.com/office/officeart/2005/8/layout/default"/>
    <dgm:cxn modelId="{8C4F7B7B-C563-4A3F-9550-5FEDD5D5C67F}" type="presParOf" srcId="{446EB6F3-A760-4D35-AFFC-DC095468B7A8}" destId="{326697CE-F8BA-421D-9E26-10EBF96BF493}" srcOrd="1" destOrd="0" presId="urn:microsoft.com/office/officeart/2005/8/layout/default"/>
    <dgm:cxn modelId="{7D17FD48-C094-456D-8C5E-7597F30E4EC6}" type="presParOf" srcId="{446EB6F3-A760-4D35-AFFC-DC095468B7A8}" destId="{F7804861-18ED-4A89-8711-74FA28FA9580}" srcOrd="2" destOrd="0" presId="urn:microsoft.com/office/officeart/2005/8/layout/default"/>
    <dgm:cxn modelId="{F7F69A04-3D6C-44FD-AE5D-89DB5B8E5B0E}" type="presParOf" srcId="{446EB6F3-A760-4D35-AFFC-DC095468B7A8}" destId="{8F4B2142-C6C4-4304-AA4A-7AC1ACE60551}" srcOrd="3" destOrd="0" presId="urn:microsoft.com/office/officeart/2005/8/layout/default"/>
    <dgm:cxn modelId="{D0E03CE0-9A80-4EA1-A08D-757E79516E87}" type="presParOf" srcId="{446EB6F3-A760-4D35-AFFC-DC095468B7A8}" destId="{F21D5722-50E7-4AF2-9CF0-2F491289A12F}" srcOrd="4" destOrd="0" presId="urn:microsoft.com/office/officeart/2005/8/layout/default"/>
    <dgm:cxn modelId="{317D7FC4-9715-4FD6-A74D-1E16E084D0C9}" type="presParOf" srcId="{446EB6F3-A760-4D35-AFFC-DC095468B7A8}" destId="{0AD001BF-CE76-4BA5-B04D-3EBF39CEA41E}" srcOrd="5" destOrd="0" presId="urn:microsoft.com/office/officeart/2005/8/layout/default"/>
    <dgm:cxn modelId="{C6AB028C-C634-4D34-9A14-4FEC51F36238}" type="presParOf" srcId="{446EB6F3-A760-4D35-AFFC-DC095468B7A8}" destId="{5C63F28A-CD87-4865-8B43-814DA5DB4498}" srcOrd="6" destOrd="0" presId="urn:microsoft.com/office/officeart/2005/8/layout/default"/>
    <dgm:cxn modelId="{635E3498-F915-4C60-8303-FF2A66337831}" type="presParOf" srcId="{446EB6F3-A760-4D35-AFFC-DC095468B7A8}" destId="{B764C4A5-17B4-40F0-A9B6-71036863EADE}" srcOrd="7" destOrd="0" presId="urn:microsoft.com/office/officeart/2005/8/layout/default"/>
    <dgm:cxn modelId="{C1E9E6F6-DAB1-433E-B2C4-AECA87DE5B8E}" type="presParOf" srcId="{446EB6F3-A760-4D35-AFFC-DC095468B7A8}" destId="{FB5FCAE2-ECFF-46A7-A6BB-86FD3FFF14B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56AF5F-B0D1-43DA-9721-58A4C33F4CA7}"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34A3F6B0-67E1-4DA2-815C-649BDC06B655}">
      <dgm:prSet>
        <dgm:style>
          <a:lnRef idx="1">
            <a:schemeClr val="accent5"/>
          </a:lnRef>
          <a:fillRef idx="3">
            <a:schemeClr val="accent5"/>
          </a:fillRef>
          <a:effectRef idx="2">
            <a:schemeClr val="accent5"/>
          </a:effectRef>
          <a:fontRef idx="minor">
            <a:schemeClr val="lt1"/>
          </a:fontRef>
        </dgm:style>
      </dgm:prSet>
      <dgm:spPr/>
      <dgm:t>
        <a:bodyPr/>
        <a:lstStyle/>
        <a:p>
          <a:r>
            <a:rPr lang="en-US" dirty="0"/>
            <a:t>Converting the text to lower case.</a:t>
          </a:r>
        </a:p>
      </dgm:t>
    </dgm:pt>
    <dgm:pt modelId="{548CFA74-AFE3-4D1E-BF61-A5D38C377F5F}" type="parTrans" cxnId="{F663D57B-B427-4AF5-BA67-61E88A6898D6}">
      <dgm:prSet/>
      <dgm:spPr/>
      <dgm:t>
        <a:bodyPr/>
        <a:lstStyle/>
        <a:p>
          <a:endParaRPr lang="en-US"/>
        </a:p>
      </dgm:t>
    </dgm:pt>
    <dgm:pt modelId="{3A6FA9B4-A7C5-403B-BAD3-9A6E07AE9A5D}" type="sibTrans" cxnId="{F663D57B-B427-4AF5-BA67-61E88A6898D6}">
      <dgm:prSet/>
      <dgm:spPr/>
      <dgm:t>
        <a:bodyPr/>
        <a:lstStyle/>
        <a:p>
          <a:endParaRPr lang="en-US"/>
        </a:p>
      </dgm:t>
    </dgm:pt>
    <dgm:pt modelId="{B0404223-E1CD-4A52-A989-0BD88D2F1D05}">
      <dgm:prSet>
        <dgm:style>
          <a:lnRef idx="1">
            <a:schemeClr val="accent5"/>
          </a:lnRef>
          <a:fillRef idx="3">
            <a:schemeClr val="accent5"/>
          </a:fillRef>
          <a:effectRef idx="2">
            <a:schemeClr val="accent5"/>
          </a:effectRef>
          <a:fontRef idx="minor">
            <a:schemeClr val="lt1"/>
          </a:fontRef>
        </dgm:style>
      </dgm:prSet>
      <dgm:spPr/>
      <dgm:t>
        <a:bodyPr/>
        <a:lstStyle/>
        <a:p>
          <a:r>
            <a:rPr lang="en-US" dirty="0"/>
            <a:t>Used regular expressions to remove punctuations from the tweets.</a:t>
          </a:r>
        </a:p>
      </dgm:t>
    </dgm:pt>
    <dgm:pt modelId="{46220125-E2C0-40C2-8036-772BD07AEA01}" type="parTrans" cxnId="{F972E576-F9F2-49CB-85F0-AEE343012C30}">
      <dgm:prSet/>
      <dgm:spPr/>
      <dgm:t>
        <a:bodyPr/>
        <a:lstStyle/>
        <a:p>
          <a:endParaRPr lang="en-US"/>
        </a:p>
      </dgm:t>
    </dgm:pt>
    <dgm:pt modelId="{B9337A38-FA55-485C-8A04-EB2B821A928C}" type="sibTrans" cxnId="{F972E576-F9F2-49CB-85F0-AEE343012C30}">
      <dgm:prSet/>
      <dgm:spPr/>
      <dgm:t>
        <a:bodyPr/>
        <a:lstStyle/>
        <a:p>
          <a:endParaRPr lang="en-US"/>
        </a:p>
      </dgm:t>
    </dgm:pt>
    <dgm:pt modelId="{808E0B8A-3D8A-4AE7-B8FB-54C7B8E4FEC0}">
      <dgm:prSet>
        <dgm:style>
          <a:lnRef idx="1">
            <a:schemeClr val="accent5"/>
          </a:lnRef>
          <a:fillRef idx="3">
            <a:schemeClr val="accent5"/>
          </a:fillRef>
          <a:effectRef idx="2">
            <a:schemeClr val="accent5"/>
          </a:effectRef>
          <a:fontRef idx="minor">
            <a:schemeClr val="lt1"/>
          </a:fontRef>
        </dgm:style>
      </dgm:prSet>
      <dgm:spPr/>
      <dgm:t>
        <a:bodyPr/>
        <a:lstStyle/>
        <a:p>
          <a:r>
            <a:rPr lang="en-US" dirty="0"/>
            <a:t>Tokenized the word, Removed the stop Words and performed Lemmatization.</a:t>
          </a:r>
        </a:p>
      </dgm:t>
    </dgm:pt>
    <dgm:pt modelId="{A6720AE3-29BA-4EEF-BB17-B6BCBF78613D}" type="parTrans" cxnId="{02D8FA56-C7C8-42EB-A4BE-8C66DC42BDD8}">
      <dgm:prSet/>
      <dgm:spPr/>
      <dgm:t>
        <a:bodyPr/>
        <a:lstStyle/>
        <a:p>
          <a:endParaRPr lang="en-US"/>
        </a:p>
      </dgm:t>
    </dgm:pt>
    <dgm:pt modelId="{4C2F421B-FD72-436A-84CE-F8ED3F1E7264}" type="sibTrans" cxnId="{02D8FA56-C7C8-42EB-A4BE-8C66DC42BDD8}">
      <dgm:prSet/>
      <dgm:spPr/>
      <dgm:t>
        <a:bodyPr/>
        <a:lstStyle/>
        <a:p>
          <a:endParaRPr lang="en-US"/>
        </a:p>
      </dgm:t>
    </dgm:pt>
    <dgm:pt modelId="{68455081-9C87-42C1-855B-B2DB0F3041EB}">
      <dgm:prSet>
        <dgm:style>
          <a:lnRef idx="1">
            <a:schemeClr val="accent5"/>
          </a:lnRef>
          <a:fillRef idx="3">
            <a:schemeClr val="accent5"/>
          </a:fillRef>
          <a:effectRef idx="2">
            <a:schemeClr val="accent5"/>
          </a:effectRef>
          <a:fontRef idx="minor">
            <a:schemeClr val="lt1"/>
          </a:fontRef>
        </dgm:style>
      </dgm:prSet>
      <dgm:spPr/>
      <dgm:t>
        <a:bodyPr/>
        <a:lstStyle/>
        <a:p>
          <a:r>
            <a:rPr lang="en-US" dirty="0"/>
            <a:t>Used TFIDF to perform feature vectorization method widely used in text mining to reflect the importance of a word to a text.</a:t>
          </a:r>
        </a:p>
      </dgm:t>
    </dgm:pt>
    <dgm:pt modelId="{C0AB440F-E5B2-4945-9C66-CAA02396419D}" type="parTrans" cxnId="{B38FD6BC-ADD8-4F86-B350-2DCB18A401C6}">
      <dgm:prSet/>
      <dgm:spPr/>
      <dgm:t>
        <a:bodyPr/>
        <a:lstStyle/>
        <a:p>
          <a:endParaRPr lang="en-US"/>
        </a:p>
      </dgm:t>
    </dgm:pt>
    <dgm:pt modelId="{240AA370-C25C-4404-A8F8-A56DFABEAF78}" type="sibTrans" cxnId="{B38FD6BC-ADD8-4F86-B350-2DCB18A401C6}">
      <dgm:prSet/>
      <dgm:spPr/>
      <dgm:t>
        <a:bodyPr/>
        <a:lstStyle/>
        <a:p>
          <a:endParaRPr lang="en-US"/>
        </a:p>
      </dgm:t>
    </dgm:pt>
    <dgm:pt modelId="{FC9ABD7A-F3CF-4BF4-BBCD-E49B12D3727F}" type="pres">
      <dgm:prSet presAssocID="{D656AF5F-B0D1-43DA-9721-58A4C33F4CA7}" presName="linear" presStyleCnt="0">
        <dgm:presLayoutVars>
          <dgm:animLvl val="lvl"/>
          <dgm:resizeHandles val="exact"/>
        </dgm:presLayoutVars>
      </dgm:prSet>
      <dgm:spPr/>
    </dgm:pt>
    <dgm:pt modelId="{CAED440D-0981-4AE8-B114-C43FC5F16471}" type="pres">
      <dgm:prSet presAssocID="{34A3F6B0-67E1-4DA2-815C-649BDC06B655}" presName="parentText" presStyleLbl="node1" presStyleIdx="0" presStyleCnt="4">
        <dgm:presLayoutVars>
          <dgm:chMax val="0"/>
          <dgm:bulletEnabled val="1"/>
        </dgm:presLayoutVars>
      </dgm:prSet>
      <dgm:spPr/>
    </dgm:pt>
    <dgm:pt modelId="{E36CC910-86C2-4201-B10B-055FF09E5E4B}" type="pres">
      <dgm:prSet presAssocID="{3A6FA9B4-A7C5-403B-BAD3-9A6E07AE9A5D}" presName="spacer" presStyleCnt="0"/>
      <dgm:spPr/>
    </dgm:pt>
    <dgm:pt modelId="{22FDD0A2-7598-4E9E-AE2B-0D9E3D860252}" type="pres">
      <dgm:prSet presAssocID="{B0404223-E1CD-4A52-A989-0BD88D2F1D05}" presName="parentText" presStyleLbl="node1" presStyleIdx="1" presStyleCnt="4">
        <dgm:presLayoutVars>
          <dgm:chMax val="0"/>
          <dgm:bulletEnabled val="1"/>
        </dgm:presLayoutVars>
      </dgm:prSet>
      <dgm:spPr/>
    </dgm:pt>
    <dgm:pt modelId="{D2A0C4E1-61EE-4F7A-9A07-7AAB5E7F0004}" type="pres">
      <dgm:prSet presAssocID="{B9337A38-FA55-485C-8A04-EB2B821A928C}" presName="spacer" presStyleCnt="0"/>
      <dgm:spPr/>
    </dgm:pt>
    <dgm:pt modelId="{146ADB08-5DF0-4B89-A22C-0EE72DECFAA5}" type="pres">
      <dgm:prSet presAssocID="{808E0B8A-3D8A-4AE7-B8FB-54C7B8E4FEC0}" presName="parentText" presStyleLbl="node1" presStyleIdx="2" presStyleCnt="4">
        <dgm:presLayoutVars>
          <dgm:chMax val="0"/>
          <dgm:bulletEnabled val="1"/>
        </dgm:presLayoutVars>
      </dgm:prSet>
      <dgm:spPr/>
    </dgm:pt>
    <dgm:pt modelId="{34C93F06-658A-46CB-9D77-108E52D33217}" type="pres">
      <dgm:prSet presAssocID="{4C2F421B-FD72-436A-84CE-F8ED3F1E7264}" presName="spacer" presStyleCnt="0"/>
      <dgm:spPr/>
    </dgm:pt>
    <dgm:pt modelId="{B3EF6338-AE3B-4B66-8368-C471318C51C2}" type="pres">
      <dgm:prSet presAssocID="{68455081-9C87-42C1-855B-B2DB0F3041EB}" presName="parentText" presStyleLbl="node1" presStyleIdx="3" presStyleCnt="4">
        <dgm:presLayoutVars>
          <dgm:chMax val="0"/>
          <dgm:bulletEnabled val="1"/>
        </dgm:presLayoutVars>
      </dgm:prSet>
      <dgm:spPr/>
    </dgm:pt>
  </dgm:ptLst>
  <dgm:cxnLst>
    <dgm:cxn modelId="{0F5A250E-67E9-4694-BECF-489944BC5A65}" type="presOf" srcId="{68455081-9C87-42C1-855B-B2DB0F3041EB}" destId="{B3EF6338-AE3B-4B66-8368-C471318C51C2}" srcOrd="0" destOrd="0" presId="urn:microsoft.com/office/officeart/2005/8/layout/vList2"/>
    <dgm:cxn modelId="{25A04E0F-A031-4B84-A3C5-D41173513307}" type="presOf" srcId="{D656AF5F-B0D1-43DA-9721-58A4C33F4CA7}" destId="{FC9ABD7A-F3CF-4BF4-BBCD-E49B12D3727F}" srcOrd="0" destOrd="0" presId="urn:microsoft.com/office/officeart/2005/8/layout/vList2"/>
    <dgm:cxn modelId="{98AC5026-2F16-4F42-82EE-7BEB5D04B541}" type="presOf" srcId="{B0404223-E1CD-4A52-A989-0BD88D2F1D05}" destId="{22FDD0A2-7598-4E9E-AE2B-0D9E3D860252}" srcOrd="0" destOrd="0" presId="urn:microsoft.com/office/officeart/2005/8/layout/vList2"/>
    <dgm:cxn modelId="{BFCAB161-0C52-4414-A039-62E0188ABFFC}" type="presOf" srcId="{808E0B8A-3D8A-4AE7-B8FB-54C7B8E4FEC0}" destId="{146ADB08-5DF0-4B89-A22C-0EE72DECFAA5}" srcOrd="0" destOrd="0" presId="urn:microsoft.com/office/officeart/2005/8/layout/vList2"/>
    <dgm:cxn modelId="{F972E576-F9F2-49CB-85F0-AEE343012C30}" srcId="{D656AF5F-B0D1-43DA-9721-58A4C33F4CA7}" destId="{B0404223-E1CD-4A52-A989-0BD88D2F1D05}" srcOrd="1" destOrd="0" parTransId="{46220125-E2C0-40C2-8036-772BD07AEA01}" sibTransId="{B9337A38-FA55-485C-8A04-EB2B821A928C}"/>
    <dgm:cxn modelId="{02D8FA56-C7C8-42EB-A4BE-8C66DC42BDD8}" srcId="{D656AF5F-B0D1-43DA-9721-58A4C33F4CA7}" destId="{808E0B8A-3D8A-4AE7-B8FB-54C7B8E4FEC0}" srcOrd="2" destOrd="0" parTransId="{A6720AE3-29BA-4EEF-BB17-B6BCBF78613D}" sibTransId="{4C2F421B-FD72-436A-84CE-F8ED3F1E7264}"/>
    <dgm:cxn modelId="{F663D57B-B427-4AF5-BA67-61E88A6898D6}" srcId="{D656AF5F-B0D1-43DA-9721-58A4C33F4CA7}" destId="{34A3F6B0-67E1-4DA2-815C-649BDC06B655}" srcOrd="0" destOrd="0" parTransId="{548CFA74-AFE3-4D1E-BF61-A5D38C377F5F}" sibTransId="{3A6FA9B4-A7C5-403B-BAD3-9A6E07AE9A5D}"/>
    <dgm:cxn modelId="{B38FD6BC-ADD8-4F86-B350-2DCB18A401C6}" srcId="{D656AF5F-B0D1-43DA-9721-58A4C33F4CA7}" destId="{68455081-9C87-42C1-855B-B2DB0F3041EB}" srcOrd="3" destOrd="0" parTransId="{C0AB440F-E5B2-4945-9C66-CAA02396419D}" sibTransId="{240AA370-C25C-4404-A8F8-A56DFABEAF78}"/>
    <dgm:cxn modelId="{81DECFE4-83C7-42D6-A86E-7575231680F0}" type="presOf" srcId="{34A3F6B0-67E1-4DA2-815C-649BDC06B655}" destId="{CAED440D-0981-4AE8-B114-C43FC5F16471}" srcOrd="0" destOrd="0" presId="urn:microsoft.com/office/officeart/2005/8/layout/vList2"/>
    <dgm:cxn modelId="{882D36D4-1FDE-4032-9651-67A118F565BD}" type="presParOf" srcId="{FC9ABD7A-F3CF-4BF4-BBCD-E49B12D3727F}" destId="{CAED440D-0981-4AE8-B114-C43FC5F16471}" srcOrd="0" destOrd="0" presId="urn:microsoft.com/office/officeart/2005/8/layout/vList2"/>
    <dgm:cxn modelId="{E04F651E-14F5-4A7B-8FC0-E41615168BCD}" type="presParOf" srcId="{FC9ABD7A-F3CF-4BF4-BBCD-E49B12D3727F}" destId="{E36CC910-86C2-4201-B10B-055FF09E5E4B}" srcOrd="1" destOrd="0" presId="urn:microsoft.com/office/officeart/2005/8/layout/vList2"/>
    <dgm:cxn modelId="{80EB5B69-A61B-41B3-A19C-6E57940FC2CD}" type="presParOf" srcId="{FC9ABD7A-F3CF-4BF4-BBCD-E49B12D3727F}" destId="{22FDD0A2-7598-4E9E-AE2B-0D9E3D860252}" srcOrd="2" destOrd="0" presId="urn:microsoft.com/office/officeart/2005/8/layout/vList2"/>
    <dgm:cxn modelId="{2F980CF2-2CAD-42F1-AB6F-98D5AF3CDA84}" type="presParOf" srcId="{FC9ABD7A-F3CF-4BF4-BBCD-E49B12D3727F}" destId="{D2A0C4E1-61EE-4F7A-9A07-7AAB5E7F0004}" srcOrd="3" destOrd="0" presId="urn:microsoft.com/office/officeart/2005/8/layout/vList2"/>
    <dgm:cxn modelId="{1E27C6EF-27D2-4ED3-90C0-1EF53DC6AE86}" type="presParOf" srcId="{FC9ABD7A-F3CF-4BF4-BBCD-E49B12D3727F}" destId="{146ADB08-5DF0-4B89-A22C-0EE72DECFAA5}" srcOrd="4" destOrd="0" presId="urn:microsoft.com/office/officeart/2005/8/layout/vList2"/>
    <dgm:cxn modelId="{9D0E02BF-BB98-4C98-B9A8-72FF997120EF}" type="presParOf" srcId="{FC9ABD7A-F3CF-4BF4-BBCD-E49B12D3727F}" destId="{34C93F06-658A-46CB-9D77-108E52D33217}" srcOrd="5" destOrd="0" presId="urn:microsoft.com/office/officeart/2005/8/layout/vList2"/>
    <dgm:cxn modelId="{11C77753-D5CC-4A54-A587-C8B48EE0910E}" type="presParOf" srcId="{FC9ABD7A-F3CF-4BF4-BBCD-E49B12D3727F}" destId="{B3EF6338-AE3B-4B66-8368-C471318C51C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3F16C2-376C-4760-A155-5A7D5FC1D0D5}"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EB96C6BD-96F6-412D-B90E-C1C2ECAE5E50}">
      <dgm:prSet>
        <dgm:style>
          <a:lnRef idx="3">
            <a:schemeClr val="lt1"/>
          </a:lnRef>
          <a:fillRef idx="1">
            <a:schemeClr val="accent5"/>
          </a:fillRef>
          <a:effectRef idx="1">
            <a:schemeClr val="accent5"/>
          </a:effectRef>
          <a:fontRef idx="minor">
            <a:schemeClr val="lt1"/>
          </a:fontRef>
        </dgm:style>
      </dgm:prSet>
      <dgm:spPr/>
      <dgm:t>
        <a:bodyPr/>
        <a:lstStyle/>
        <a:p>
          <a:r>
            <a:rPr lang="en-US" dirty="0"/>
            <a:t>Term frequency-inverse document frequency (TF-IDF) is a feature vectorization method widely used in text mining to reflect the importance of a term to a document in the corpus.</a:t>
          </a:r>
        </a:p>
      </dgm:t>
    </dgm:pt>
    <dgm:pt modelId="{3C262782-16EB-418A-B03F-67DEFBAF48DF}" type="parTrans" cxnId="{6716BBF3-4A36-43ED-9E49-4AC64A304B08}">
      <dgm:prSet/>
      <dgm:spPr/>
      <dgm:t>
        <a:bodyPr/>
        <a:lstStyle/>
        <a:p>
          <a:endParaRPr lang="en-US"/>
        </a:p>
      </dgm:t>
    </dgm:pt>
    <dgm:pt modelId="{D23EEE8E-C6A8-4BBE-B6D8-7D13D27006A8}" type="sibTrans" cxnId="{6716BBF3-4A36-43ED-9E49-4AC64A304B08}">
      <dgm:prSet/>
      <dgm:spPr/>
      <dgm:t>
        <a:bodyPr/>
        <a:lstStyle/>
        <a:p>
          <a:endParaRPr lang="en-US"/>
        </a:p>
      </dgm:t>
    </dgm:pt>
    <dgm:pt modelId="{1D95F584-9338-48FC-844A-A8219E9B912C}">
      <dgm:prSet>
        <dgm:style>
          <a:lnRef idx="1">
            <a:schemeClr val="accent5"/>
          </a:lnRef>
          <a:fillRef idx="3">
            <a:schemeClr val="accent5"/>
          </a:fillRef>
          <a:effectRef idx="2">
            <a:schemeClr val="accent5"/>
          </a:effectRef>
          <a:fontRef idx="minor">
            <a:schemeClr val="lt1"/>
          </a:fontRef>
        </dgm:style>
      </dgm:prSet>
      <dgm:spPr/>
      <dgm:t>
        <a:bodyPr/>
        <a:lstStyle/>
        <a:p>
          <a:r>
            <a:rPr lang="en-US" dirty="0"/>
            <a:t>Term frequency TF(</a:t>
          </a:r>
          <a:r>
            <a:rPr lang="en-US" dirty="0" err="1"/>
            <a:t>t,d</a:t>
          </a:r>
          <a:r>
            <a:rPr lang="en-US" dirty="0"/>
            <a:t>) is the number of times that term t appears in document d, while document frequency DF(</a:t>
          </a:r>
          <a:r>
            <a:rPr lang="en-US" dirty="0" err="1"/>
            <a:t>t,D</a:t>
          </a:r>
          <a:r>
            <a:rPr lang="en-US" dirty="0"/>
            <a:t>) is the number of documents that contains term t.</a:t>
          </a:r>
        </a:p>
      </dgm:t>
    </dgm:pt>
    <dgm:pt modelId="{4EE86DF3-86B8-4CAA-A7DD-C84D5F0D0491}" type="parTrans" cxnId="{FDA3BEEA-2BFD-4A1C-8111-D2B26467889A}">
      <dgm:prSet/>
      <dgm:spPr/>
      <dgm:t>
        <a:bodyPr/>
        <a:lstStyle/>
        <a:p>
          <a:endParaRPr lang="en-US"/>
        </a:p>
      </dgm:t>
    </dgm:pt>
    <dgm:pt modelId="{173666D7-81AA-4556-A084-B76C534E46DB}" type="sibTrans" cxnId="{FDA3BEEA-2BFD-4A1C-8111-D2B26467889A}">
      <dgm:prSet/>
      <dgm:spPr/>
      <dgm:t>
        <a:bodyPr/>
        <a:lstStyle/>
        <a:p>
          <a:endParaRPr lang="en-US"/>
        </a:p>
      </dgm:t>
    </dgm:pt>
    <dgm:pt modelId="{CD7351E6-FFB8-4E15-89BC-B1F7D6A09862}">
      <dgm:prSet>
        <dgm:style>
          <a:lnRef idx="1">
            <a:schemeClr val="accent5"/>
          </a:lnRef>
          <a:fillRef idx="3">
            <a:schemeClr val="accent5"/>
          </a:fillRef>
          <a:effectRef idx="2">
            <a:schemeClr val="accent5"/>
          </a:effectRef>
          <a:fontRef idx="minor">
            <a:schemeClr val="lt1"/>
          </a:fontRef>
        </dgm:style>
      </dgm:prSet>
      <dgm:spPr/>
      <dgm:t>
        <a:bodyPr/>
        <a:lstStyle/>
        <a:p>
          <a:r>
            <a:rPr lang="en-US" dirty="0"/>
            <a:t>IDF measures how common a word is among all documents in blob list. The more common a word is, the lower its </a:t>
          </a:r>
          <a:r>
            <a:rPr lang="en-US" dirty="0" err="1"/>
            <a:t>idf</a:t>
          </a:r>
          <a:r>
            <a:rPr lang="en-US" dirty="0"/>
            <a:t>.</a:t>
          </a:r>
        </a:p>
      </dgm:t>
    </dgm:pt>
    <dgm:pt modelId="{7328E4D7-4875-4B2F-B61F-A098B6793D79}" type="parTrans" cxnId="{EAA00998-76E6-4A7B-8374-DD197C76F4C9}">
      <dgm:prSet/>
      <dgm:spPr/>
      <dgm:t>
        <a:bodyPr/>
        <a:lstStyle/>
        <a:p>
          <a:endParaRPr lang="en-US"/>
        </a:p>
      </dgm:t>
    </dgm:pt>
    <dgm:pt modelId="{57825755-179A-4FCF-A269-531618D33E19}" type="sibTrans" cxnId="{EAA00998-76E6-4A7B-8374-DD197C76F4C9}">
      <dgm:prSet/>
      <dgm:spPr/>
      <dgm:t>
        <a:bodyPr/>
        <a:lstStyle/>
        <a:p>
          <a:endParaRPr lang="en-US"/>
        </a:p>
      </dgm:t>
    </dgm:pt>
    <dgm:pt modelId="{867B5292-C9B4-4AD8-8ACD-A5DCD8A9B279}">
      <dgm:prSet>
        <dgm:style>
          <a:lnRef idx="1">
            <a:schemeClr val="accent5"/>
          </a:lnRef>
          <a:fillRef idx="3">
            <a:schemeClr val="accent5"/>
          </a:fillRef>
          <a:effectRef idx="2">
            <a:schemeClr val="accent5"/>
          </a:effectRef>
          <a:fontRef idx="minor">
            <a:schemeClr val="lt1"/>
          </a:fontRef>
        </dgm:style>
      </dgm:prSet>
      <dgm:spPr/>
      <dgm:t>
        <a:bodyPr/>
        <a:lstStyle/>
        <a:p>
          <a:r>
            <a:rPr lang="en-US" dirty="0"/>
            <a:t>In the following code segment, we start with a set of sentences. We split each sentence into words using Tokenizer. For each sentence (bag of words), we use </a:t>
          </a:r>
          <a:r>
            <a:rPr lang="en-US" dirty="0" err="1"/>
            <a:t>HashingTF</a:t>
          </a:r>
          <a:r>
            <a:rPr lang="en-US" dirty="0"/>
            <a:t> to hash the sentence into a feature vector. </a:t>
          </a:r>
        </a:p>
      </dgm:t>
    </dgm:pt>
    <dgm:pt modelId="{49A2AEE2-2E1B-4524-A3F2-6AA97B037BC0}" type="parTrans" cxnId="{A1EFDECF-4C92-4414-8A65-F8F7F20D4B81}">
      <dgm:prSet/>
      <dgm:spPr/>
      <dgm:t>
        <a:bodyPr/>
        <a:lstStyle/>
        <a:p>
          <a:endParaRPr lang="en-US"/>
        </a:p>
      </dgm:t>
    </dgm:pt>
    <dgm:pt modelId="{602F9536-8503-473B-9AB8-38C3F0E2B130}" type="sibTrans" cxnId="{A1EFDECF-4C92-4414-8A65-F8F7F20D4B81}">
      <dgm:prSet/>
      <dgm:spPr/>
      <dgm:t>
        <a:bodyPr/>
        <a:lstStyle/>
        <a:p>
          <a:endParaRPr lang="en-US"/>
        </a:p>
      </dgm:t>
    </dgm:pt>
    <dgm:pt modelId="{DCA7EB88-ABD0-4B95-88EC-8EBB7AE26F23}">
      <dgm:prSet>
        <dgm:style>
          <a:lnRef idx="0">
            <a:schemeClr val="accent5"/>
          </a:lnRef>
          <a:fillRef idx="3">
            <a:schemeClr val="accent5"/>
          </a:fillRef>
          <a:effectRef idx="3">
            <a:schemeClr val="accent5"/>
          </a:effectRef>
          <a:fontRef idx="minor">
            <a:schemeClr val="lt1"/>
          </a:fontRef>
        </dgm:style>
      </dgm:prSet>
      <dgm:spPr/>
      <dgm:t>
        <a:bodyPr/>
        <a:lstStyle/>
        <a:p>
          <a:r>
            <a:rPr lang="en-US" dirty="0"/>
            <a:t>We use IDF to rescale the feature vectors; this generally improves performance when using text as </a:t>
          </a:r>
          <a:r>
            <a:rPr lang="en-US" dirty="0" err="1"/>
            <a:t>features..Our</a:t>
          </a:r>
          <a:r>
            <a:rPr lang="en-US" dirty="0"/>
            <a:t> feature vectors could then be passed to a learning algorithm.</a:t>
          </a:r>
        </a:p>
      </dgm:t>
    </dgm:pt>
    <dgm:pt modelId="{DC2C84ED-4302-4350-8554-4FE683D85B21}" type="parTrans" cxnId="{008D2351-30C0-40B5-95F3-F3C6745EA558}">
      <dgm:prSet/>
      <dgm:spPr/>
      <dgm:t>
        <a:bodyPr/>
        <a:lstStyle/>
        <a:p>
          <a:endParaRPr lang="en-US"/>
        </a:p>
      </dgm:t>
    </dgm:pt>
    <dgm:pt modelId="{7C792B0A-BB08-4842-BE72-FE5F5F2E58E6}" type="sibTrans" cxnId="{008D2351-30C0-40B5-95F3-F3C6745EA558}">
      <dgm:prSet/>
      <dgm:spPr/>
      <dgm:t>
        <a:bodyPr/>
        <a:lstStyle/>
        <a:p>
          <a:endParaRPr lang="en-US"/>
        </a:p>
      </dgm:t>
    </dgm:pt>
    <dgm:pt modelId="{EA0345F6-410E-4EF4-AE2D-7AADDD2BC80C}" type="pres">
      <dgm:prSet presAssocID="{843F16C2-376C-4760-A155-5A7D5FC1D0D5}" presName="outerComposite" presStyleCnt="0">
        <dgm:presLayoutVars>
          <dgm:chMax val="5"/>
          <dgm:dir/>
          <dgm:resizeHandles val="exact"/>
        </dgm:presLayoutVars>
      </dgm:prSet>
      <dgm:spPr/>
    </dgm:pt>
    <dgm:pt modelId="{CE0C69A3-5427-4409-A9E4-9A5F2C0BD3EF}" type="pres">
      <dgm:prSet presAssocID="{843F16C2-376C-4760-A155-5A7D5FC1D0D5}" presName="dummyMaxCanvas" presStyleCnt="0">
        <dgm:presLayoutVars/>
      </dgm:prSet>
      <dgm:spPr/>
    </dgm:pt>
    <dgm:pt modelId="{AD8CCDC3-136A-4FBB-B625-6DFB982CACD0}" type="pres">
      <dgm:prSet presAssocID="{843F16C2-376C-4760-A155-5A7D5FC1D0D5}" presName="FiveNodes_1" presStyleLbl="node1" presStyleIdx="0" presStyleCnt="5">
        <dgm:presLayoutVars>
          <dgm:bulletEnabled val="1"/>
        </dgm:presLayoutVars>
      </dgm:prSet>
      <dgm:spPr/>
    </dgm:pt>
    <dgm:pt modelId="{7EBD9F6C-05BF-4D41-8912-84963929AFD2}" type="pres">
      <dgm:prSet presAssocID="{843F16C2-376C-4760-A155-5A7D5FC1D0D5}" presName="FiveNodes_2" presStyleLbl="node1" presStyleIdx="1" presStyleCnt="5">
        <dgm:presLayoutVars>
          <dgm:bulletEnabled val="1"/>
        </dgm:presLayoutVars>
      </dgm:prSet>
      <dgm:spPr/>
    </dgm:pt>
    <dgm:pt modelId="{6B7140E2-6FEB-4D10-B21A-D8F412431591}" type="pres">
      <dgm:prSet presAssocID="{843F16C2-376C-4760-A155-5A7D5FC1D0D5}" presName="FiveNodes_3" presStyleLbl="node1" presStyleIdx="2" presStyleCnt="5">
        <dgm:presLayoutVars>
          <dgm:bulletEnabled val="1"/>
        </dgm:presLayoutVars>
      </dgm:prSet>
      <dgm:spPr/>
    </dgm:pt>
    <dgm:pt modelId="{5C28452B-74E6-45C6-A64E-C53A7B408C79}" type="pres">
      <dgm:prSet presAssocID="{843F16C2-376C-4760-A155-5A7D5FC1D0D5}" presName="FiveNodes_4" presStyleLbl="node1" presStyleIdx="3" presStyleCnt="5">
        <dgm:presLayoutVars>
          <dgm:bulletEnabled val="1"/>
        </dgm:presLayoutVars>
      </dgm:prSet>
      <dgm:spPr/>
    </dgm:pt>
    <dgm:pt modelId="{9CCAEB28-A90A-4271-9F8F-3FAD755B0A3B}" type="pres">
      <dgm:prSet presAssocID="{843F16C2-376C-4760-A155-5A7D5FC1D0D5}" presName="FiveNodes_5" presStyleLbl="node1" presStyleIdx="4" presStyleCnt="5">
        <dgm:presLayoutVars>
          <dgm:bulletEnabled val="1"/>
        </dgm:presLayoutVars>
      </dgm:prSet>
      <dgm:spPr/>
    </dgm:pt>
    <dgm:pt modelId="{E1D58C66-324C-459A-BE27-F0CB862919ED}" type="pres">
      <dgm:prSet presAssocID="{843F16C2-376C-4760-A155-5A7D5FC1D0D5}" presName="FiveConn_1-2" presStyleLbl="fgAccFollowNode1" presStyleIdx="0" presStyleCnt="4">
        <dgm:presLayoutVars>
          <dgm:bulletEnabled val="1"/>
        </dgm:presLayoutVars>
      </dgm:prSet>
      <dgm:spPr/>
    </dgm:pt>
    <dgm:pt modelId="{184E7C03-7BEC-4E49-8F16-7ED9A4C957BF}" type="pres">
      <dgm:prSet presAssocID="{843F16C2-376C-4760-A155-5A7D5FC1D0D5}" presName="FiveConn_2-3" presStyleLbl="fgAccFollowNode1" presStyleIdx="1" presStyleCnt="4">
        <dgm:presLayoutVars>
          <dgm:bulletEnabled val="1"/>
        </dgm:presLayoutVars>
      </dgm:prSet>
      <dgm:spPr/>
    </dgm:pt>
    <dgm:pt modelId="{67B2875F-7B94-49A9-8241-3F472A41FA07}" type="pres">
      <dgm:prSet presAssocID="{843F16C2-376C-4760-A155-5A7D5FC1D0D5}" presName="FiveConn_3-4" presStyleLbl="fgAccFollowNode1" presStyleIdx="2" presStyleCnt="4">
        <dgm:presLayoutVars>
          <dgm:bulletEnabled val="1"/>
        </dgm:presLayoutVars>
      </dgm:prSet>
      <dgm:spPr/>
    </dgm:pt>
    <dgm:pt modelId="{84D10B3B-B19E-463E-9908-A02C8B36AD78}" type="pres">
      <dgm:prSet presAssocID="{843F16C2-376C-4760-A155-5A7D5FC1D0D5}" presName="FiveConn_4-5" presStyleLbl="fgAccFollowNode1" presStyleIdx="3" presStyleCnt="4">
        <dgm:presLayoutVars>
          <dgm:bulletEnabled val="1"/>
        </dgm:presLayoutVars>
      </dgm:prSet>
      <dgm:spPr/>
    </dgm:pt>
    <dgm:pt modelId="{6BD2ECB1-3B4E-4B49-BC86-C253FF77898F}" type="pres">
      <dgm:prSet presAssocID="{843F16C2-376C-4760-A155-5A7D5FC1D0D5}" presName="FiveNodes_1_text" presStyleLbl="node1" presStyleIdx="4" presStyleCnt="5">
        <dgm:presLayoutVars>
          <dgm:bulletEnabled val="1"/>
        </dgm:presLayoutVars>
      </dgm:prSet>
      <dgm:spPr/>
    </dgm:pt>
    <dgm:pt modelId="{DD7E71F2-50A6-4AE5-9B17-D5342408A759}" type="pres">
      <dgm:prSet presAssocID="{843F16C2-376C-4760-A155-5A7D5FC1D0D5}" presName="FiveNodes_2_text" presStyleLbl="node1" presStyleIdx="4" presStyleCnt="5">
        <dgm:presLayoutVars>
          <dgm:bulletEnabled val="1"/>
        </dgm:presLayoutVars>
      </dgm:prSet>
      <dgm:spPr/>
    </dgm:pt>
    <dgm:pt modelId="{411F4989-6500-4E2F-A704-9EC7B0931732}" type="pres">
      <dgm:prSet presAssocID="{843F16C2-376C-4760-A155-5A7D5FC1D0D5}" presName="FiveNodes_3_text" presStyleLbl="node1" presStyleIdx="4" presStyleCnt="5">
        <dgm:presLayoutVars>
          <dgm:bulletEnabled val="1"/>
        </dgm:presLayoutVars>
      </dgm:prSet>
      <dgm:spPr/>
    </dgm:pt>
    <dgm:pt modelId="{4EA25F9F-E589-4664-B2A1-A3A7EC70DE5B}" type="pres">
      <dgm:prSet presAssocID="{843F16C2-376C-4760-A155-5A7D5FC1D0D5}" presName="FiveNodes_4_text" presStyleLbl="node1" presStyleIdx="4" presStyleCnt="5">
        <dgm:presLayoutVars>
          <dgm:bulletEnabled val="1"/>
        </dgm:presLayoutVars>
      </dgm:prSet>
      <dgm:spPr/>
    </dgm:pt>
    <dgm:pt modelId="{9B1710CA-7C70-4993-8628-62DCC4972293}" type="pres">
      <dgm:prSet presAssocID="{843F16C2-376C-4760-A155-5A7D5FC1D0D5}" presName="FiveNodes_5_text" presStyleLbl="node1" presStyleIdx="4" presStyleCnt="5">
        <dgm:presLayoutVars>
          <dgm:bulletEnabled val="1"/>
        </dgm:presLayoutVars>
      </dgm:prSet>
      <dgm:spPr/>
    </dgm:pt>
  </dgm:ptLst>
  <dgm:cxnLst>
    <dgm:cxn modelId="{777B5A02-960E-40AB-9A8D-D1CD021DD1B2}" type="presOf" srcId="{1D95F584-9338-48FC-844A-A8219E9B912C}" destId="{7EBD9F6C-05BF-4D41-8912-84963929AFD2}" srcOrd="0" destOrd="0" presId="urn:microsoft.com/office/officeart/2005/8/layout/vProcess5"/>
    <dgm:cxn modelId="{4A0A9D37-9A07-46CA-965B-7E7A328038D2}" type="presOf" srcId="{EB96C6BD-96F6-412D-B90E-C1C2ECAE5E50}" destId="{6BD2ECB1-3B4E-4B49-BC86-C253FF77898F}" srcOrd="1" destOrd="0" presId="urn:microsoft.com/office/officeart/2005/8/layout/vProcess5"/>
    <dgm:cxn modelId="{F226CB3E-2CAE-4A77-BDFC-9BC3A1343454}" type="presOf" srcId="{843F16C2-376C-4760-A155-5A7D5FC1D0D5}" destId="{EA0345F6-410E-4EF4-AE2D-7AADDD2BC80C}" srcOrd="0" destOrd="0" presId="urn:microsoft.com/office/officeart/2005/8/layout/vProcess5"/>
    <dgm:cxn modelId="{6C457D61-C52B-4A01-9A58-F688B3FE0579}" type="presOf" srcId="{57825755-179A-4FCF-A269-531618D33E19}" destId="{67B2875F-7B94-49A9-8241-3F472A41FA07}" srcOrd="0" destOrd="0" presId="urn:microsoft.com/office/officeart/2005/8/layout/vProcess5"/>
    <dgm:cxn modelId="{79615542-FD7C-4C44-A9C7-76776654B6B1}" type="presOf" srcId="{602F9536-8503-473B-9AB8-38C3F0E2B130}" destId="{84D10B3B-B19E-463E-9908-A02C8B36AD78}" srcOrd="0" destOrd="0" presId="urn:microsoft.com/office/officeart/2005/8/layout/vProcess5"/>
    <dgm:cxn modelId="{8DFC3763-68B8-4906-BA7F-4E91C0770824}" type="presOf" srcId="{D23EEE8E-C6A8-4BBE-B6D8-7D13D27006A8}" destId="{E1D58C66-324C-459A-BE27-F0CB862919ED}" srcOrd="0" destOrd="0" presId="urn:microsoft.com/office/officeart/2005/8/layout/vProcess5"/>
    <dgm:cxn modelId="{47C9E847-FAA2-47D2-8213-A0CB57E6A16F}" type="presOf" srcId="{867B5292-C9B4-4AD8-8ACD-A5DCD8A9B279}" destId="{5C28452B-74E6-45C6-A64E-C53A7B408C79}" srcOrd="0" destOrd="0" presId="urn:microsoft.com/office/officeart/2005/8/layout/vProcess5"/>
    <dgm:cxn modelId="{929EA46B-0AC5-4CF2-86AB-18C993DF0513}" type="presOf" srcId="{CD7351E6-FFB8-4E15-89BC-B1F7D6A09862}" destId="{411F4989-6500-4E2F-A704-9EC7B0931732}" srcOrd="1" destOrd="0" presId="urn:microsoft.com/office/officeart/2005/8/layout/vProcess5"/>
    <dgm:cxn modelId="{4C79C84F-57DA-4D26-9D08-3AD0CA59977C}" type="presOf" srcId="{DCA7EB88-ABD0-4B95-88EC-8EBB7AE26F23}" destId="{9CCAEB28-A90A-4271-9F8F-3FAD755B0A3B}" srcOrd="0" destOrd="0" presId="urn:microsoft.com/office/officeart/2005/8/layout/vProcess5"/>
    <dgm:cxn modelId="{008D2351-30C0-40B5-95F3-F3C6745EA558}" srcId="{843F16C2-376C-4760-A155-5A7D5FC1D0D5}" destId="{DCA7EB88-ABD0-4B95-88EC-8EBB7AE26F23}" srcOrd="4" destOrd="0" parTransId="{DC2C84ED-4302-4350-8554-4FE683D85B21}" sibTransId="{7C792B0A-BB08-4842-BE72-FE5F5F2E58E6}"/>
    <dgm:cxn modelId="{6B80D989-88ED-4AC1-B958-FDA3C5509D2D}" type="presOf" srcId="{173666D7-81AA-4556-A084-B76C534E46DB}" destId="{184E7C03-7BEC-4E49-8F16-7ED9A4C957BF}" srcOrd="0" destOrd="0" presId="urn:microsoft.com/office/officeart/2005/8/layout/vProcess5"/>
    <dgm:cxn modelId="{EAA00998-76E6-4A7B-8374-DD197C76F4C9}" srcId="{843F16C2-376C-4760-A155-5A7D5FC1D0D5}" destId="{CD7351E6-FFB8-4E15-89BC-B1F7D6A09862}" srcOrd="2" destOrd="0" parTransId="{7328E4D7-4875-4B2F-B61F-A098B6793D79}" sibTransId="{57825755-179A-4FCF-A269-531618D33E19}"/>
    <dgm:cxn modelId="{559C3EAA-BEBE-4C5D-9024-BAA62636118E}" type="presOf" srcId="{CD7351E6-FFB8-4E15-89BC-B1F7D6A09862}" destId="{6B7140E2-6FEB-4D10-B21A-D8F412431591}" srcOrd="0" destOrd="0" presId="urn:microsoft.com/office/officeart/2005/8/layout/vProcess5"/>
    <dgm:cxn modelId="{CA4785C1-A52D-4C2C-A62C-CE7450960450}" type="presOf" srcId="{1D95F584-9338-48FC-844A-A8219E9B912C}" destId="{DD7E71F2-50A6-4AE5-9B17-D5342408A759}" srcOrd="1" destOrd="0" presId="urn:microsoft.com/office/officeart/2005/8/layout/vProcess5"/>
    <dgm:cxn modelId="{A1EFDECF-4C92-4414-8A65-F8F7F20D4B81}" srcId="{843F16C2-376C-4760-A155-5A7D5FC1D0D5}" destId="{867B5292-C9B4-4AD8-8ACD-A5DCD8A9B279}" srcOrd="3" destOrd="0" parTransId="{49A2AEE2-2E1B-4524-A3F2-6AA97B037BC0}" sibTransId="{602F9536-8503-473B-9AB8-38C3F0E2B130}"/>
    <dgm:cxn modelId="{E9BE3DDE-46F5-4A26-ADD9-E1AC67F19D2B}" type="presOf" srcId="{EB96C6BD-96F6-412D-B90E-C1C2ECAE5E50}" destId="{AD8CCDC3-136A-4FBB-B625-6DFB982CACD0}" srcOrd="0" destOrd="0" presId="urn:microsoft.com/office/officeart/2005/8/layout/vProcess5"/>
    <dgm:cxn modelId="{FDA3BEEA-2BFD-4A1C-8111-D2B26467889A}" srcId="{843F16C2-376C-4760-A155-5A7D5FC1D0D5}" destId="{1D95F584-9338-48FC-844A-A8219E9B912C}" srcOrd="1" destOrd="0" parTransId="{4EE86DF3-86B8-4CAA-A7DD-C84D5F0D0491}" sibTransId="{173666D7-81AA-4556-A084-B76C534E46DB}"/>
    <dgm:cxn modelId="{FBEE16F0-837E-46F2-8618-9E9A76345BD8}" type="presOf" srcId="{867B5292-C9B4-4AD8-8ACD-A5DCD8A9B279}" destId="{4EA25F9F-E589-4664-B2A1-A3A7EC70DE5B}" srcOrd="1" destOrd="0" presId="urn:microsoft.com/office/officeart/2005/8/layout/vProcess5"/>
    <dgm:cxn modelId="{6716BBF3-4A36-43ED-9E49-4AC64A304B08}" srcId="{843F16C2-376C-4760-A155-5A7D5FC1D0D5}" destId="{EB96C6BD-96F6-412D-B90E-C1C2ECAE5E50}" srcOrd="0" destOrd="0" parTransId="{3C262782-16EB-418A-B03F-67DEFBAF48DF}" sibTransId="{D23EEE8E-C6A8-4BBE-B6D8-7D13D27006A8}"/>
    <dgm:cxn modelId="{FBD432F6-6B17-433A-9A70-0724C22DCA2A}" type="presOf" srcId="{DCA7EB88-ABD0-4B95-88EC-8EBB7AE26F23}" destId="{9B1710CA-7C70-4993-8628-62DCC4972293}" srcOrd="1" destOrd="0" presId="urn:microsoft.com/office/officeart/2005/8/layout/vProcess5"/>
    <dgm:cxn modelId="{36C8BC50-B45A-41AF-8760-DDEB33D034DF}" type="presParOf" srcId="{EA0345F6-410E-4EF4-AE2D-7AADDD2BC80C}" destId="{CE0C69A3-5427-4409-A9E4-9A5F2C0BD3EF}" srcOrd="0" destOrd="0" presId="urn:microsoft.com/office/officeart/2005/8/layout/vProcess5"/>
    <dgm:cxn modelId="{B5C8CA9E-DF1C-42A9-99F7-477D458824D8}" type="presParOf" srcId="{EA0345F6-410E-4EF4-AE2D-7AADDD2BC80C}" destId="{AD8CCDC3-136A-4FBB-B625-6DFB982CACD0}" srcOrd="1" destOrd="0" presId="urn:microsoft.com/office/officeart/2005/8/layout/vProcess5"/>
    <dgm:cxn modelId="{5BB55111-2920-4271-9664-9C6B0635B40E}" type="presParOf" srcId="{EA0345F6-410E-4EF4-AE2D-7AADDD2BC80C}" destId="{7EBD9F6C-05BF-4D41-8912-84963929AFD2}" srcOrd="2" destOrd="0" presId="urn:microsoft.com/office/officeart/2005/8/layout/vProcess5"/>
    <dgm:cxn modelId="{9C069F20-0849-4CA1-82E9-E9F923CA7EDE}" type="presParOf" srcId="{EA0345F6-410E-4EF4-AE2D-7AADDD2BC80C}" destId="{6B7140E2-6FEB-4D10-B21A-D8F412431591}" srcOrd="3" destOrd="0" presId="urn:microsoft.com/office/officeart/2005/8/layout/vProcess5"/>
    <dgm:cxn modelId="{09E061DC-C70D-495F-8536-5581A0AB475C}" type="presParOf" srcId="{EA0345F6-410E-4EF4-AE2D-7AADDD2BC80C}" destId="{5C28452B-74E6-45C6-A64E-C53A7B408C79}" srcOrd="4" destOrd="0" presId="urn:microsoft.com/office/officeart/2005/8/layout/vProcess5"/>
    <dgm:cxn modelId="{2D1F0613-7B77-44A4-BCFE-50A78E6E89D7}" type="presParOf" srcId="{EA0345F6-410E-4EF4-AE2D-7AADDD2BC80C}" destId="{9CCAEB28-A90A-4271-9F8F-3FAD755B0A3B}" srcOrd="5" destOrd="0" presId="urn:microsoft.com/office/officeart/2005/8/layout/vProcess5"/>
    <dgm:cxn modelId="{96B53886-D55C-46C1-A162-68922E6F8334}" type="presParOf" srcId="{EA0345F6-410E-4EF4-AE2D-7AADDD2BC80C}" destId="{E1D58C66-324C-459A-BE27-F0CB862919ED}" srcOrd="6" destOrd="0" presId="urn:microsoft.com/office/officeart/2005/8/layout/vProcess5"/>
    <dgm:cxn modelId="{8A9A82A3-F6BE-4701-85EF-7A11934B6AFE}" type="presParOf" srcId="{EA0345F6-410E-4EF4-AE2D-7AADDD2BC80C}" destId="{184E7C03-7BEC-4E49-8F16-7ED9A4C957BF}" srcOrd="7" destOrd="0" presId="urn:microsoft.com/office/officeart/2005/8/layout/vProcess5"/>
    <dgm:cxn modelId="{DDC7AD43-7776-43AB-95A3-89A46DAD5E5B}" type="presParOf" srcId="{EA0345F6-410E-4EF4-AE2D-7AADDD2BC80C}" destId="{67B2875F-7B94-49A9-8241-3F472A41FA07}" srcOrd="8" destOrd="0" presId="urn:microsoft.com/office/officeart/2005/8/layout/vProcess5"/>
    <dgm:cxn modelId="{174AB909-AF53-4AA7-8E90-C153F8602448}" type="presParOf" srcId="{EA0345F6-410E-4EF4-AE2D-7AADDD2BC80C}" destId="{84D10B3B-B19E-463E-9908-A02C8B36AD78}" srcOrd="9" destOrd="0" presId="urn:microsoft.com/office/officeart/2005/8/layout/vProcess5"/>
    <dgm:cxn modelId="{11594ED3-F912-4D26-9954-3CA5D1465E6C}" type="presParOf" srcId="{EA0345F6-410E-4EF4-AE2D-7AADDD2BC80C}" destId="{6BD2ECB1-3B4E-4B49-BC86-C253FF77898F}" srcOrd="10" destOrd="0" presId="urn:microsoft.com/office/officeart/2005/8/layout/vProcess5"/>
    <dgm:cxn modelId="{35A5BC73-9C65-456B-A6A3-13C31C0E3591}" type="presParOf" srcId="{EA0345F6-410E-4EF4-AE2D-7AADDD2BC80C}" destId="{DD7E71F2-50A6-4AE5-9B17-D5342408A759}" srcOrd="11" destOrd="0" presId="urn:microsoft.com/office/officeart/2005/8/layout/vProcess5"/>
    <dgm:cxn modelId="{6E0EFC4F-F0A0-4373-B652-E7CC7C0B46A1}" type="presParOf" srcId="{EA0345F6-410E-4EF4-AE2D-7AADDD2BC80C}" destId="{411F4989-6500-4E2F-A704-9EC7B0931732}" srcOrd="12" destOrd="0" presId="urn:microsoft.com/office/officeart/2005/8/layout/vProcess5"/>
    <dgm:cxn modelId="{0ED9C97F-7303-4284-AA3D-04FA8FB23B9D}" type="presParOf" srcId="{EA0345F6-410E-4EF4-AE2D-7AADDD2BC80C}" destId="{4EA25F9F-E589-4664-B2A1-A3A7EC70DE5B}" srcOrd="13" destOrd="0" presId="urn:microsoft.com/office/officeart/2005/8/layout/vProcess5"/>
    <dgm:cxn modelId="{BD59C7A1-A46D-4F8C-81E6-1154CAC2DA5C}" type="presParOf" srcId="{EA0345F6-410E-4EF4-AE2D-7AADDD2BC80C}" destId="{9B1710CA-7C70-4993-8628-62DCC497229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3C547-1BBD-4F7B-BC4A-3DA555EC74F8}">
      <dsp:nvSpPr>
        <dsp:cNvPr id="0" name=""/>
        <dsp:cNvSpPr/>
      </dsp:nvSpPr>
      <dsp:spPr>
        <a:xfrm>
          <a:off x="0" y="416519"/>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A9561F-2D05-411C-A771-1A0461B44035}">
      <dsp:nvSpPr>
        <dsp:cNvPr id="0" name=""/>
        <dsp:cNvSpPr/>
      </dsp:nvSpPr>
      <dsp:spPr>
        <a:xfrm>
          <a:off x="325315" y="121319"/>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Problem Statement</a:t>
          </a:r>
          <a:endParaRPr lang="en-US" sz="2000" kern="1200" dirty="0"/>
        </a:p>
      </dsp:txBody>
      <dsp:txXfrm>
        <a:off x="354136" y="150140"/>
        <a:ext cx="4496770" cy="532758"/>
      </dsp:txXfrm>
    </dsp:sp>
    <dsp:sp modelId="{9ADA535F-C37E-4CC1-852E-4FC6BF8F7167}">
      <dsp:nvSpPr>
        <dsp:cNvPr id="0" name=""/>
        <dsp:cNvSpPr/>
      </dsp:nvSpPr>
      <dsp:spPr>
        <a:xfrm>
          <a:off x="0" y="1323719"/>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75E028D-7DD9-49E7-9CB8-B53D8AA6BF7C}">
      <dsp:nvSpPr>
        <dsp:cNvPr id="0" name=""/>
        <dsp:cNvSpPr/>
      </dsp:nvSpPr>
      <dsp:spPr>
        <a:xfrm>
          <a:off x="325315" y="1028519"/>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Challenges and Learnings</a:t>
          </a:r>
          <a:endParaRPr lang="en-US" sz="2000" kern="1200" dirty="0"/>
        </a:p>
      </dsp:txBody>
      <dsp:txXfrm>
        <a:off x="354136" y="1057340"/>
        <a:ext cx="4496770" cy="532758"/>
      </dsp:txXfrm>
    </dsp:sp>
    <dsp:sp modelId="{BACEF779-4C62-4C7E-884F-AAEE1A6557AA}">
      <dsp:nvSpPr>
        <dsp:cNvPr id="0" name=""/>
        <dsp:cNvSpPr/>
      </dsp:nvSpPr>
      <dsp:spPr>
        <a:xfrm>
          <a:off x="0" y="2230920"/>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D057CFE-BC5E-415C-A327-9542A0D96A44}">
      <dsp:nvSpPr>
        <dsp:cNvPr id="0" name=""/>
        <dsp:cNvSpPr/>
      </dsp:nvSpPr>
      <dsp:spPr>
        <a:xfrm>
          <a:off x="325315" y="1935720"/>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a:t>Approach</a:t>
          </a:r>
          <a:endParaRPr lang="en-US" sz="2000" kern="1200"/>
        </a:p>
      </dsp:txBody>
      <dsp:txXfrm>
        <a:off x="354136" y="1964541"/>
        <a:ext cx="4496770" cy="532758"/>
      </dsp:txXfrm>
    </dsp:sp>
    <dsp:sp modelId="{B3AA12FB-0A14-4D5B-8A11-F83E34D5B70B}">
      <dsp:nvSpPr>
        <dsp:cNvPr id="0" name=""/>
        <dsp:cNvSpPr/>
      </dsp:nvSpPr>
      <dsp:spPr>
        <a:xfrm>
          <a:off x="0" y="3138120"/>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1FB414C-6875-4EC4-9378-4AEBC9EE4578}">
      <dsp:nvSpPr>
        <dsp:cNvPr id="0" name=""/>
        <dsp:cNvSpPr/>
      </dsp:nvSpPr>
      <dsp:spPr>
        <a:xfrm>
          <a:off x="325315" y="2842920"/>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a:t>Model Strategy</a:t>
          </a:r>
          <a:endParaRPr lang="en-US" sz="2000" kern="1200"/>
        </a:p>
      </dsp:txBody>
      <dsp:txXfrm>
        <a:off x="354136" y="2871741"/>
        <a:ext cx="4496770" cy="532758"/>
      </dsp:txXfrm>
    </dsp:sp>
    <dsp:sp modelId="{E9939E46-F12F-4EC2-863D-A21452B59198}">
      <dsp:nvSpPr>
        <dsp:cNvPr id="0" name=""/>
        <dsp:cNvSpPr/>
      </dsp:nvSpPr>
      <dsp:spPr>
        <a:xfrm>
          <a:off x="0" y="4045320"/>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AF52FB7-12BF-4207-B84D-D073C1A4797F}">
      <dsp:nvSpPr>
        <dsp:cNvPr id="0" name=""/>
        <dsp:cNvSpPr/>
      </dsp:nvSpPr>
      <dsp:spPr>
        <a:xfrm>
          <a:off x="325315" y="3750120"/>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Insights and Recommendations</a:t>
          </a:r>
          <a:endParaRPr lang="en-US" sz="2000" kern="1200" dirty="0"/>
        </a:p>
      </dsp:txBody>
      <dsp:txXfrm>
        <a:off x="354136" y="3778941"/>
        <a:ext cx="4496770" cy="532758"/>
      </dsp:txXfrm>
    </dsp:sp>
    <dsp:sp modelId="{8487CB30-BE16-45A9-A514-8BB362C04128}">
      <dsp:nvSpPr>
        <dsp:cNvPr id="0" name=""/>
        <dsp:cNvSpPr/>
      </dsp:nvSpPr>
      <dsp:spPr>
        <a:xfrm>
          <a:off x="0" y="4952520"/>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A6F3BB9-A4AA-49E2-972E-CACDC5CB8FB6}">
      <dsp:nvSpPr>
        <dsp:cNvPr id="0" name=""/>
        <dsp:cNvSpPr/>
      </dsp:nvSpPr>
      <dsp:spPr>
        <a:xfrm>
          <a:off x="325315" y="4657320"/>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a:t>References</a:t>
          </a:r>
          <a:endParaRPr lang="en-US" sz="2000" kern="1200"/>
        </a:p>
      </dsp:txBody>
      <dsp:txXfrm>
        <a:off x="354136" y="4686141"/>
        <a:ext cx="4496770"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7E8F0-1369-4CFB-9231-16E375398D3D}">
      <dsp:nvSpPr>
        <dsp:cNvPr id="0" name=""/>
        <dsp:cNvSpPr/>
      </dsp:nvSpPr>
      <dsp:spPr>
        <a:xfrm>
          <a:off x="0" y="0"/>
          <a:ext cx="9601200" cy="0"/>
        </a:xfrm>
        <a:prstGeom prst="line">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w="6350" cap="flat" cmpd="sng" algn="in">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828F10E5-1FA9-4475-BF30-74A53F59F197}">
      <dsp:nvSpPr>
        <dsp:cNvPr id="0" name=""/>
        <dsp:cNvSpPr/>
      </dsp:nvSpPr>
      <dsp:spPr>
        <a:xfrm>
          <a:off x="0" y="0"/>
          <a:ext cx="9601200" cy="1790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Telecom network often encounters large number of tweets based on the user experience for a network. This huge amount of raw data can be used for industrial or business purpose by organizing according to our requirement and processing.</a:t>
          </a:r>
        </a:p>
      </dsp:txBody>
      <dsp:txXfrm>
        <a:off x="0" y="0"/>
        <a:ext cx="9601200" cy="1790700"/>
      </dsp:txXfrm>
    </dsp:sp>
    <dsp:sp modelId="{D05B6482-E8E7-4051-A329-B99C28DC251F}">
      <dsp:nvSpPr>
        <dsp:cNvPr id="0" name=""/>
        <dsp:cNvSpPr/>
      </dsp:nvSpPr>
      <dsp:spPr>
        <a:xfrm>
          <a:off x="0" y="1790700"/>
          <a:ext cx="9601200" cy="0"/>
        </a:xfrm>
        <a:prstGeom prst="line">
          <a:avLst/>
        </a:prstGeom>
        <a:gradFill rotWithShape="0">
          <a:gsLst>
            <a:gs pos="0">
              <a:schemeClr val="accent5">
                <a:hueOff val="8832355"/>
                <a:satOff val="28758"/>
                <a:lumOff val="10000"/>
                <a:alphaOff val="0"/>
                <a:tint val="67000"/>
                <a:satMod val="105000"/>
                <a:lumMod val="110000"/>
              </a:schemeClr>
            </a:gs>
            <a:gs pos="50000">
              <a:schemeClr val="accent5">
                <a:hueOff val="8832355"/>
                <a:satOff val="28758"/>
                <a:lumOff val="10000"/>
                <a:alphaOff val="0"/>
                <a:tint val="73000"/>
                <a:satMod val="103000"/>
                <a:lumMod val="105000"/>
              </a:schemeClr>
            </a:gs>
            <a:gs pos="100000">
              <a:schemeClr val="accent5">
                <a:hueOff val="8832355"/>
                <a:satOff val="28758"/>
                <a:lumOff val="10000"/>
                <a:alphaOff val="0"/>
                <a:tint val="81000"/>
                <a:satMod val="109000"/>
                <a:lumMod val="105000"/>
              </a:schemeClr>
            </a:gs>
          </a:gsLst>
          <a:lin ang="5400000" scaled="0"/>
        </a:gradFill>
        <a:ln w="6350" cap="flat" cmpd="sng" algn="in">
          <a:solidFill>
            <a:schemeClr val="accent5">
              <a:hueOff val="8832355"/>
              <a:satOff val="28758"/>
              <a:lumOff val="1000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43DA820-9B17-47C8-A59E-1F227A13A1DC}">
      <dsp:nvSpPr>
        <dsp:cNvPr id="0" name=""/>
        <dsp:cNvSpPr/>
      </dsp:nvSpPr>
      <dsp:spPr>
        <a:xfrm>
          <a:off x="0" y="1790700"/>
          <a:ext cx="9601200" cy="1790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This project aims to address the social media review challenges for the telecom companies by extracting the tweets, analyzing them and segregating them into various categories to help the company understand the concerns of their customers and thereby, save millions and prevent customer churn.</a:t>
          </a:r>
        </a:p>
      </dsp:txBody>
      <dsp:txXfrm>
        <a:off x="0" y="1790700"/>
        <a:ext cx="9601200" cy="1790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F9701-3231-43F5-81B3-F8DA90EB9A08}">
      <dsp:nvSpPr>
        <dsp:cNvPr id="0" name=""/>
        <dsp:cNvSpPr/>
      </dsp:nvSpPr>
      <dsp:spPr>
        <a:xfrm>
          <a:off x="0" y="8017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Examining Large amount of Verizon page tweets extracted from Twitter for a period of 4 days using hashtag #Verizon.</a:t>
          </a:r>
        </a:p>
      </dsp:txBody>
      <dsp:txXfrm>
        <a:off x="36553" y="838273"/>
        <a:ext cx="6433198" cy="675694"/>
      </dsp:txXfrm>
    </dsp:sp>
    <dsp:sp modelId="{C5D3D9EB-F532-47C2-8848-CCCE10BA4572}">
      <dsp:nvSpPr>
        <dsp:cNvPr id="0" name=""/>
        <dsp:cNvSpPr/>
      </dsp:nvSpPr>
      <dsp:spPr>
        <a:xfrm>
          <a:off x="0" y="16081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Classifying the tweets into different labels based on the user experience for the network.</a:t>
          </a:r>
        </a:p>
      </dsp:txBody>
      <dsp:txXfrm>
        <a:off x="36553" y="1644673"/>
        <a:ext cx="6433198" cy="675694"/>
      </dsp:txXfrm>
    </dsp:sp>
    <dsp:sp modelId="{4B8139EF-A40F-4662-A56F-8E92489F0CEA}">
      <dsp:nvSpPr>
        <dsp:cNvPr id="0" name=""/>
        <dsp:cNvSpPr/>
      </dsp:nvSpPr>
      <dsp:spPr>
        <a:xfrm>
          <a:off x="0" y="24145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Analyzing the tweets based on categories and gaining insights from the data.</a:t>
          </a:r>
        </a:p>
      </dsp:txBody>
      <dsp:txXfrm>
        <a:off x="36553" y="2451073"/>
        <a:ext cx="6433198" cy="675694"/>
      </dsp:txXfrm>
    </dsp:sp>
    <dsp:sp modelId="{6A7173A0-E474-4F01-A7AD-4596D108ED4A}">
      <dsp:nvSpPr>
        <dsp:cNvPr id="0" name=""/>
        <dsp:cNvSpPr/>
      </dsp:nvSpPr>
      <dsp:spPr>
        <a:xfrm>
          <a:off x="0" y="32209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Performing visualization to better analyze the user experience.</a:t>
          </a:r>
        </a:p>
      </dsp:txBody>
      <dsp:txXfrm>
        <a:off x="36553" y="3257473"/>
        <a:ext cx="6433198" cy="675694"/>
      </dsp:txXfrm>
    </dsp:sp>
    <dsp:sp modelId="{3A5C030F-05AA-40D0-8FE4-3188E7188763}">
      <dsp:nvSpPr>
        <dsp:cNvPr id="0" name=""/>
        <dsp:cNvSpPr/>
      </dsp:nvSpPr>
      <dsp:spPr>
        <a:xfrm>
          <a:off x="0" y="40273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Developing Model using Machine Learning algorithm to classify the tweets and evaluate the model.</a:t>
          </a:r>
        </a:p>
      </dsp:txBody>
      <dsp:txXfrm>
        <a:off x="36553" y="4063873"/>
        <a:ext cx="6433198" cy="675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34D61-B33D-4819-A189-488F1AE23CF0}">
      <dsp:nvSpPr>
        <dsp:cNvPr id="0" name=""/>
        <dsp:cNvSpPr/>
      </dsp:nvSpPr>
      <dsp:spPr>
        <a:xfrm>
          <a:off x="397549" y="1960"/>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Poor Service</a:t>
          </a:r>
          <a:endParaRPr lang="en-US" sz="3500" kern="1200" dirty="0"/>
        </a:p>
      </dsp:txBody>
      <dsp:txXfrm>
        <a:off x="397549" y="1960"/>
        <a:ext cx="2751906" cy="1651143"/>
      </dsp:txXfrm>
    </dsp:sp>
    <dsp:sp modelId="{F7804861-18ED-4A89-8711-74FA28FA9580}">
      <dsp:nvSpPr>
        <dsp:cNvPr id="0" name=""/>
        <dsp:cNvSpPr/>
      </dsp:nvSpPr>
      <dsp:spPr>
        <a:xfrm>
          <a:off x="3424646" y="1960"/>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Happy Customer</a:t>
          </a:r>
          <a:endParaRPr lang="en-US" sz="3500" kern="1200" dirty="0"/>
        </a:p>
      </dsp:txBody>
      <dsp:txXfrm>
        <a:off x="3424646" y="1960"/>
        <a:ext cx="2751906" cy="1651143"/>
      </dsp:txXfrm>
    </dsp:sp>
    <dsp:sp modelId="{F21D5722-50E7-4AF2-9CF0-2F491289A12F}">
      <dsp:nvSpPr>
        <dsp:cNvPr id="0" name=""/>
        <dsp:cNvSpPr/>
      </dsp:nvSpPr>
      <dsp:spPr>
        <a:xfrm>
          <a:off x="6451743" y="1960"/>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Churn/Lost Customer</a:t>
          </a:r>
          <a:endParaRPr lang="en-US" sz="3500" kern="1200" dirty="0"/>
        </a:p>
      </dsp:txBody>
      <dsp:txXfrm>
        <a:off x="6451743" y="1960"/>
        <a:ext cx="2751906" cy="1651143"/>
      </dsp:txXfrm>
    </dsp:sp>
    <dsp:sp modelId="{5C63F28A-CD87-4865-8B43-814DA5DB4498}">
      <dsp:nvSpPr>
        <dsp:cNvPr id="0" name=""/>
        <dsp:cNvSpPr/>
      </dsp:nvSpPr>
      <dsp:spPr>
        <a:xfrm>
          <a:off x="1911098" y="1928295"/>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Potential New Customer</a:t>
          </a:r>
          <a:endParaRPr lang="en-US" sz="3500" kern="1200" dirty="0"/>
        </a:p>
      </dsp:txBody>
      <dsp:txXfrm>
        <a:off x="1911098" y="1928295"/>
        <a:ext cx="2751906" cy="1651143"/>
      </dsp:txXfrm>
    </dsp:sp>
    <dsp:sp modelId="{FB5FCAE2-ECFF-46A7-A6BB-86FD3FFF14BF}">
      <dsp:nvSpPr>
        <dsp:cNvPr id="0" name=""/>
        <dsp:cNvSpPr/>
      </dsp:nvSpPr>
      <dsp:spPr>
        <a:xfrm>
          <a:off x="4938195" y="1928295"/>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Higher Price</a:t>
          </a:r>
          <a:endParaRPr lang="en-US" sz="3500" kern="1200" dirty="0"/>
        </a:p>
      </dsp:txBody>
      <dsp:txXfrm>
        <a:off x="4938195" y="1928295"/>
        <a:ext cx="2751906" cy="16511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D440D-0981-4AE8-B114-C43FC5F16471}">
      <dsp:nvSpPr>
        <dsp:cNvPr id="0" name=""/>
        <dsp:cNvSpPr/>
      </dsp:nvSpPr>
      <dsp:spPr>
        <a:xfrm>
          <a:off x="0" y="33016"/>
          <a:ext cx="9601200" cy="831321"/>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Converting the text to lower case.</a:t>
          </a:r>
        </a:p>
      </dsp:txBody>
      <dsp:txXfrm>
        <a:off x="40582" y="73598"/>
        <a:ext cx="9520036" cy="750157"/>
      </dsp:txXfrm>
    </dsp:sp>
    <dsp:sp modelId="{22FDD0A2-7598-4E9E-AE2B-0D9E3D860252}">
      <dsp:nvSpPr>
        <dsp:cNvPr id="0" name=""/>
        <dsp:cNvSpPr/>
      </dsp:nvSpPr>
      <dsp:spPr>
        <a:xfrm>
          <a:off x="0" y="927698"/>
          <a:ext cx="9601200" cy="831321"/>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Used regular expressions to remove punctuations from the tweets.</a:t>
          </a:r>
        </a:p>
      </dsp:txBody>
      <dsp:txXfrm>
        <a:off x="40582" y="968280"/>
        <a:ext cx="9520036" cy="750157"/>
      </dsp:txXfrm>
    </dsp:sp>
    <dsp:sp modelId="{146ADB08-5DF0-4B89-A22C-0EE72DECFAA5}">
      <dsp:nvSpPr>
        <dsp:cNvPr id="0" name=""/>
        <dsp:cNvSpPr/>
      </dsp:nvSpPr>
      <dsp:spPr>
        <a:xfrm>
          <a:off x="0" y="1822380"/>
          <a:ext cx="9601200" cy="831321"/>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Tokenized the word, Removed the stop Words and performed Lemmatization.</a:t>
          </a:r>
        </a:p>
      </dsp:txBody>
      <dsp:txXfrm>
        <a:off x="40582" y="1862962"/>
        <a:ext cx="9520036" cy="750157"/>
      </dsp:txXfrm>
    </dsp:sp>
    <dsp:sp modelId="{B3EF6338-AE3B-4B66-8368-C471318C51C2}">
      <dsp:nvSpPr>
        <dsp:cNvPr id="0" name=""/>
        <dsp:cNvSpPr/>
      </dsp:nvSpPr>
      <dsp:spPr>
        <a:xfrm>
          <a:off x="0" y="2717061"/>
          <a:ext cx="9601200" cy="831321"/>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Used TFIDF to perform feature vectorization method widely used in text mining to reflect the importance of a word to a text.</a:t>
          </a:r>
        </a:p>
      </dsp:txBody>
      <dsp:txXfrm>
        <a:off x="40582" y="2757643"/>
        <a:ext cx="9520036" cy="750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CCDC3-136A-4FBB-B625-6DFB982CACD0}">
      <dsp:nvSpPr>
        <dsp:cNvPr id="0" name=""/>
        <dsp:cNvSpPr/>
      </dsp:nvSpPr>
      <dsp:spPr>
        <a:xfrm>
          <a:off x="0" y="0"/>
          <a:ext cx="5009854" cy="1035300"/>
        </a:xfrm>
        <a:prstGeom prst="roundRect">
          <a:avLst>
            <a:gd name="adj" fmla="val 10000"/>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Term frequency-inverse document frequency (TF-IDF) is a feature vectorization method widely used in text mining to reflect the importance of a term to a document in the corpus.</a:t>
          </a:r>
        </a:p>
      </dsp:txBody>
      <dsp:txXfrm>
        <a:off x="30323" y="30323"/>
        <a:ext cx="3771554" cy="974654"/>
      </dsp:txXfrm>
    </dsp:sp>
    <dsp:sp modelId="{7EBD9F6C-05BF-4D41-8912-84963929AFD2}">
      <dsp:nvSpPr>
        <dsp:cNvPr id="0" name=""/>
        <dsp:cNvSpPr/>
      </dsp:nvSpPr>
      <dsp:spPr>
        <a:xfrm>
          <a:off x="374112" y="1179091"/>
          <a:ext cx="5009854" cy="1035300"/>
        </a:xfrm>
        <a:prstGeom prst="roundRect">
          <a:avLst>
            <a:gd name="adj" fmla="val 10000"/>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Term frequency TF(</a:t>
          </a:r>
          <a:r>
            <a:rPr lang="en-US" sz="1300" kern="1200" dirty="0" err="1"/>
            <a:t>t,d</a:t>
          </a:r>
          <a:r>
            <a:rPr lang="en-US" sz="1300" kern="1200" dirty="0"/>
            <a:t>) is the number of times that term t appears in document d, while document frequency DF(</a:t>
          </a:r>
          <a:r>
            <a:rPr lang="en-US" sz="1300" kern="1200" dirty="0" err="1"/>
            <a:t>t,D</a:t>
          </a:r>
          <a:r>
            <a:rPr lang="en-US" sz="1300" kern="1200" dirty="0"/>
            <a:t>) is the number of documents that contains term t.</a:t>
          </a:r>
        </a:p>
      </dsp:txBody>
      <dsp:txXfrm>
        <a:off x="404435" y="1209414"/>
        <a:ext cx="3902150" cy="974654"/>
      </dsp:txXfrm>
    </dsp:sp>
    <dsp:sp modelId="{6B7140E2-6FEB-4D10-B21A-D8F412431591}">
      <dsp:nvSpPr>
        <dsp:cNvPr id="0" name=""/>
        <dsp:cNvSpPr/>
      </dsp:nvSpPr>
      <dsp:spPr>
        <a:xfrm>
          <a:off x="748224" y="2358183"/>
          <a:ext cx="5009854" cy="1035300"/>
        </a:xfrm>
        <a:prstGeom prst="roundRect">
          <a:avLst>
            <a:gd name="adj" fmla="val 10000"/>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IDF measures how common a word is among all documents in blob list. The more common a word is, the lower its </a:t>
          </a:r>
          <a:r>
            <a:rPr lang="en-US" sz="1300" kern="1200" dirty="0" err="1"/>
            <a:t>idf</a:t>
          </a:r>
          <a:r>
            <a:rPr lang="en-US" sz="1300" kern="1200" dirty="0"/>
            <a:t>.</a:t>
          </a:r>
        </a:p>
      </dsp:txBody>
      <dsp:txXfrm>
        <a:off x="778547" y="2388506"/>
        <a:ext cx="3902150" cy="974654"/>
      </dsp:txXfrm>
    </dsp:sp>
    <dsp:sp modelId="{5C28452B-74E6-45C6-A64E-C53A7B408C79}">
      <dsp:nvSpPr>
        <dsp:cNvPr id="0" name=""/>
        <dsp:cNvSpPr/>
      </dsp:nvSpPr>
      <dsp:spPr>
        <a:xfrm>
          <a:off x="1122337" y="3537275"/>
          <a:ext cx="5009854" cy="1035300"/>
        </a:xfrm>
        <a:prstGeom prst="roundRect">
          <a:avLst>
            <a:gd name="adj" fmla="val 10000"/>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In the following code segment, we start with a set of sentences. We split each sentence into words using Tokenizer. For each sentence (bag of words), we use </a:t>
          </a:r>
          <a:r>
            <a:rPr lang="en-US" sz="1300" kern="1200" dirty="0" err="1"/>
            <a:t>HashingTF</a:t>
          </a:r>
          <a:r>
            <a:rPr lang="en-US" sz="1300" kern="1200" dirty="0"/>
            <a:t> to hash the sentence into a feature vector. </a:t>
          </a:r>
        </a:p>
      </dsp:txBody>
      <dsp:txXfrm>
        <a:off x="1152660" y="3567598"/>
        <a:ext cx="3902150" cy="974654"/>
      </dsp:txXfrm>
    </dsp:sp>
    <dsp:sp modelId="{9CCAEB28-A90A-4271-9F8F-3FAD755B0A3B}">
      <dsp:nvSpPr>
        <dsp:cNvPr id="0" name=""/>
        <dsp:cNvSpPr/>
      </dsp:nvSpPr>
      <dsp:spPr>
        <a:xfrm>
          <a:off x="1496449" y="4716367"/>
          <a:ext cx="5009854" cy="1035300"/>
        </a:xfrm>
        <a:prstGeom prst="roundRect">
          <a:avLst>
            <a:gd name="adj" fmla="val 10000"/>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We use IDF to rescale the feature vectors; this generally improves performance when using text as </a:t>
          </a:r>
          <a:r>
            <a:rPr lang="en-US" sz="1300" kern="1200" dirty="0" err="1"/>
            <a:t>features..Our</a:t>
          </a:r>
          <a:r>
            <a:rPr lang="en-US" sz="1300" kern="1200" dirty="0"/>
            <a:t> feature vectors could then be passed to a learning algorithm.</a:t>
          </a:r>
        </a:p>
      </dsp:txBody>
      <dsp:txXfrm>
        <a:off x="1526772" y="4746690"/>
        <a:ext cx="3902150" cy="974654"/>
      </dsp:txXfrm>
    </dsp:sp>
    <dsp:sp modelId="{E1D58C66-324C-459A-BE27-F0CB862919ED}">
      <dsp:nvSpPr>
        <dsp:cNvPr id="0" name=""/>
        <dsp:cNvSpPr/>
      </dsp:nvSpPr>
      <dsp:spPr>
        <a:xfrm>
          <a:off x="4336908" y="756344"/>
          <a:ext cx="672945" cy="672945"/>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488321" y="756344"/>
        <a:ext cx="370119" cy="506391"/>
      </dsp:txXfrm>
    </dsp:sp>
    <dsp:sp modelId="{184E7C03-7BEC-4E49-8F16-7ED9A4C957BF}">
      <dsp:nvSpPr>
        <dsp:cNvPr id="0" name=""/>
        <dsp:cNvSpPr/>
      </dsp:nvSpPr>
      <dsp:spPr>
        <a:xfrm>
          <a:off x="4711021" y="1935436"/>
          <a:ext cx="672945" cy="672945"/>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862434" y="1935436"/>
        <a:ext cx="370119" cy="506391"/>
      </dsp:txXfrm>
    </dsp:sp>
    <dsp:sp modelId="{67B2875F-7B94-49A9-8241-3F472A41FA07}">
      <dsp:nvSpPr>
        <dsp:cNvPr id="0" name=""/>
        <dsp:cNvSpPr/>
      </dsp:nvSpPr>
      <dsp:spPr>
        <a:xfrm>
          <a:off x="5085133" y="3097273"/>
          <a:ext cx="672945" cy="672945"/>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236546" y="3097273"/>
        <a:ext cx="370119" cy="506391"/>
      </dsp:txXfrm>
    </dsp:sp>
    <dsp:sp modelId="{84D10B3B-B19E-463E-9908-A02C8B36AD78}">
      <dsp:nvSpPr>
        <dsp:cNvPr id="0" name=""/>
        <dsp:cNvSpPr/>
      </dsp:nvSpPr>
      <dsp:spPr>
        <a:xfrm>
          <a:off x="5459246" y="4287868"/>
          <a:ext cx="672945" cy="672945"/>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610659" y="4287868"/>
        <a:ext cx="370119" cy="50639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5/6/2018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597368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4354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7458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6548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5/6/2018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963889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3377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5695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0338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514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830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458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5/6/2018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29219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C190481-9F17-4DEF-BAE7-AB8407D78F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5992" y="289249"/>
            <a:ext cx="4926563" cy="61641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19">
            <a:extLst>
              <a:ext uri="{FF2B5EF4-FFF2-40B4-BE49-F238E27FC236}">
                <a16:creationId xmlns:a16="http://schemas.microsoft.com/office/drawing/2014/main" id="{CD1D894A-6FE9-4593-BE98-BA658936E7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0981" y="746449"/>
            <a:ext cx="2602118" cy="2602118"/>
          </a:xfrm>
          <a:prstGeom prst="rect">
            <a:avLst/>
          </a:prstGeom>
          <a:ln>
            <a:noFill/>
          </a:ln>
          <a:effectLst/>
        </p:spPr>
      </p:pic>
      <p:pic>
        <p:nvPicPr>
          <p:cNvPr id="13" name="Picture 12">
            <a:extLst>
              <a:ext uri="{FF2B5EF4-FFF2-40B4-BE49-F238E27FC236}">
                <a16:creationId xmlns:a16="http://schemas.microsoft.com/office/drawing/2014/main" id="{144C14D0-8C9C-4874-BBA1-63A6ECA1D61D}"/>
              </a:ext>
            </a:extLst>
          </p:cNvPr>
          <p:cNvPicPr>
            <a:picLocks noChangeAspect="1"/>
          </p:cNvPicPr>
          <p:nvPr/>
        </p:nvPicPr>
        <p:blipFill>
          <a:blip r:embed="rId4"/>
          <a:stretch>
            <a:fillRect/>
          </a:stretch>
        </p:blipFill>
        <p:spPr>
          <a:xfrm>
            <a:off x="6589337" y="631596"/>
            <a:ext cx="4859948" cy="5479956"/>
          </a:xfrm>
          <a:prstGeom prst="rect">
            <a:avLst/>
          </a:prstGeom>
          <a:ln>
            <a:noFill/>
          </a:ln>
          <a:effectLst/>
        </p:spPr>
      </p:pic>
      <p:sp>
        <p:nvSpPr>
          <p:cNvPr id="2" name="Title 1">
            <a:extLst>
              <a:ext uri="{FF2B5EF4-FFF2-40B4-BE49-F238E27FC236}">
                <a16:creationId xmlns:a16="http://schemas.microsoft.com/office/drawing/2014/main" id="{FC753DE1-08E6-414C-BECC-DBE5A2D37230}"/>
              </a:ext>
            </a:extLst>
          </p:cNvPr>
          <p:cNvSpPr>
            <a:spLocks noGrp="1"/>
          </p:cNvSpPr>
          <p:nvPr>
            <p:ph type="ctrTitle"/>
          </p:nvPr>
        </p:nvSpPr>
        <p:spPr>
          <a:xfrm>
            <a:off x="1478521" y="1480930"/>
            <a:ext cx="5678215" cy="3254321"/>
          </a:xfrm>
        </p:spPr>
        <p:txBody>
          <a:bodyPr>
            <a:normAutofit/>
          </a:bodyPr>
          <a:lstStyle/>
          <a:p>
            <a:pPr algn="l"/>
            <a:r>
              <a:rPr lang="en-US" sz="6600">
                <a:solidFill>
                  <a:srgbClr val="0070C0"/>
                </a:solidFill>
              </a:rPr>
              <a:t>Big Data IN Telecom</a:t>
            </a:r>
            <a:endParaRPr lang="en-US" sz="6600" dirty="0">
              <a:solidFill>
                <a:srgbClr val="0070C0"/>
              </a:solidFill>
            </a:endParaRPr>
          </a:p>
        </p:txBody>
      </p:sp>
      <p:sp>
        <p:nvSpPr>
          <p:cNvPr id="5" name="Subtitle 4">
            <a:extLst>
              <a:ext uri="{FF2B5EF4-FFF2-40B4-BE49-F238E27FC236}">
                <a16:creationId xmlns:a16="http://schemas.microsoft.com/office/drawing/2014/main" id="{5AF92BDE-EA33-4445-8352-7A04E65BEF0C}"/>
              </a:ext>
            </a:extLst>
          </p:cNvPr>
          <p:cNvSpPr>
            <a:spLocks noGrp="1"/>
          </p:cNvSpPr>
          <p:nvPr>
            <p:ph type="subTitle" idx="1"/>
          </p:nvPr>
        </p:nvSpPr>
        <p:spPr>
          <a:xfrm>
            <a:off x="1478523" y="4804850"/>
            <a:ext cx="4617477" cy="1421554"/>
          </a:xfrm>
        </p:spPr>
        <p:txBody>
          <a:bodyPr>
            <a:normAutofit/>
          </a:bodyPr>
          <a:lstStyle/>
          <a:p>
            <a:pPr>
              <a:lnSpc>
                <a:spcPct val="102000"/>
              </a:lnSpc>
              <a:spcAft>
                <a:spcPts val="600"/>
              </a:spcAft>
            </a:pPr>
            <a:r>
              <a:rPr lang="en-US" sz="700"/>
              <a:t>                                                            </a:t>
            </a:r>
            <a:r>
              <a:rPr lang="en-US" sz="1050"/>
              <a:t>Group 5:</a:t>
            </a:r>
          </a:p>
          <a:p>
            <a:pPr>
              <a:lnSpc>
                <a:spcPct val="102000"/>
              </a:lnSpc>
              <a:spcAft>
                <a:spcPts val="600"/>
              </a:spcAft>
            </a:pPr>
            <a:r>
              <a:rPr lang="en-US" sz="1050"/>
              <a:t>		  Bhagyashree Soni</a:t>
            </a:r>
          </a:p>
          <a:p>
            <a:pPr>
              <a:lnSpc>
                <a:spcPct val="102000"/>
              </a:lnSpc>
              <a:spcAft>
                <a:spcPts val="600"/>
              </a:spcAft>
            </a:pPr>
            <a:r>
              <a:rPr lang="en-US" sz="1050"/>
              <a:t>		Kireet Bhardwaj</a:t>
            </a:r>
          </a:p>
          <a:p>
            <a:pPr>
              <a:lnSpc>
                <a:spcPct val="102000"/>
              </a:lnSpc>
              <a:spcAft>
                <a:spcPts val="600"/>
              </a:spcAft>
            </a:pPr>
            <a:r>
              <a:rPr lang="en-US" sz="1050"/>
              <a:t>	                          Vamsi Krishna</a:t>
            </a:r>
          </a:p>
          <a:p>
            <a:pPr>
              <a:lnSpc>
                <a:spcPct val="102000"/>
              </a:lnSpc>
              <a:spcAft>
                <a:spcPts val="600"/>
              </a:spcAft>
            </a:pPr>
            <a:r>
              <a:rPr lang="en-US" sz="1050"/>
              <a:t>	                 Suganth</a:t>
            </a:r>
            <a:endParaRPr lang="en-US" sz="1050" dirty="0"/>
          </a:p>
        </p:txBody>
      </p:sp>
    </p:spTree>
    <p:extLst>
      <p:ext uri="{BB962C8B-B14F-4D97-AF65-F5344CB8AC3E}">
        <p14:creationId xmlns:p14="http://schemas.microsoft.com/office/powerpoint/2010/main" val="237868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F89C22-0475-4427-B7C8-0269AD40E3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close up of a logo&#10;&#10;Description generated with very high confidence">
            <a:extLst>
              <a:ext uri="{FF2B5EF4-FFF2-40B4-BE49-F238E27FC236}">
                <a16:creationId xmlns:a16="http://schemas.microsoft.com/office/drawing/2014/main" id="{59B2E05A-A63E-4459-9C70-7E386D1F6E1C}"/>
              </a:ext>
            </a:extLst>
          </p:cNvPr>
          <p:cNvPicPr>
            <a:picLocks noChangeAspect="1"/>
          </p:cNvPicPr>
          <p:nvPr/>
        </p:nvPicPr>
        <p:blipFill>
          <a:blip r:embed="rId2"/>
          <a:stretch>
            <a:fillRect/>
          </a:stretch>
        </p:blipFill>
        <p:spPr>
          <a:xfrm>
            <a:off x="6502564" y="2479968"/>
            <a:ext cx="4903279" cy="3642360"/>
          </a:xfrm>
          <a:prstGeom prst="rect">
            <a:avLst/>
          </a:prstGeom>
        </p:spPr>
      </p:pic>
      <p:sp>
        <p:nvSpPr>
          <p:cNvPr id="2" name="Title 1">
            <a:extLst>
              <a:ext uri="{FF2B5EF4-FFF2-40B4-BE49-F238E27FC236}">
                <a16:creationId xmlns:a16="http://schemas.microsoft.com/office/drawing/2014/main" id="{1E3122FD-A11B-4E0F-9465-3B16B90668FB}"/>
              </a:ext>
            </a:extLst>
          </p:cNvPr>
          <p:cNvSpPr>
            <a:spLocks noGrp="1"/>
          </p:cNvSpPr>
          <p:nvPr>
            <p:ph type="title"/>
          </p:nvPr>
        </p:nvSpPr>
        <p:spPr>
          <a:xfrm>
            <a:off x="1023562" y="685800"/>
            <a:ext cx="10493524" cy="11938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t>Model building and prediction using Pyspark Machine Learning.</a:t>
            </a:r>
          </a:p>
        </p:txBody>
      </p:sp>
      <p:sp>
        <p:nvSpPr>
          <p:cNvPr id="3" name="Content Placeholder 2">
            <a:extLst>
              <a:ext uri="{FF2B5EF4-FFF2-40B4-BE49-F238E27FC236}">
                <a16:creationId xmlns:a16="http://schemas.microsoft.com/office/drawing/2014/main" id="{C0335EA1-96E4-43E6-B17E-5F33F1192645}"/>
              </a:ext>
            </a:extLst>
          </p:cNvPr>
          <p:cNvSpPr>
            <a:spLocks noGrp="1"/>
          </p:cNvSpPr>
          <p:nvPr>
            <p:ph idx="1"/>
          </p:nvPr>
        </p:nvSpPr>
        <p:spPr>
          <a:xfrm>
            <a:off x="1023562" y="2479969"/>
            <a:ext cx="5072437" cy="3642360"/>
          </a:xfrm>
        </p:spPr>
        <p:style>
          <a:lnRef idx="3">
            <a:schemeClr val="lt1"/>
          </a:lnRef>
          <a:fillRef idx="1">
            <a:schemeClr val="accent5"/>
          </a:fillRef>
          <a:effectRef idx="1">
            <a:schemeClr val="accent5"/>
          </a:effectRef>
          <a:fontRef idx="minor">
            <a:schemeClr val="lt1"/>
          </a:fontRef>
        </p:style>
        <p:txBody>
          <a:bodyPr>
            <a:normAutofit fontScale="92500" lnSpcReduction="10000"/>
          </a:bodyPr>
          <a:lstStyle/>
          <a:p>
            <a:r>
              <a:rPr lang="en-US" dirty="0"/>
              <a:t>We have implemented Random Forest model using Pyspark MLlib. The ensemble model makes predictions by combining results from the individual trees. </a:t>
            </a:r>
          </a:p>
          <a:p>
            <a:r>
              <a:rPr lang="en-US" dirty="0"/>
              <a:t>The model building involves ,splitting  the data into training and test sets. Training data was created manually by tagging the tweets based on customer experience with n/w in mentioned five categories.</a:t>
            </a:r>
          </a:p>
          <a:p>
            <a:r>
              <a:rPr lang="en-US" dirty="0"/>
              <a:t> Fitting the model on training data.</a:t>
            </a:r>
          </a:p>
          <a:p>
            <a:r>
              <a:rPr lang="en-US" dirty="0"/>
              <a:t>Learn a model on test data, and predict the model and its test accuracy. </a:t>
            </a:r>
          </a:p>
          <a:p>
            <a:pPr marL="0" indent="0">
              <a:buNone/>
            </a:pPr>
            <a:endParaRPr lang="en-US" sz="1800" dirty="0"/>
          </a:p>
        </p:txBody>
      </p:sp>
    </p:spTree>
    <p:extLst>
      <p:ext uri="{BB962C8B-B14F-4D97-AF65-F5344CB8AC3E}">
        <p14:creationId xmlns:p14="http://schemas.microsoft.com/office/powerpoint/2010/main" val="427166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CA6D-9C92-4620-814A-B9EB49FD1C67}"/>
              </a:ext>
            </a:extLst>
          </p:cNvPr>
          <p:cNvSpPr>
            <a:spLocks noGrp="1"/>
          </p:cNvSpPr>
          <p:nvPr>
            <p:ph type="title"/>
          </p:nvPr>
        </p:nvSpPr>
        <p:spPr>
          <a:xfrm>
            <a:off x="1371600" y="685800"/>
            <a:ext cx="9601200" cy="773130"/>
          </a:xfrm>
        </p:spPr>
        <p:style>
          <a:lnRef idx="1">
            <a:schemeClr val="accent5"/>
          </a:lnRef>
          <a:fillRef idx="2">
            <a:schemeClr val="accent5"/>
          </a:fillRef>
          <a:effectRef idx="1">
            <a:schemeClr val="accent5"/>
          </a:effectRef>
          <a:fontRef idx="minor">
            <a:schemeClr val="dk1"/>
          </a:fontRef>
        </p:style>
        <p:txBody>
          <a:bodyPr/>
          <a:lstStyle/>
          <a:p>
            <a:r>
              <a:rPr lang="en-US" dirty="0"/>
              <a:t>Model Accuracy and Evaluation</a:t>
            </a:r>
          </a:p>
        </p:txBody>
      </p:sp>
      <p:sp>
        <p:nvSpPr>
          <p:cNvPr id="3" name="Content Placeholder 2">
            <a:extLst>
              <a:ext uri="{FF2B5EF4-FFF2-40B4-BE49-F238E27FC236}">
                <a16:creationId xmlns:a16="http://schemas.microsoft.com/office/drawing/2014/main" id="{0DCEDC06-1367-4BCE-8038-C343FDE478A2}"/>
              </a:ext>
            </a:extLst>
          </p:cNvPr>
          <p:cNvSpPr>
            <a:spLocks noGrp="1"/>
          </p:cNvSpPr>
          <p:nvPr>
            <p:ph idx="1"/>
          </p:nvPr>
        </p:nvSpPr>
        <p:spPr>
          <a:xfrm>
            <a:off x="1371600" y="1625600"/>
            <a:ext cx="9601200" cy="4546600"/>
          </a:xfrm>
        </p:spPr>
        <p:txBody>
          <a:bodyPr/>
          <a:lstStyle/>
          <a:p>
            <a:r>
              <a:rPr lang="en-US" dirty="0"/>
              <a:t>The model accuracy comes out to be 55.81%</a:t>
            </a:r>
          </a:p>
          <a:p>
            <a:r>
              <a:rPr lang="en-US" dirty="0"/>
              <a:t>Below is the screenshot for Model Accuracy.</a:t>
            </a:r>
          </a:p>
          <a:p>
            <a:endParaRPr lang="en-US" dirty="0"/>
          </a:p>
        </p:txBody>
      </p:sp>
      <p:pic>
        <p:nvPicPr>
          <p:cNvPr id="5" name="Picture 4">
            <a:extLst>
              <a:ext uri="{FF2B5EF4-FFF2-40B4-BE49-F238E27FC236}">
                <a16:creationId xmlns:a16="http://schemas.microsoft.com/office/drawing/2014/main" id="{D0CEDD9C-9C4F-4E37-A4E0-CBFE636E75DC}"/>
              </a:ext>
            </a:extLst>
          </p:cNvPr>
          <p:cNvPicPr>
            <a:picLocks noChangeAspect="1"/>
          </p:cNvPicPr>
          <p:nvPr/>
        </p:nvPicPr>
        <p:blipFill>
          <a:blip r:embed="rId2"/>
          <a:stretch>
            <a:fillRect/>
          </a:stretch>
        </p:blipFill>
        <p:spPr>
          <a:xfrm>
            <a:off x="1119187" y="3352800"/>
            <a:ext cx="10772775" cy="2114550"/>
          </a:xfrm>
          <a:prstGeom prst="rect">
            <a:avLst/>
          </a:prstGeom>
        </p:spPr>
      </p:pic>
    </p:spTree>
    <p:extLst>
      <p:ext uri="{BB962C8B-B14F-4D97-AF65-F5344CB8AC3E}">
        <p14:creationId xmlns:p14="http://schemas.microsoft.com/office/powerpoint/2010/main" val="91300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D560-FD2D-4F02-A240-3F697045C94D}"/>
              </a:ext>
            </a:extLst>
          </p:cNvPr>
          <p:cNvSpPr>
            <a:spLocks noGrp="1"/>
          </p:cNvSpPr>
          <p:nvPr>
            <p:ph type="title"/>
          </p:nvPr>
        </p:nvSpPr>
        <p:spPr>
          <a:xfrm>
            <a:off x="1371600" y="685800"/>
            <a:ext cx="9601200" cy="803953"/>
          </a:xfrm>
        </p:spPr>
        <p:style>
          <a:lnRef idx="1">
            <a:schemeClr val="accent5"/>
          </a:lnRef>
          <a:fillRef idx="2">
            <a:schemeClr val="accent5"/>
          </a:fillRef>
          <a:effectRef idx="1">
            <a:schemeClr val="accent5"/>
          </a:effectRef>
          <a:fontRef idx="minor">
            <a:schemeClr val="dk1"/>
          </a:fontRef>
        </p:style>
        <p:txBody>
          <a:bodyPr/>
          <a:lstStyle/>
          <a:p>
            <a:r>
              <a:rPr lang="en-US" dirty="0"/>
              <a:t>Recommendations and Insights</a:t>
            </a:r>
          </a:p>
        </p:txBody>
      </p:sp>
      <p:sp>
        <p:nvSpPr>
          <p:cNvPr id="3" name="Content Placeholder 2">
            <a:extLst>
              <a:ext uri="{FF2B5EF4-FFF2-40B4-BE49-F238E27FC236}">
                <a16:creationId xmlns:a16="http://schemas.microsoft.com/office/drawing/2014/main" id="{FE78D370-2E0C-4CE0-89D8-78C52178E242}"/>
              </a:ext>
            </a:extLst>
          </p:cNvPr>
          <p:cNvSpPr>
            <a:spLocks noGrp="1"/>
          </p:cNvSpPr>
          <p:nvPr>
            <p:ph idx="1"/>
          </p:nvPr>
        </p:nvSpPr>
        <p:spPr>
          <a:xfrm>
            <a:off x="1371600" y="1910993"/>
            <a:ext cx="9601200" cy="4787758"/>
          </a:xfrm>
        </p:spPr>
        <p:style>
          <a:lnRef idx="1">
            <a:schemeClr val="accent5"/>
          </a:lnRef>
          <a:fillRef idx="3">
            <a:schemeClr val="accent5"/>
          </a:fillRef>
          <a:effectRef idx="2">
            <a:schemeClr val="accent5"/>
          </a:effectRef>
          <a:fontRef idx="minor">
            <a:schemeClr val="lt1"/>
          </a:fontRef>
        </p:style>
        <p:txBody>
          <a:bodyPr/>
          <a:lstStyle/>
          <a:p>
            <a:endParaRPr lang="en-US" dirty="0"/>
          </a:p>
          <a:p>
            <a:r>
              <a:rPr lang="en-US" dirty="0"/>
              <a:t>From our analysis we can say that Verizon must focus on their service (which includes customer service and Network issues). By focusing on these issues they can improve their customer satisfaction and avoid churn( which is also visible in the plots)</a:t>
            </a:r>
          </a:p>
          <a:p>
            <a:r>
              <a:rPr lang="en-US" dirty="0"/>
              <a:t>We can also see around  12.5% of people are willing to join Verizon( New potential customers) They can use this information and make sure their marketing expenditure is used to attract these customers.</a:t>
            </a:r>
          </a:p>
          <a:p>
            <a:r>
              <a:rPr lang="en-US" dirty="0"/>
              <a:t>Use Real time tweets to analyze the problem with the Verizon network and can give a quick solution to the problem to avoid network traffic and give a quality service to the customer. </a:t>
            </a:r>
          </a:p>
          <a:p>
            <a:r>
              <a:rPr lang="en-US" dirty="0"/>
              <a:t>Location based data can be used to offer good deals to customers and design campaigns to combat churn.</a:t>
            </a:r>
          </a:p>
          <a:p>
            <a:endParaRPr lang="en-US" dirty="0"/>
          </a:p>
        </p:txBody>
      </p:sp>
    </p:spTree>
    <p:extLst>
      <p:ext uri="{BB962C8B-B14F-4D97-AF65-F5344CB8AC3E}">
        <p14:creationId xmlns:p14="http://schemas.microsoft.com/office/powerpoint/2010/main" val="404385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E1F7-D58A-4AA6-A318-C6601512A1D8}"/>
              </a:ext>
            </a:extLst>
          </p:cNvPr>
          <p:cNvSpPr>
            <a:spLocks noGrp="1"/>
          </p:cNvSpPr>
          <p:nvPr>
            <p:ph type="title"/>
          </p:nvPr>
        </p:nvSpPr>
        <p:spPr>
          <a:xfrm>
            <a:off x="640080" y="639704"/>
            <a:ext cx="3299579" cy="5577840"/>
          </a:xfrm>
        </p:spPr>
        <p:txBody>
          <a:bodyPr vert="horz" lIns="91440" tIns="45720" rIns="91440" bIns="45720" rtlCol="0" anchor="ctr">
            <a:normAutofit/>
          </a:bodyPr>
          <a:lstStyle/>
          <a:p>
            <a:pPr algn="ctr"/>
            <a:r>
              <a:rPr lang="en-US" dirty="0"/>
              <a:t>Contents:</a:t>
            </a:r>
            <a:endParaRPr lang="en-US"/>
          </a:p>
        </p:txBody>
      </p:sp>
      <p:graphicFrame>
        <p:nvGraphicFramePr>
          <p:cNvPr id="16" name="Content Placeholder 2">
            <a:extLst>
              <a:ext uri="{FF2B5EF4-FFF2-40B4-BE49-F238E27FC236}">
                <a16:creationId xmlns:a16="http://schemas.microsoft.com/office/drawing/2014/main" id="{AB80DCE2-4DF2-4821-8BA2-9330CBC08F0E}"/>
              </a:ext>
            </a:extLst>
          </p:cNvPr>
          <p:cNvGraphicFramePr>
            <a:graphicFrameLocks noGrp="1"/>
          </p:cNvGraphicFramePr>
          <p:nvPr>
            <p:ph sz="half" idx="1"/>
            <p:extLst>
              <p:ext uri="{D42A27DB-BD31-4B8C-83A1-F6EECF244321}">
                <p14:modId xmlns:p14="http://schemas.microsoft.com/office/powerpoint/2010/main" val="298781577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26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CD2B-CEF5-47E0-87F6-6748E51C40DE}"/>
              </a:ext>
            </a:extLst>
          </p:cNvPr>
          <p:cNvSpPr>
            <a:spLocks noGrp="1"/>
          </p:cNvSpPr>
          <p:nvPr>
            <p:ph type="title"/>
          </p:nvPr>
        </p:nvSpPr>
        <p:spPr>
          <a:xfrm>
            <a:off x="1371600" y="685800"/>
            <a:ext cx="9601200" cy="794208"/>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r>
              <a:rPr lang="en-US" dirty="0">
                <a:latin typeface="+mj-lt"/>
                <a:ea typeface="+mj-ea"/>
                <a:cs typeface="+mj-cs"/>
              </a:rPr>
              <a:t>Problem Statement</a:t>
            </a:r>
          </a:p>
        </p:txBody>
      </p:sp>
      <p:graphicFrame>
        <p:nvGraphicFramePr>
          <p:cNvPr id="19" name="Content Placeholder 2">
            <a:extLst>
              <a:ext uri="{FF2B5EF4-FFF2-40B4-BE49-F238E27FC236}">
                <a16:creationId xmlns:a16="http://schemas.microsoft.com/office/drawing/2014/main" id="{1855EC9A-3D73-411D-86B9-7181F6CB971F}"/>
              </a:ext>
            </a:extLst>
          </p:cNvPr>
          <p:cNvGraphicFramePr>
            <a:graphicFrameLocks noGrp="1"/>
          </p:cNvGraphicFramePr>
          <p:nvPr>
            <p:ph sz="half" idx="1"/>
            <p:extLst>
              <p:ext uri="{D42A27DB-BD31-4B8C-83A1-F6EECF244321}">
                <p14:modId xmlns:p14="http://schemas.microsoft.com/office/powerpoint/2010/main" val="420000454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12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90CED2-72DA-49F5-8068-294F7EEF13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30BC9609-A8AF-411F-A9E0-C3B93C8945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9EC21-2B81-4B3D-9560-6378011E8ED5}"/>
              </a:ext>
            </a:extLst>
          </p:cNvPr>
          <p:cNvSpPr>
            <a:spLocks noGrp="1"/>
          </p:cNvSpPr>
          <p:nvPr>
            <p:ph type="title"/>
          </p:nvPr>
        </p:nvSpPr>
        <p:spPr>
          <a:xfrm>
            <a:off x="640080" y="639704"/>
            <a:ext cx="3299579" cy="557784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a:solidFill>
                  <a:schemeClr val="tx2"/>
                </a:solidFill>
                <a:latin typeface="+mj-lt"/>
                <a:ea typeface="+mj-ea"/>
                <a:cs typeface="+mj-cs"/>
              </a:rPr>
              <a:t>Approach</a:t>
            </a:r>
          </a:p>
        </p:txBody>
      </p:sp>
      <p:graphicFrame>
        <p:nvGraphicFramePr>
          <p:cNvPr id="6" name="TextBox 3">
            <a:extLst>
              <a:ext uri="{FF2B5EF4-FFF2-40B4-BE49-F238E27FC236}">
                <a16:creationId xmlns:a16="http://schemas.microsoft.com/office/drawing/2014/main" id="{6328F0D0-C7B4-4F93-AA08-1F3C43246674}"/>
              </a:ext>
            </a:extLst>
          </p:cNvPr>
          <p:cNvGraphicFramePr/>
          <p:nvPr>
            <p:extLst>
              <p:ext uri="{D42A27DB-BD31-4B8C-83A1-F6EECF244321}">
                <p14:modId xmlns:p14="http://schemas.microsoft.com/office/powerpoint/2010/main" val="1138458868"/>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890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DC24-D6A6-4119-8BE2-D945158CC073}"/>
              </a:ext>
            </a:extLst>
          </p:cNvPr>
          <p:cNvSpPr>
            <a:spLocks noGrp="1"/>
          </p:cNvSpPr>
          <p:nvPr>
            <p:ph type="title"/>
          </p:nvPr>
        </p:nvSpPr>
        <p:spPr>
          <a:xfrm>
            <a:off x="1819373" y="685800"/>
            <a:ext cx="8757502" cy="681087"/>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t>        Tweets Classification Category</a:t>
            </a:r>
          </a:p>
        </p:txBody>
      </p:sp>
      <p:graphicFrame>
        <p:nvGraphicFramePr>
          <p:cNvPr id="31" name="Content Placeholder 2">
            <a:extLst>
              <a:ext uri="{FF2B5EF4-FFF2-40B4-BE49-F238E27FC236}">
                <a16:creationId xmlns:a16="http://schemas.microsoft.com/office/drawing/2014/main" id="{34A94895-952C-4A96-BC00-B4824C192626}"/>
              </a:ext>
            </a:extLst>
          </p:cNvPr>
          <p:cNvGraphicFramePr>
            <a:graphicFrameLocks noGrp="1"/>
          </p:cNvGraphicFramePr>
          <p:nvPr>
            <p:ph idx="1"/>
            <p:extLst>
              <p:ext uri="{D42A27DB-BD31-4B8C-83A1-F6EECF244321}">
                <p14:modId xmlns:p14="http://schemas.microsoft.com/office/powerpoint/2010/main" val="1680355688"/>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92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D8511-8C50-4893-8906-2E64873B720C}"/>
              </a:ext>
            </a:extLst>
          </p:cNvPr>
          <p:cNvSpPr>
            <a:spLocks noGrp="1"/>
          </p:cNvSpPr>
          <p:nvPr>
            <p:ph type="title"/>
          </p:nvPr>
        </p:nvSpPr>
        <p:spPr>
          <a:xfrm>
            <a:off x="1371600" y="685800"/>
            <a:ext cx="9601200" cy="756501"/>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a:t>Data Cleaning</a:t>
            </a:r>
            <a:endParaRPr lang="en-US"/>
          </a:p>
        </p:txBody>
      </p:sp>
      <p:graphicFrame>
        <p:nvGraphicFramePr>
          <p:cNvPr id="5" name="Content Placeholder 2">
            <a:extLst>
              <a:ext uri="{FF2B5EF4-FFF2-40B4-BE49-F238E27FC236}">
                <a16:creationId xmlns:a16="http://schemas.microsoft.com/office/drawing/2014/main" id="{6BD06B26-5DD3-42FF-A2C3-D92D1C23CA50}"/>
              </a:ext>
            </a:extLst>
          </p:cNvPr>
          <p:cNvGraphicFramePr>
            <a:graphicFrameLocks noGrp="1"/>
          </p:cNvGraphicFramePr>
          <p:nvPr>
            <p:ph idx="1"/>
            <p:extLst>
              <p:ext uri="{D42A27DB-BD31-4B8C-83A1-F6EECF244321}">
                <p14:modId xmlns:p14="http://schemas.microsoft.com/office/powerpoint/2010/main" val="277218741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47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9F89C22-0475-4427-B7C8-0269AD40E3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a:extLst>
              <a:ext uri="{FF2B5EF4-FFF2-40B4-BE49-F238E27FC236}">
                <a16:creationId xmlns:a16="http://schemas.microsoft.com/office/drawing/2014/main" id="{0E7808E6-B08A-46E2-BF71-7F01AD6B193E}"/>
              </a:ext>
            </a:extLst>
          </p:cNvPr>
          <p:cNvPicPr>
            <a:picLocks noChangeAspect="1"/>
          </p:cNvPicPr>
          <p:nvPr/>
        </p:nvPicPr>
        <p:blipFill>
          <a:blip r:embed="rId2"/>
          <a:stretch>
            <a:fillRect/>
          </a:stretch>
        </p:blipFill>
        <p:spPr>
          <a:xfrm>
            <a:off x="6096000" y="2920220"/>
            <a:ext cx="5105445" cy="346966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2" name="Title 1">
            <a:extLst>
              <a:ext uri="{FF2B5EF4-FFF2-40B4-BE49-F238E27FC236}">
                <a16:creationId xmlns:a16="http://schemas.microsoft.com/office/drawing/2014/main" id="{CC861D9D-475D-41F3-B225-662A80CA782B}"/>
              </a:ext>
            </a:extLst>
          </p:cNvPr>
          <p:cNvSpPr>
            <a:spLocks noGrp="1"/>
          </p:cNvSpPr>
          <p:nvPr>
            <p:ph type="title"/>
          </p:nvPr>
        </p:nvSpPr>
        <p:spPr>
          <a:xfrm>
            <a:off x="1023562" y="685800"/>
            <a:ext cx="10493524" cy="936171"/>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a:t>Exploratory Data Analysis </a:t>
            </a:r>
          </a:p>
        </p:txBody>
      </p:sp>
      <p:pic>
        <p:nvPicPr>
          <p:cNvPr id="7" name="Content Placeholder 6">
            <a:extLst>
              <a:ext uri="{FF2B5EF4-FFF2-40B4-BE49-F238E27FC236}">
                <a16:creationId xmlns:a16="http://schemas.microsoft.com/office/drawing/2014/main" id="{7FB153DE-B1FC-4DE2-AEA7-E7357A0934C7}"/>
              </a:ext>
            </a:extLst>
          </p:cNvPr>
          <p:cNvPicPr>
            <a:picLocks noGrp="1" noChangeAspect="1"/>
          </p:cNvPicPr>
          <p:nvPr>
            <p:ph idx="1"/>
          </p:nvPr>
        </p:nvPicPr>
        <p:blipFill>
          <a:blip r:embed="rId3"/>
          <a:stretch>
            <a:fillRect/>
          </a:stretch>
        </p:blipFill>
        <p:spPr>
          <a:xfrm>
            <a:off x="1496781" y="2920220"/>
            <a:ext cx="3922225" cy="3469660"/>
          </a:xfrm>
        </p:spPr>
        <p:style>
          <a:lnRef idx="2">
            <a:schemeClr val="accent5">
              <a:shade val="50000"/>
            </a:schemeClr>
          </a:lnRef>
          <a:fillRef idx="1">
            <a:schemeClr val="accent5"/>
          </a:fillRef>
          <a:effectRef idx="0">
            <a:schemeClr val="accent5"/>
          </a:effectRef>
          <a:fontRef idx="minor">
            <a:schemeClr val="lt1"/>
          </a:fontRef>
        </p:style>
      </p:pic>
      <p:sp>
        <p:nvSpPr>
          <p:cNvPr id="9" name="TextBox 8">
            <a:extLst>
              <a:ext uri="{FF2B5EF4-FFF2-40B4-BE49-F238E27FC236}">
                <a16:creationId xmlns:a16="http://schemas.microsoft.com/office/drawing/2014/main" id="{0FDAE04F-A00E-4BE8-8B96-73BC0CAD505E}"/>
              </a:ext>
            </a:extLst>
          </p:cNvPr>
          <p:cNvSpPr txBox="1"/>
          <p:nvPr/>
        </p:nvSpPr>
        <p:spPr>
          <a:xfrm>
            <a:off x="1496780" y="2014139"/>
            <a:ext cx="3922225"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t>Count of Tweets under various category</a:t>
            </a:r>
          </a:p>
        </p:txBody>
      </p:sp>
      <p:sp>
        <p:nvSpPr>
          <p:cNvPr id="21" name="TextBox 20">
            <a:extLst>
              <a:ext uri="{FF2B5EF4-FFF2-40B4-BE49-F238E27FC236}">
                <a16:creationId xmlns:a16="http://schemas.microsoft.com/office/drawing/2014/main" id="{48B2E3C2-D115-4446-93BC-6E8AA53BAB1B}"/>
              </a:ext>
            </a:extLst>
          </p:cNvPr>
          <p:cNvSpPr txBox="1"/>
          <p:nvPr/>
        </p:nvSpPr>
        <p:spPr>
          <a:xfrm>
            <a:off x="6095999" y="2014139"/>
            <a:ext cx="5105445"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Pie Chart to demonstrate the percentage of tweets under various category</a:t>
            </a:r>
          </a:p>
        </p:txBody>
      </p:sp>
    </p:spTree>
    <p:extLst>
      <p:ext uri="{BB962C8B-B14F-4D97-AF65-F5344CB8AC3E}">
        <p14:creationId xmlns:p14="http://schemas.microsoft.com/office/powerpoint/2010/main" val="323909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93B903-AB42-42A0-AE97-93D366679C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B205BC3-0B06-4EA6-9066-1A0BEC22C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5" descr="A screenshot of a cell phone&#10;&#10;Description generated with high confidence">
            <a:extLst>
              <a:ext uri="{FF2B5EF4-FFF2-40B4-BE49-F238E27FC236}">
                <a16:creationId xmlns:a16="http://schemas.microsoft.com/office/drawing/2014/main" id="{27480DA1-4D8B-4A1A-AC74-1BFA518699E8}"/>
              </a:ext>
            </a:extLst>
          </p:cNvPr>
          <p:cNvPicPr>
            <a:picLocks noGrp="1" noChangeAspect="1"/>
          </p:cNvPicPr>
          <p:nvPr>
            <p:ph sz="half" idx="1"/>
          </p:nvPr>
        </p:nvPicPr>
        <p:blipFill>
          <a:blip r:embed="rId2"/>
          <a:stretch>
            <a:fillRect/>
          </a:stretch>
        </p:blipFill>
        <p:spPr>
          <a:xfrm>
            <a:off x="1092123" y="1210185"/>
            <a:ext cx="4884135" cy="5247747"/>
          </a:xfrm>
          <a:prstGeom prst="rect">
            <a:avLst/>
          </a:prstGeom>
        </p:spPr>
      </p:pic>
      <p:sp>
        <p:nvSpPr>
          <p:cNvPr id="2" name="Title 1">
            <a:extLst>
              <a:ext uri="{FF2B5EF4-FFF2-40B4-BE49-F238E27FC236}">
                <a16:creationId xmlns:a16="http://schemas.microsoft.com/office/drawing/2014/main" id="{32F08F63-4B29-4209-B02B-59119BD825F8}"/>
              </a:ext>
            </a:extLst>
          </p:cNvPr>
          <p:cNvSpPr>
            <a:spLocks noGrp="1"/>
          </p:cNvSpPr>
          <p:nvPr>
            <p:ph type="title"/>
          </p:nvPr>
        </p:nvSpPr>
        <p:spPr>
          <a:xfrm>
            <a:off x="6215743" y="523981"/>
            <a:ext cx="5301343" cy="554805"/>
          </a:xfrm>
        </p:spPr>
        <p:style>
          <a:lnRef idx="1">
            <a:schemeClr val="accent5"/>
          </a:lnRef>
          <a:fillRef idx="3">
            <a:schemeClr val="accent5"/>
          </a:fillRef>
          <a:effectRef idx="2">
            <a:schemeClr val="accent5"/>
          </a:effectRef>
          <a:fontRef idx="minor">
            <a:schemeClr val="lt1"/>
          </a:fontRef>
        </p:style>
        <p:txBody>
          <a:bodyPr wrap="square" rtlCol="0">
            <a:spAutoFit/>
          </a:bodyPr>
          <a:lstStyle/>
          <a:p>
            <a:pPr defTabSz="457200"/>
            <a:r>
              <a:rPr lang="en-US" sz="1800" dirty="0">
                <a:solidFill>
                  <a:schemeClr val="lt1"/>
                </a:solidFill>
                <a:latin typeface="+mn-lt"/>
                <a:ea typeface="+mn-ea"/>
                <a:cs typeface="+mn-cs"/>
              </a:rPr>
              <a:t>Word Cloud for the tweets</a:t>
            </a:r>
          </a:p>
        </p:txBody>
      </p:sp>
      <p:pic>
        <p:nvPicPr>
          <p:cNvPr id="9" name="Content Placeholder 8" descr="A close up of text on a black background&#10;&#10;Description generated with very high confidence">
            <a:extLst>
              <a:ext uri="{FF2B5EF4-FFF2-40B4-BE49-F238E27FC236}">
                <a16:creationId xmlns:a16="http://schemas.microsoft.com/office/drawing/2014/main" id="{7D806527-585E-403B-B1DE-6FB65B5CECD2}"/>
              </a:ext>
            </a:extLst>
          </p:cNvPr>
          <p:cNvPicPr>
            <a:picLocks noGrp="1" noChangeAspect="1"/>
          </p:cNvPicPr>
          <p:nvPr>
            <p:ph sz="half" idx="2"/>
          </p:nvPr>
        </p:nvPicPr>
        <p:blipFill>
          <a:blip r:embed="rId3"/>
          <a:stretch>
            <a:fillRect/>
          </a:stretch>
        </p:blipFill>
        <p:spPr>
          <a:xfrm>
            <a:off x="6215743" y="1315092"/>
            <a:ext cx="5394055" cy="5142840"/>
          </a:xfrm>
        </p:spPr>
      </p:pic>
      <p:sp>
        <p:nvSpPr>
          <p:cNvPr id="7" name="TextBox 6">
            <a:extLst>
              <a:ext uri="{FF2B5EF4-FFF2-40B4-BE49-F238E27FC236}">
                <a16:creationId xmlns:a16="http://schemas.microsoft.com/office/drawing/2014/main" id="{E267DCAE-F365-4417-A3F0-EBB4A5430643}"/>
              </a:ext>
            </a:extLst>
          </p:cNvPr>
          <p:cNvSpPr txBox="1"/>
          <p:nvPr/>
        </p:nvSpPr>
        <p:spPr>
          <a:xfrm>
            <a:off x="1109609" y="523982"/>
            <a:ext cx="4866649"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Sentiment Analysis</a:t>
            </a:r>
          </a:p>
        </p:txBody>
      </p:sp>
    </p:spTree>
    <p:extLst>
      <p:ext uri="{BB962C8B-B14F-4D97-AF65-F5344CB8AC3E}">
        <p14:creationId xmlns:p14="http://schemas.microsoft.com/office/powerpoint/2010/main" val="260813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30BC9609-A8AF-411F-A9E0-C3B93C8945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D9A95-0BBE-4D67-85C4-16F38C20CD50}"/>
              </a:ext>
            </a:extLst>
          </p:cNvPr>
          <p:cNvSpPr>
            <a:spLocks noGrp="1"/>
          </p:cNvSpPr>
          <p:nvPr>
            <p:ph type="title"/>
          </p:nvPr>
        </p:nvSpPr>
        <p:spPr>
          <a:xfrm>
            <a:off x="640080" y="639704"/>
            <a:ext cx="3299579" cy="5577840"/>
          </a:xfr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dirty="0"/>
              <a:t>TFIDF – TERM FREQUENCY INVERSE DOCUMENT FREQUENCY</a:t>
            </a:r>
          </a:p>
        </p:txBody>
      </p:sp>
      <p:graphicFrame>
        <p:nvGraphicFramePr>
          <p:cNvPr id="13" name="Content Placeholder 2">
            <a:extLst>
              <a:ext uri="{FF2B5EF4-FFF2-40B4-BE49-F238E27FC236}">
                <a16:creationId xmlns:a16="http://schemas.microsoft.com/office/drawing/2014/main" id="{4CBC8118-28A9-4F57-8903-8CAA01261B8E}"/>
              </a:ext>
            </a:extLst>
          </p:cNvPr>
          <p:cNvGraphicFramePr>
            <a:graphicFrameLocks noGrp="1"/>
          </p:cNvGraphicFramePr>
          <p:nvPr>
            <p:ph idx="1"/>
            <p:extLst>
              <p:ext uri="{D42A27DB-BD31-4B8C-83A1-F6EECF244321}">
                <p14:modId xmlns:p14="http://schemas.microsoft.com/office/powerpoint/2010/main" val="3053960051"/>
              </p:ext>
            </p:extLst>
          </p:nvPr>
        </p:nvGraphicFramePr>
        <p:xfrm>
          <a:off x="4901472" y="639705"/>
          <a:ext cx="6506304" cy="5751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1513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603</TotalTime>
  <Words>623</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Big Data IN Telecom</vt:lpstr>
      <vt:lpstr>Contents:</vt:lpstr>
      <vt:lpstr>Problem Statement</vt:lpstr>
      <vt:lpstr>Approach</vt:lpstr>
      <vt:lpstr>        Tweets Classification Category</vt:lpstr>
      <vt:lpstr>Data Cleaning</vt:lpstr>
      <vt:lpstr>Exploratory Data Analysis </vt:lpstr>
      <vt:lpstr>Word Cloud for the tweets</vt:lpstr>
      <vt:lpstr>TFIDF – TERM FREQUENCY INVERSE DOCUMENT FREQUENCY</vt:lpstr>
      <vt:lpstr>Model building and prediction using Pyspark Machine Learning.</vt:lpstr>
      <vt:lpstr>Model Accuracy and Evaluation</vt:lpstr>
      <vt:lpstr>Recommendations and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 Telecom</dc:title>
  <dc:creator>Bhagyashree</dc:creator>
  <cp:lastModifiedBy>KIREET BHARADWAJ</cp:lastModifiedBy>
  <cp:revision>35</cp:revision>
  <dcterms:created xsi:type="dcterms:W3CDTF">2018-05-06T16:16:31Z</dcterms:created>
  <dcterms:modified xsi:type="dcterms:W3CDTF">2018-04-09T02:58:38Z</dcterms:modified>
</cp:coreProperties>
</file>