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85A9-8A5F-4C76-B140-DACFCEE228EC}" type="datetimeFigureOut">
              <a:rPr lang="ru-RU" smtClean="0"/>
              <a:pPr/>
              <a:t>24.04.2019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B7A8-1518-4F93-A1DE-A4B520E6C6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78592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 Black" pitchFamily="34" charset="0"/>
              </a:rPr>
              <a:t>Проект </a:t>
            </a:r>
            <a:r>
              <a:rPr lang="en-US" dirty="0" smtClean="0">
                <a:latin typeface="Arial Black" pitchFamily="34" charset="0"/>
              </a:rPr>
              <a:t>API</a:t>
            </a:r>
            <a:r>
              <a:rPr lang="ru-RU" dirty="0" smtClean="0">
                <a:latin typeface="Arial Black" pitchFamily="34" charset="0"/>
              </a:rPr>
              <a:t/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>
                <a:latin typeface="Arial Black" pitchFamily="34" charset="0"/>
              </a:rPr>
              <a:t>«Гид»</a:t>
            </a:r>
            <a:endParaRPr lang="ru-RU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6282" y="6143644"/>
            <a:ext cx="4357718" cy="57150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Киреева Ксения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проекта навыкла для голосового помощника </a:t>
            </a:r>
            <a:r>
              <a:rPr lang="ru-RU" dirty="0" err="1" smtClean="0"/>
              <a:t>Яндекс</a:t>
            </a:r>
            <a:r>
              <a:rPr lang="ru-RU" dirty="0" smtClean="0"/>
              <a:t> Алиса, который будет помогать людям находить интересные объекты для посещения в городах России, выдавать информацию о них и позволять пользователю просматривать их на карте</a:t>
            </a:r>
          </a:p>
          <a:p>
            <a:r>
              <a:rPr lang="ru-RU" dirty="0" smtClean="0"/>
              <a:t>Навык может быть использован с любого устройства</a:t>
            </a:r>
          </a:p>
          <a:p>
            <a:r>
              <a:rPr lang="ru-RU" dirty="0" smtClean="0"/>
              <a:t>За основу взята работа с </a:t>
            </a:r>
            <a:r>
              <a:rPr lang="en-US" dirty="0" smtClean="0"/>
              <a:t>API </a:t>
            </a:r>
            <a:r>
              <a:rPr lang="ru-RU" dirty="0" err="1" smtClean="0"/>
              <a:t>Яндекс</a:t>
            </a:r>
            <a:r>
              <a:rPr lang="ru-RU" dirty="0" smtClean="0"/>
              <a:t> Карт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реализации: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b="1" dirty="0" smtClean="0"/>
              <a:t>Навык </a:t>
            </a:r>
            <a:r>
              <a:rPr lang="ru-RU" b="1" dirty="0" smtClean="0"/>
              <a:t>реализован с помощью </a:t>
            </a:r>
            <a:r>
              <a:rPr lang="en-US" b="1" dirty="0" smtClean="0"/>
              <a:t>API</a:t>
            </a:r>
            <a:r>
              <a:rPr lang="ru-RU" b="1" dirty="0" smtClean="0"/>
              <a:t> </a:t>
            </a:r>
            <a:r>
              <a:rPr lang="ru-RU" b="1" dirty="0" err="1" smtClean="0"/>
              <a:t>Яндекс</a:t>
            </a:r>
            <a:r>
              <a:rPr lang="ru-RU" b="1" dirty="0" smtClean="0"/>
              <a:t> Карт. Алиса имеет список городов с предустановленными фотографиями и местами для посещения. </a:t>
            </a:r>
          </a:p>
          <a:p>
            <a:pPr lvl="0"/>
            <a:r>
              <a:rPr lang="ru-RU" b="1" dirty="0" smtClean="0"/>
              <a:t>В случае ошибок или некорректных данных, выдается сообщение с просьбой повторить запрос, диалог не заканчивается. </a:t>
            </a:r>
          </a:p>
          <a:p>
            <a:pPr lvl="0"/>
            <a:r>
              <a:rPr lang="ru-RU" b="1" dirty="0" smtClean="0"/>
              <a:t>В отдельной функции в программе формируется </a:t>
            </a:r>
            <a:r>
              <a:rPr lang="en-US" b="1" dirty="0" err="1" smtClean="0"/>
              <a:t>url</a:t>
            </a:r>
            <a:r>
              <a:rPr lang="ru-RU" b="1" dirty="0" smtClean="0"/>
              <a:t> ссылка на </a:t>
            </a:r>
            <a:r>
              <a:rPr lang="en-US" b="1" dirty="0" err="1" smtClean="0"/>
              <a:t>ststic</a:t>
            </a:r>
            <a:r>
              <a:rPr lang="ru-RU" b="1" dirty="0" smtClean="0"/>
              <a:t>карту, которую человек может скопировать и в дальнейшем использовать. Масштабирование карты зависит от числа и удаленности мест в маршруте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 Алиса?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Выдавать список интересных мест и фотографии городов, которые есть в путеводителе</a:t>
            </a:r>
          </a:p>
          <a:p>
            <a:r>
              <a:rPr lang="ru-RU" dirty="0" smtClean="0"/>
              <a:t>Рассказывать о номерах телефонов, часах работы организаций </a:t>
            </a:r>
          </a:p>
          <a:p>
            <a:r>
              <a:rPr lang="ru-RU" dirty="0" smtClean="0"/>
              <a:t>Показывать найденные карты на </a:t>
            </a:r>
            <a:r>
              <a:rPr lang="ru-RU" dirty="0" err="1" smtClean="0"/>
              <a:t>Яндекс</a:t>
            </a:r>
            <a:r>
              <a:rPr lang="ru-RU" dirty="0" smtClean="0"/>
              <a:t> Карте</a:t>
            </a:r>
          </a:p>
          <a:p>
            <a:r>
              <a:rPr lang="ru-RU" dirty="0" smtClean="0"/>
              <a:t>Наносить метки на </a:t>
            </a:r>
            <a:r>
              <a:rPr lang="en-US" dirty="0" smtClean="0"/>
              <a:t>static </a:t>
            </a:r>
            <a:r>
              <a:rPr lang="ru-RU" dirty="0" smtClean="0"/>
              <a:t>карту и возвращать ссылку на нее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Flask</a:t>
            </a:r>
            <a:endParaRPr lang="ru-RU" altLang="ru-RU" dirty="0">
              <a:solidFill>
                <a:srgbClr val="000000"/>
              </a:solidFill>
              <a:latin typeface="Arial Black" pitchFamily="34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	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logging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requests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json</a:t>
            </a:r>
            <a:endParaRPr lang="ru-RU" altLang="ru-RU" dirty="0">
              <a:solidFill>
                <a:srgbClr val="000000"/>
              </a:solidFill>
              <a:latin typeface="Arial Black" pitchFamily="34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random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 </a:t>
            </a:r>
          </a:p>
          <a:p>
            <a:pPr lvl="0">
              <a:buNone/>
            </a:pPr>
            <a:r>
              <a:rPr lang="ru-RU" altLang="ru-RU" dirty="0">
                <a:solidFill>
                  <a:srgbClr val="000000"/>
                </a:solidFill>
                <a:latin typeface="Arial Black" pitchFamily="34" charset="0"/>
                <a:cs typeface="Courier New" panose="02070309020205020404" pitchFamily="49" charset="0"/>
              </a:rPr>
              <a:t>	</a:t>
            </a:r>
            <a:r>
              <a:rPr lang="ru-RU" altLang="ru-RU" dirty="0" smtClean="0">
                <a:solidFill>
                  <a:srgbClr val="000000"/>
                </a:solidFill>
                <a:latin typeface="Arial Black" pitchFamily="34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itchFamily="34" charset="0"/>
                <a:cs typeface="Courier New" panose="02070309020205020404" pitchFamily="49" charset="0"/>
              </a:rPr>
              <a:t>choice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проекта помогло мне углубить знания по работе с </a:t>
            </a:r>
            <a:r>
              <a:rPr lang="en-US" dirty="0" smtClean="0"/>
              <a:t>API</a:t>
            </a:r>
            <a:r>
              <a:rPr lang="ru-RU" dirty="0" smtClean="0"/>
              <a:t> как Алисы, так и </a:t>
            </a:r>
            <a:r>
              <a:rPr lang="ru-RU" dirty="0" err="1" smtClean="0"/>
              <a:t>Яндекс</a:t>
            </a:r>
            <a:r>
              <a:rPr lang="ru-RU" dirty="0" smtClean="0"/>
              <a:t> Карт, изучить запросы и ответы от сервера. </a:t>
            </a:r>
          </a:p>
          <a:p>
            <a:r>
              <a:rPr lang="ru-RU" dirty="0" smtClean="0"/>
              <a:t>В навык можно добавлять новые города и места для посещения, а так же краткие сводки интересного о них (краткое описание, комментарии), приблизив это к настоящему путеводителю</a:t>
            </a:r>
          </a:p>
          <a:p>
            <a:r>
              <a:rPr lang="ru-RU" dirty="0" smtClean="0"/>
              <a:t>Навык может быть полезным для любых путешествующих людей, которые желают узнать о новом городе подробнее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242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API «Гид»</vt:lpstr>
      <vt:lpstr>Идея проекта</vt:lpstr>
      <vt:lpstr>Описание реализации: </vt:lpstr>
      <vt:lpstr>Что умеет Алиса?</vt:lpstr>
      <vt:lpstr>Библиотеки</vt:lpstr>
      <vt:lpstr>Выводы по работе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API «Гид»</dc:title>
  <dc:creator>User</dc:creator>
  <cp:lastModifiedBy>User</cp:lastModifiedBy>
  <cp:revision>2</cp:revision>
  <dcterms:created xsi:type="dcterms:W3CDTF">2019-04-24T19:38:51Z</dcterms:created>
  <dcterms:modified xsi:type="dcterms:W3CDTF">2019-04-24T19:52:07Z</dcterms:modified>
</cp:coreProperties>
</file>