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xxv0530" initials="R" lastIdx="1" clrIdx="0">
    <p:extLst>
      <p:ext uri="{19B8F6BF-5375-455C-9EA6-DF929625EA0E}">
        <p15:presenceInfo xmlns:p15="http://schemas.microsoft.com/office/powerpoint/2012/main" userId="Rxxv053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AC128-C87F-4E9C-AA8E-56976B4CA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бота для Социальной сети Вконтакте</a:t>
            </a:r>
            <a:br>
              <a:rPr lang="ru-RU" dirty="0"/>
            </a:br>
            <a:r>
              <a:rPr lang="ru-RU" dirty="0"/>
              <a:t>«Бот Ботович»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5DD8AE-508B-437C-A525-359AEC65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166" y="3657600"/>
            <a:ext cx="8601204" cy="2078037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Руководитель:</a:t>
            </a:r>
          </a:p>
          <a:p>
            <a:pPr algn="r"/>
            <a:r>
              <a:rPr lang="ru-RU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Суслов Андрей Николаевич</a:t>
            </a:r>
          </a:p>
          <a:p>
            <a:pPr algn="r"/>
            <a:r>
              <a:rPr lang="ru-RU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Подготовили ученики 2 года обучения:</a:t>
            </a:r>
          </a:p>
          <a:p>
            <a:pPr algn="r"/>
            <a:r>
              <a:rPr lang="ru-RU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Киреев Богдан</a:t>
            </a:r>
          </a:p>
          <a:p>
            <a:pPr algn="r"/>
            <a:r>
              <a:rPr lang="ru-RU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Палатов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56649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ÐÐ°ÑÑÐ¸Ð½ÐºÐ¸ Ð¿Ð¾ Ð·Ð°Ð¿ÑÐ¾ÑÑ Ð¸Ð½ÑÐ¾ÑÐ¼Ð°ÑÐ¸Ð¾Ð½Ð½ÑÐµ ÑÐµÑÐ½Ð¾Ð»Ð¾Ð³Ð¸Ð¸ ÐºÐ°ÑÑÐ¸Ð½ÐºÐ¸">
            <a:extLst>
              <a:ext uri="{FF2B5EF4-FFF2-40B4-BE49-F238E27FC236}">
                <a16:creationId xmlns:a16="http://schemas.microsoft.com/office/drawing/2014/main" id="{0EB91C04-ED69-42C9-9374-AD6D763AE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654"/>
          <a:stretch/>
        </p:blipFill>
        <p:spPr bwMode="auto"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Ð¿ÑÐ¾Ð³ÑÐ°Ð¼Ð¼Ð¸ÑÑ">
            <a:extLst>
              <a:ext uri="{FF2B5EF4-FFF2-40B4-BE49-F238E27FC236}">
                <a16:creationId xmlns:a16="http://schemas.microsoft.com/office/drawing/2014/main" id="{9A59FDA1-6D76-442D-A16C-6AC2B1298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0" b="6750"/>
          <a:stretch/>
        </p:blipFill>
        <p:spPr bwMode="auto"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7D208A-30E6-4424-B3FB-1658DD2F9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95" r="11975" b="-1"/>
          <a:stretch/>
        </p:blipFill>
        <p:spPr>
          <a:xfrm>
            <a:off x="20" y="10"/>
            <a:ext cx="7503091" cy="6857990"/>
          </a:xfrm>
          <a:custGeom>
            <a:avLst/>
            <a:gdLst>
              <a:gd name="connsiteX0" fmla="*/ 0 w 7503111"/>
              <a:gd name="connsiteY0" fmla="*/ 0 h 6858000"/>
              <a:gd name="connsiteX1" fmla="*/ 677334 w 7503111"/>
              <a:gd name="connsiteY1" fmla="*/ 0 h 6858000"/>
              <a:gd name="connsiteX2" fmla="*/ 1168036 w 7503111"/>
              <a:gd name="connsiteY2" fmla="*/ 0 h 6858000"/>
              <a:gd name="connsiteX3" fmla="*/ 1205499 w 7503111"/>
              <a:gd name="connsiteY3" fmla="*/ 0 h 6858000"/>
              <a:gd name="connsiteX4" fmla="*/ 1647632 w 7503111"/>
              <a:gd name="connsiteY4" fmla="*/ 0 h 6858000"/>
              <a:gd name="connsiteX5" fmla="*/ 7215401 w 7503111"/>
              <a:gd name="connsiteY5" fmla="*/ 0 h 6858000"/>
              <a:gd name="connsiteX6" fmla="*/ 4041567 w 7503111"/>
              <a:gd name="connsiteY6" fmla="*/ 6852993 h 6858000"/>
              <a:gd name="connsiteX7" fmla="*/ 7503111 w 7503111"/>
              <a:gd name="connsiteY7" fmla="*/ 6852993 h 6858000"/>
              <a:gd name="connsiteX8" fmla="*/ 7503111 w 7503111"/>
              <a:gd name="connsiteY8" fmla="*/ 6852994 h 6858000"/>
              <a:gd name="connsiteX9" fmla="*/ 1647632 w 7503111"/>
              <a:gd name="connsiteY9" fmla="*/ 6852994 h 6858000"/>
              <a:gd name="connsiteX10" fmla="*/ 1647632 w 7503111"/>
              <a:gd name="connsiteY10" fmla="*/ 6858000 h 6858000"/>
              <a:gd name="connsiteX11" fmla="*/ 0 w 750311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33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5097B-DEAE-4A5B-B13B-B2937D84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3" y="551656"/>
            <a:ext cx="9193897" cy="1014412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E9132-5BF4-4B4C-9BCD-B5C7795A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66068"/>
            <a:ext cx="9906000" cy="1014412"/>
          </a:xfrm>
        </p:spPr>
        <p:txBody>
          <a:bodyPr/>
          <a:lstStyle/>
          <a:p>
            <a:r>
              <a:rPr lang="ru-RU" dirty="0"/>
              <a:t>Создать бота для Социальной сети Вконтакте «Бот Ботович» на языке </a:t>
            </a:r>
            <a:r>
              <a:rPr lang="en-US" dirty="0"/>
              <a:t>Python </a:t>
            </a:r>
            <a:r>
              <a:rPr lang="ru-RU" dirty="0"/>
              <a:t>с использованием знаний из курса </a:t>
            </a:r>
            <a:r>
              <a:rPr lang="ru-RU"/>
              <a:t>программирования «Яндекс.Лицей».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62EA0-B357-417B-AB23-2808B2207F2C}"/>
              </a:ext>
            </a:extLst>
          </p:cNvPr>
          <p:cNvSpPr txBox="1"/>
          <p:nvPr/>
        </p:nvSpPr>
        <p:spPr>
          <a:xfrm>
            <a:off x="1853512" y="2414498"/>
            <a:ext cx="424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24DAC-B6E7-431C-B5F8-3898269383A4}"/>
              </a:ext>
            </a:extLst>
          </p:cNvPr>
          <p:cNvSpPr txBox="1"/>
          <p:nvPr/>
        </p:nvSpPr>
        <p:spPr>
          <a:xfrm>
            <a:off x="1143000" y="3060829"/>
            <a:ext cx="3651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Ознакомиться со структурой данного проекта.</a:t>
            </a:r>
            <a:br>
              <a:rPr lang="ru-RU" dirty="0"/>
            </a:br>
            <a:r>
              <a:rPr lang="ru-RU" dirty="0"/>
              <a:t>2) Написать программный код с комментариями и пояснениями, следуя всем требованиям и указаниям.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D47DAD-8940-40DB-9C3C-11472D37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14498"/>
            <a:ext cx="3954125" cy="39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2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79B11-8ABA-44FD-ABC7-413413A1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3" y="444843"/>
            <a:ext cx="9193897" cy="1643449"/>
          </a:xfrm>
        </p:spPr>
        <p:txBody>
          <a:bodyPr/>
          <a:lstStyle/>
          <a:p>
            <a:r>
              <a:rPr lang="ru-RU" dirty="0"/>
              <a:t>План работы над проектом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D45B01-161A-4797-984D-B8552EE6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80" y="1791730"/>
            <a:ext cx="2984157" cy="19894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06FC55-823E-498B-B89B-BF38B012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541" y="2145861"/>
            <a:ext cx="3067773" cy="1643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DF1681-93D2-429D-8721-24E50D4F4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80" y="3978875"/>
            <a:ext cx="4868562" cy="2434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B1D44-3BF5-4311-A4BC-4BADAE97D029}"/>
              </a:ext>
            </a:extLst>
          </p:cNvPr>
          <p:cNvSpPr txBox="1"/>
          <p:nvPr/>
        </p:nvSpPr>
        <p:spPr>
          <a:xfrm>
            <a:off x="1143000" y="1791730"/>
            <a:ext cx="3651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Составление рабочего графика выполнения всех пунктов плана.</a:t>
            </a:r>
            <a:br>
              <a:rPr lang="ru-RU" dirty="0"/>
            </a:br>
            <a:r>
              <a:rPr lang="ru-RU" dirty="0"/>
              <a:t>2) Сбор информации по данной теме проекта.</a:t>
            </a:r>
          </a:p>
          <a:p>
            <a:r>
              <a:rPr lang="ru-RU" dirty="0"/>
              <a:t>3) Создание первичной системы данных по теме проекта.</a:t>
            </a:r>
          </a:p>
          <a:p>
            <a:r>
              <a:rPr lang="ru-RU" dirty="0"/>
              <a:t>4) Создание первичного продукта.</a:t>
            </a:r>
          </a:p>
          <a:p>
            <a:r>
              <a:rPr lang="ru-RU" dirty="0"/>
              <a:t>5) Доведение первичного продукта до конечного результата проекта.</a:t>
            </a:r>
          </a:p>
          <a:p>
            <a:r>
              <a:rPr lang="ru-RU" dirty="0"/>
              <a:t>6) Введение готового продукта в общий доступ.</a:t>
            </a:r>
          </a:p>
          <a:p>
            <a:r>
              <a:rPr lang="ru-RU" dirty="0"/>
              <a:t>7) Презентация и защита готового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8396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B66EF-0233-4985-9567-9282F08A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3629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6304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71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Создание бота для Социальной сети Вконтакте «Бот Ботович»</vt:lpstr>
      <vt:lpstr>Презентация PowerPoint</vt:lpstr>
      <vt:lpstr>Цель</vt:lpstr>
      <vt:lpstr>План работы над проектом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бота для Социальной сети Вконтакте «Бот Ботович»</dc:title>
  <dc:creator>Rxxv0530</dc:creator>
  <cp:lastModifiedBy>Киреевы</cp:lastModifiedBy>
  <cp:revision>5</cp:revision>
  <dcterms:created xsi:type="dcterms:W3CDTF">2018-12-14T15:54:30Z</dcterms:created>
  <dcterms:modified xsi:type="dcterms:W3CDTF">2018-12-14T18:54:00Z</dcterms:modified>
</cp:coreProperties>
</file>