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ru-RU" sz="45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9E69B2B-C154-4F61-ADE0-3E241A8FFB15}" type="datetime1">
              <a:rPr b="0" lang="ru-RU" sz="900" spc="-1" strike="noStrike">
                <a:solidFill>
                  <a:srgbClr val="8b8b8b"/>
                </a:solidFill>
                <a:latin typeface="Calibri"/>
              </a:rPr>
              <a:t>15.05.2025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F075AFA-E2EC-430E-A5E2-C2767A804649}" type="slidenum">
              <a:rPr b="0" lang="ru-RU" sz="900" spc="-1" strike="noStrike">
                <a:solidFill>
                  <a:srgbClr val="8b8b8b"/>
                </a:solidFill>
                <a:latin typeface="Calibri"/>
              </a:rPr>
              <a:t>6</a:t>
            </a:fld>
            <a:endParaRPr b="0" lang="ru-RU" sz="9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21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15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35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35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35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35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p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B7C5C10-B080-4EDD-80D3-1ADFD3C66C8F}" type="slidenum">
              <a:rPr b="0" lang="ru-RU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974160" y="813960"/>
            <a:ext cx="6626880" cy="134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 algn="ctr">
              <a:lnSpc>
                <a:spcPct val="90000"/>
              </a:lnSpc>
            </a:pPr>
            <a:r>
              <a:rPr b="1" lang="ru-RU" sz="2700" spc="-1" strike="noStrike">
                <a:solidFill>
                  <a:srgbClr val="ffffff"/>
                </a:solidFill>
                <a:latin typeface="Montserrat"/>
              </a:rPr>
              <a:t> </a:t>
            </a:r>
            <a:endParaRPr b="0" lang="ru-RU" sz="27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ru-RU" sz="2700" spc="-1" strike="noStrike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1" lang="en-US" sz="4400" spc="-1" strike="noStrike">
                <a:solidFill>
                  <a:srgbClr val="ffffff"/>
                </a:solidFill>
                <a:latin typeface="Montserrat"/>
              </a:rPr>
              <a:t>GAMESHOP</a:t>
            </a:r>
            <a:endParaRPr b="0" lang="ru-R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257040" y="271440"/>
            <a:ext cx="8629560" cy="4600080"/>
          </a:xfrm>
          <a:prstGeom prst="rect">
            <a:avLst/>
          </a:prstGeom>
          <a:solidFill>
            <a:schemeClr val="lt1"/>
          </a:solidFill>
          <a:ln w="38100">
            <a:solidFill>
              <a:srgbClr val="b0c4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TextShape 3"/>
          <p:cNvSpPr txBox="1"/>
          <p:nvPr/>
        </p:nvSpPr>
        <p:spPr>
          <a:xfrm>
            <a:off x="980640" y="265320"/>
            <a:ext cx="7129440" cy="7056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Montserrat Black"/>
                <a:ea typeface="Montserrat Black"/>
              </a:rPr>
              <a:t>Команда проекта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CustomShape 4"/>
          <p:cNvSpPr/>
          <p:nvPr/>
        </p:nvSpPr>
        <p:spPr>
          <a:xfrm>
            <a:off x="1223280" y="1049040"/>
            <a:ext cx="1749600" cy="84024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5"/>
          <p:cNvSpPr/>
          <p:nvPr/>
        </p:nvSpPr>
        <p:spPr>
          <a:xfrm>
            <a:off x="1355760" y="1202400"/>
            <a:ext cx="1410120" cy="3355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Киреев Степан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86" name="CustomShape 6"/>
          <p:cNvSpPr/>
          <p:nvPr/>
        </p:nvSpPr>
        <p:spPr>
          <a:xfrm>
            <a:off x="4717440" y="1889280"/>
            <a:ext cx="3070440" cy="3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Тут по проекту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87" name="CustomShape 7"/>
          <p:cNvSpPr/>
          <p:nvPr/>
        </p:nvSpPr>
        <p:spPr>
          <a:xfrm>
            <a:off x="1355760" y="2577600"/>
            <a:ext cx="1410120" cy="64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Фамилия Имя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Ученик класса</a:t>
            </a:r>
            <a:endParaRPr b="0" lang="ru-RU" sz="1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Школа, город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88" name="CustomShape 8"/>
          <p:cNvSpPr/>
          <p:nvPr/>
        </p:nvSpPr>
        <p:spPr>
          <a:xfrm>
            <a:off x="2884680" y="2653920"/>
            <a:ext cx="307044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Тут напиши свою роль и задачи, которые ты реализовал по проекту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89" name="CustomShape 9"/>
          <p:cNvSpPr/>
          <p:nvPr/>
        </p:nvSpPr>
        <p:spPr>
          <a:xfrm>
            <a:off x="1223280" y="3040920"/>
            <a:ext cx="1749600" cy="7995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0"/>
          <p:cNvSpPr/>
          <p:nvPr/>
        </p:nvSpPr>
        <p:spPr>
          <a:xfrm>
            <a:off x="1400760" y="3190680"/>
            <a:ext cx="1410120" cy="3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Чазов Никита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91" name="CustomShape 11"/>
          <p:cNvSpPr/>
          <p:nvPr/>
        </p:nvSpPr>
        <p:spPr>
          <a:xfrm>
            <a:off x="1223280" y="2061360"/>
            <a:ext cx="1749600" cy="7995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2"/>
          <p:cNvSpPr/>
          <p:nvPr/>
        </p:nvSpPr>
        <p:spPr>
          <a:xfrm>
            <a:off x="1400760" y="2211120"/>
            <a:ext cx="1410120" cy="33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000" spc="-1" strike="noStrike">
                <a:solidFill>
                  <a:srgbClr val="ffffff"/>
                </a:solidFill>
                <a:latin typeface="Montserrat"/>
                <a:ea typeface="Montserrat"/>
              </a:rPr>
              <a:t>Сигов Матвей</a:t>
            </a:r>
            <a:endParaRPr b="0" lang="ru-RU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114480" y="208080"/>
            <a:ext cx="5848200" cy="809280"/>
          </a:xfrm>
          <a:prstGeom prst="roundRect">
            <a:avLst>
              <a:gd name="adj" fmla="val 16667"/>
            </a:avLst>
          </a:prstGeom>
          <a:solidFill>
            <a:srgbClr val="b0c4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2"/>
          <p:cNvSpPr/>
          <p:nvPr/>
        </p:nvSpPr>
        <p:spPr>
          <a:xfrm>
            <a:off x="200160" y="326520"/>
            <a:ext cx="5848200" cy="8092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TextShape 3"/>
          <p:cNvSpPr txBox="1"/>
          <p:nvPr/>
        </p:nvSpPr>
        <p:spPr>
          <a:xfrm>
            <a:off x="241920" y="407160"/>
            <a:ext cx="5806080" cy="725400"/>
          </a:xfrm>
          <a:prstGeom prst="rect">
            <a:avLst/>
          </a:prstGeom>
          <a:solidFill>
            <a:srgbClr val="4285f4"/>
          </a:solidFill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ffffff"/>
                </a:solidFill>
                <a:latin typeface="Montserrat Black"/>
                <a:ea typeface="Montserrat Black"/>
              </a:rPr>
              <a:t>Проблема проекта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200160" y="1380240"/>
            <a:ext cx="7736040" cy="33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>
            <a:normAutofit/>
          </a:bodyPr>
          <a:p>
            <a:pPr>
              <a:lnSpc>
                <a:spcPct val="15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Montserrat"/>
                <a:ea typeface="Arial"/>
              </a:rPr>
              <a:t>Отсутствие сайта где можно будет смотреть новости о играх</a:t>
            </a: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Arial"/>
              </a:rPr>
              <a:t>, </a:t>
            </a:r>
            <a:r>
              <a:rPr b="0" lang="ru-RU" sz="1400" spc="-1" strike="noStrike">
                <a:solidFill>
                  <a:srgbClr val="000000"/>
                </a:solidFill>
                <a:latin typeface="Montserrat"/>
                <a:ea typeface="Arial"/>
              </a:rPr>
              <a:t>обсуждать их</a:t>
            </a:r>
            <a:r>
              <a:rPr b="0" lang="en-US" sz="1400" spc="-1" strike="noStrike">
                <a:solidFill>
                  <a:srgbClr val="000000"/>
                </a:solidFill>
                <a:latin typeface="Montserrat"/>
                <a:ea typeface="Arial"/>
              </a:rPr>
              <a:t>, </a:t>
            </a:r>
            <a:r>
              <a:rPr b="0" lang="ru-RU" sz="1400" spc="-1" strike="noStrike">
                <a:solidFill>
                  <a:srgbClr val="000000"/>
                </a:solidFill>
                <a:latin typeface="Montserrat"/>
                <a:ea typeface="Arial"/>
              </a:rPr>
              <a:t>а также смотреть где выгоднее всего купить эти игры. 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114480" y="208080"/>
            <a:ext cx="5848200" cy="809280"/>
          </a:xfrm>
          <a:prstGeom prst="roundRect">
            <a:avLst>
              <a:gd name="adj" fmla="val 16667"/>
            </a:avLst>
          </a:prstGeom>
          <a:solidFill>
            <a:srgbClr val="b0c4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2"/>
          <p:cNvSpPr/>
          <p:nvPr/>
        </p:nvSpPr>
        <p:spPr>
          <a:xfrm>
            <a:off x="200160" y="326520"/>
            <a:ext cx="5848200" cy="8092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TextShape 3"/>
          <p:cNvSpPr txBox="1"/>
          <p:nvPr/>
        </p:nvSpPr>
        <p:spPr>
          <a:xfrm>
            <a:off x="241920" y="371160"/>
            <a:ext cx="5806080" cy="725400"/>
          </a:xfrm>
          <a:prstGeom prst="rect">
            <a:avLst/>
          </a:prstGeom>
          <a:solidFill>
            <a:srgbClr val="4285f4"/>
          </a:solidFill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2400" spc="-1" strike="noStrike">
                <a:solidFill>
                  <a:srgbClr val="ffffff"/>
                </a:solidFill>
                <a:latin typeface="Montserrat Black"/>
                <a:ea typeface="Montserrat Black"/>
              </a:rPr>
              <a:t>Цель и задачи проекта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200160" y="1380240"/>
            <a:ext cx="7736040" cy="33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>
            <a:normAutofit/>
          </a:bodyPr>
          <a:p>
            <a:pPr>
              <a:lnSpc>
                <a:spcPct val="100000"/>
              </a:lnSpc>
            </a:pPr>
            <a:r>
              <a:rPr b="1" lang="ru-RU" sz="1400" spc="-1" strike="noStrike">
                <a:solidFill>
                  <a:srgbClr val="000000"/>
                </a:solidFill>
                <a:latin typeface="Montserrat"/>
                <a:ea typeface="Arial"/>
              </a:rPr>
              <a:t>Целью проекта является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latin typeface="Montserrat"/>
                <a:ea typeface="Arial"/>
              </a:rPr>
              <a:t>Создать сайт-форум с играми</a:t>
            </a: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br/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114480" y="208080"/>
            <a:ext cx="5848200" cy="809280"/>
          </a:xfrm>
          <a:prstGeom prst="roundRect">
            <a:avLst>
              <a:gd name="adj" fmla="val 16667"/>
            </a:avLst>
          </a:prstGeom>
          <a:solidFill>
            <a:srgbClr val="b0c4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2"/>
          <p:cNvSpPr/>
          <p:nvPr/>
        </p:nvSpPr>
        <p:spPr>
          <a:xfrm>
            <a:off x="200160" y="326520"/>
            <a:ext cx="5848200" cy="8092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TextShape 3"/>
          <p:cNvSpPr txBox="1"/>
          <p:nvPr/>
        </p:nvSpPr>
        <p:spPr>
          <a:xfrm>
            <a:off x="241920" y="292320"/>
            <a:ext cx="5806080" cy="725400"/>
          </a:xfrm>
          <a:prstGeom prst="rect">
            <a:avLst/>
          </a:prstGeom>
          <a:solidFill>
            <a:srgbClr val="4285f4"/>
          </a:solidFill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-RU" sz="2400" spc="-1" strike="noStrike">
                <a:solidFill>
                  <a:srgbClr val="ffffff"/>
                </a:solidFill>
                <a:latin typeface="Montserrat Black"/>
                <a:ea typeface="Montserrat Black"/>
              </a:rPr>
              <a:t>Определение пользовательских требований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200160" y="1380240"/>
            <a:ext cx="7736040" cy="33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>
            <a:normAutofit/>
          </a:bodyPr>
          <a:p>
            <a:pPr>
              <a:lnSpc>
                <a:spcPct val="150000"/>
              </a:lnSpc>
            </a:pPr>
            <a:r>
              <a:rPr b="0" lang="ru-RU" sz="1200" spc="-1" strike="noStrike">
                <a:solidFill>
                  <a:srgbClr val="181818"/>
                </a:solidFill>
                <a:latin typeface="Montserrat"/>
                <a:ea typeface="Montserrat"/>
              </a:rPr>
              <a:t>  • </a:t>
            </a:r>
            <a:r>
              <a:rPr b="0" lang="ru-RU" sz="1200" spc="-1" strike="noStrike">
                <a:solidFill>
                  <a:srgbClr val="181818"/>
                </a:solidFill>
                <a:latin typeface="Montserrat"/>
                <a:ea typeface="Montserrat"/>
              </a:rPr>
              <a:t>Просмотр актуальных новостей о выходе новых игр, обновлениях и событиях в индустрии.   • Возможность обсуждения игр на форуме.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200" spc="-1" strike="noStrike">
                <a:solidFill>
                  <a:srgbClr val="181818"/>
                </a:solidFill>
                <a:latin typeface="Montserrat"/>
                <a:ea typeface="Montserrat"/>
              </a:rPr>
              <a:t>  • </a:t>
            </a:r>
            <a:r>
              <a:rPr b="0" lang="ru-RU" sz="1200" spc="-1" strike="noStrike">
                <a:solidFill>
                  <a:srgbClr val="181818"/>
                </a:solidFill>
                <a:latin typeface="Montserrat"/>
                <a:ea typeface="Montserrat"/>
              </a:rPr>
              <a:t>Возможность предложения своих новостей.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200" spc="-1" strike="noStrike">
                <a:solidFill>
                  <a:srgbClr val="181818"/>
                </a:solidFill>
                <a:latin typeface="Montserrat"/>
                <a:ea typeface="Montserrat"/>
              </a:rPr>
              <a:t>  • </a:t>
            </a:r>
            <a:r>
              <a:rPr b="0" lang="ru-RU" sz="1200" spc="-1" strike="noStrike">
                <a:solidFill>
                  <a:srgbClr val="181818"/>
                </a:solidFill>
                <a:latin typeface="Montserrat"/>
                <a:ea typeface="Montserrat"/>
              </a:rPr>
              <a:t>Просмотр списка игр с информацией (жанр, цена, платформа).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200" spc="-1" strike="noStrike">
                <a:solidFill>
                  <a:srgbClr val="181818"/>
                </a:solidFill>
                <a:latin typeface="Montserrat"/>
                <a:ea typeface="Montserrat"/>
              </a:rPr>
              <a:t>  • </a:t>
            </a:r>
            <a:r>
              <a:rPr b="0" lang="ru-RU" sz="1200" spc="-1" strike="noStrike">
                <a:solidFill>
                  <a:srgbClr val="181818"/>
                </a:solidFill>
                <a:latin typeface="Montserrat"/>
                <a:ea typeface="Montserrat"/>
              </a:rPr>
              <a:t>Ссылки на магазины, где можно приобрести игры (например, Steam, Epic Games Store, PlayStation Store и другие). 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200" spc="-1" strike="noStrike">
                <a:solidFill>
                  <a:srgbClr val="181818"/>
                </a:solidFill>
                <a:latin typeface="Montserrat"/>
                <a:ea typeface="Montserrat"/>
              </a:rPr>
              <a:t> • </a:t>
            </a:r>
            <a:r>
              <a:rPr b="0" lang="ru-RU" sz="1200" spc="-1" strike="noStrike">
                <a:solidFill>
                  <a:srgbClr val="181818"/>
                </a:solidFill>
                <a:latin typeface="Montserrat"/>
                <a:ea typeface="Montserrat"/>
              </a:rPr>
              <a:t>Возможность оставлять отзывы и оценки на игры.  </a:t>
            </a:r>
            <a:endParaRPr b="0" lang="ru-RU" sz="1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ru-RU" sz="1200" spc="-1" strike="noStrike">
                <a:solidFill>
                  <a:srgbClr val="181818"/>
                </a:solidFill>
                <a:latin typeface="Montserrat"/>
                <a:ea typeface="Montserrat"/>
              </a:rPr>
              <a:t> • </a:t>
            </a:r>
            <a:r>
              <a:rPr b="0" lang="ru-RU" sz="1200" spc="-1" strike="noStrike">
                <a:solidFill>
                  <a:srgbClr val="181818"/>
                </a:solidFill>
                <a:latin typeface="Montserrat"/>
                <a:ea typeface="Montserrat"/>
              </a:rPr>
              <a:t>Возможность завести собственный аккаунт.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14480" y="208080"/>
            <a:ext cx="5848200" cy="809280"/>
          </a:xfrm>
          <a:prstGeom prst="roundRect">
            <a:avLst>
              <a:gd name="adj" fmla="val 16667"/>
            </a:avLst>
          </a:prstGeom>
          <a:solidFill>
            <a:srgbClr val="b0c4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2"/>
          <p:cNvSpPr/>
          <p:nvPr/>
        </p:nvSpPr>
        <p:spPr>
          <a:xfrm>
            <a:off x="200160" y="326520"/>
            <a:ext cx="5848200" cy="8092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TextShape 3"/>
          <p:cNvSpPr txBox="1"/>
          <p:nvPr/>
        </p:nvSpPr>
        <p:spPr>
          <a:xfrm>
            <a:off x="360000" y="444960"/>
            <a:ext cx="52426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84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420" spc="-1" strike="noStrike">
                <a:solidFill>
                  <a:srgbClr val="ffffff"/>
                </a:solidFill>
                <a:latin typeface="Montserrat Black"/>
                <a:ea typeface="Montserrat Black"/>
              </a:rPr>
              <a:t>Технологическая основа</a:t>
            </a:r>
            <a:endParaRPr b="0" lang="ru-RU" sz="24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232920" y="1265040"/>
            <a:ext cx="7871760" cy="336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>
            <a:norm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181818"/>
                </a:solidFill>
                <a:latin typeface="Montserrat"/>
                <a:ea typeface="Montserrat"/>
              </a:rPr>
              <a:t>Backend: Python, Flask, SQLAlchemy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181818"/>
                </a:solidFill>
                <a:latin typeface="Montserrat"/>
                <a:ea typeface="Montserrat"/>
              </a:rPr>
              <a:t>Frontend: Bootstrap, Html, совсем немного CSS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14480" y="208080"/>
            <a:ext cx="5848200" cy="809280"/>
          </a:xfrm>
          <a:prstGeom prst="roundRect">
            <a:avLst>
              <a:gd name="adj" fmla="val 16667"/>
            </a:avLst>
          </a:prstGeom>
          <a:solidFill>
            <a:srgbClr val="b0c4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"/>
          <p:cNvSpPr/>
          <p:nvPr/>
        </p:nvSpPr>
        <p:spPr>
          <a:xfrm>
            <a:off x="200160" y="326520"/>
            <a:ext cx="5848200" cy="8092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TextShape 3"/>
          <p:cNvSpPr txBox="1"/>
          <p:nvPr/>
        </p:nvSpPr>
        <p:spPr>
          <a:xfrm>
            <a:off x="360000" y="444960"/>
            <a:ext cx="524268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8400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420" spc="-1" strike="noStrike">
                <a:solidFill>
                  <a:srgbClr val="ffffff"/>
                </a:solidFill>
                <a:latin typeface="Montserrat Black"/>
                <a:ea typeface="Montserrat Black"/>
              </a:rPr>
              <a:t>Интерфейс пользователя</a:t>
            </a:r>
            <a:endParaRPr b="0" lang="ru-RU" sz="242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Рисунок 1" descr=""/>
          <p:cNvPicPr/>
          <p:nvPr/>
        </p:nvPicPr>
        <p:blipFill>
          <a:blip r:embed="rId1"/>
          <a:srcRect l="11225" t="0" r="11513" b="0"/>
          <a:stretch/>
        </p:blipFill>
        <p:spPr>
          <a:xfrm>
            <a:off x="2144520" y="1393920"/>
            <a:ext cx="4742640" cy="294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Application>LibreOffice/7.0.3.1$Windows_X86_64 LibreOffice_project/d7547858d014d4cf69878db179d326fc3483e082</Application>
  <Words>190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даниил сапронов</dc:creator>
  <dc:description/>
  <dc:language>ru-RU</dc:language>
  <cp:lastModifiedBy/>
  <dcterms:modified xsi:type="dcterms:W3CDTF">2025-05-15T17:59:40Z</dcterms:modified>
  <cp:revision>31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8</vt:i4>
  </property>
  <property fmtid="{D5CDD505-2E9C-101B-9397-08002B2CF9AE}" pid="8" name="PresentationFormat">
    <vt:lpwstr>Экран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