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0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BE29-21D6-4E52-A653-5DEB98D66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A6074-70D3-4CAE-898E-F148E8A1C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E97AB-7EFB-497E-867D-7D0038C7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6DCA-72D4-461E-B21E-9B5BC4903174}" type="datetimeFigureOut">
              <a:rPr lang="en-ID" smtClean="0"/>
              <a:t>17/09/2020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1011C-241B-4195-8246-C4684526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F64D5-AD65-48CB-BF20-7A0CA984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9F3F-A479-480F-BEE6-3DEF238C36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7916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8525-93C3-43D8-88C7-0E23D9C7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A84AC-D118-441E-8316-F776311BC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E6F7F-F529-483B-9DA9-E631E0E9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6DCA-72D4-461E-B21E-9B5BC4903174}" type="datetimeFigureOut">
              <a:rPr lang="en-ID" smtClean="0"/>
              <a:t>17/09/2020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A2BBF-344F-4D41-BC92-113A7350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61F04-3CDD-41E2-A6D5-CB8AB807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9F3F-A479-480F-BEE6-3DEF238C36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110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84A744-D535-41BA-8D45-8626EE54A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69AB6-08DA-42FC-B5A6-AA40657CB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EF1C6-664C-4453-8DB4-DE86B5F7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6DCA-72D4-461E-B21E-9B5BC4903174}" type="datetimeFigureOut">
              <a:rPr lang="en-ID" smtClean="0"/>
              <a:t>17/09/2020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1E2B4-12A9-40C7-9553-65E559FE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D81A5-3D18-4E56-A84E-7B360C064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9F3F-A479-480F-BEE6-3DEF238C36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03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4882-BEA5-4B4B-B46A-A95BF6F3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E14CE-4689-4D8F-BDC2-6599892D1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6239E-04B1-4E97-82ED-30A2719D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6DCA-72D4-461E-B21E-9B5BC4903174}" type="datetimeFigureOut">
              <a:rPr lang="en-ID" smtClean="0"/>
              <a:t>17/09/2020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10231-0CD1-439C-B9E8-D3CF6CBB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DBB87-6BE2-4D3C-BAAC-456FF0DA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9F3F-A479-480F-BEE6-3DEF238C36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977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50E1-AD8C-4ADB-851D-F50AF31B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7BC5E-51D9-45F6-B48D-14D6D77E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BEC88-B206-4B16-9ADC-1CAE45ACC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6DCA-72D4-461E-B21E-9B5BC4903174}" type="datetimeFigureOut">
              <a:rPr lang="en-ID" smtClean="0"/>
              <a:t>17/09/2020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06DBA-221C-4517-B4B1-D53EABE2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0941-B70F-494E-95D6-D3B41AA6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9F3F-A479-480F-BEE6-3DEF238C36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194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240FE-9006-48BE-AF84-4B0D72D2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AEABD-370B-4B93-803E-DAC730C49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1420E-BBB2-4D25-904A-99B639399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327E2-E6CB-40BA-A2AE-97285EA22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6DCA-72D4-461E-B21E-9B5BC4903174}" type="datetimeFigureOut">
              <a:rPr lang="en-ID" smtClean="0"/>
              <a:t>17/09/2020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97437-C0AF-4E95-86FB-C97E5DE5F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484F6-E45E-42FF-9062-5D9164B5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9F3F-A479-480F-BEE6-3DEF238C36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603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130A-33D5-4152-AEF7-7ADEB801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F58F4-BE1E-49ED-A209-2A0A1CFEF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4E334-4D6B-4C1A-BE8B-39091DA2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C360B-7EB1-447C-B7A5-C7219895D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2C659-0183-44B2-8997-FF631F824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C72F20-965C-4B94-B882-4E4D9D1B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6DCA-72D4-461E-B21E-9B5BC4903174}" type="datetimeFigureOut">
              <a:rPr lang="en-ID" smtClean="0"/>
              <a:t>17/09/2020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66A59A-39F4-493E-99B7-5BF46E7D6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740FA-18C9-49DA-AC98-075E4E0C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9F3F-A479-480F-BEE6-3DEF238C36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540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E7D7-4F5E-482A-A6A8-D316279D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E129D-7C89-4566-B172-CE36B8D8A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6DCA-72D4-461E-B21E-9B5BC4903174}" type="datetimeFigureOut">
              <a:rPr lang="en-ID" smtClean="0"/>
              <a:t>17/09/2020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11D10-680D-4239-AA37-B6142066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4DB15-FC90-4E6B-855F-F1E7D854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9F3F-A479-480F-BEE6-3DEF238C36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97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3FA935-6765-44CD-B7DA-80046FC13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6DCA-72D4-461E-B21E-9B5BC4903174}" type="datetimeFigureOut">
              <a:rPr lang="en-ID" smtClean="0"/>
              <a:t>17/09/2020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463984-DD3A-41F6-9C46-DBB6A962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87877-ADE9-412E-BB96-60D44182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9F3F-A479-480F-BEE6-3DEF238C36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912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E89E7-522B-430B-A159-CFD0FC44A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7DF88-9C5D-45B8-97E9-BFD7383E1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10D78-67A6-4FEC-A957-C5CC3DDC9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7DDA6-6DEF-4DE1-81D0-4138BA53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6DCA-72D4-461E-B21E-9B5BC4903174}" type="datetimeFigureOut">
              <a:rPr lang="en-ID" smtClean="0"/>
              <a:t>17/09/2020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0B93D-6B93-4484-A727-0D296850A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79D33-43BB-439E-AE63-D54889F9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9F3F-A479-480F-BEE6-3DEF238C36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33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409E-C5FF-4D38-8335-C4D3DA21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EAA2E8-CD18-497D-966D-E0C50CE1B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10675-B4D6-4D34-AA90-5E77C51B7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2B3A5-E763-4BDE-B517-B9011260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6DCA-72D4-461E-B21E-9B5BC4903174}" type="datetimeFigureOut">
              <a:rPr lang="en-ID" smtClean="0"/>
              <a:t>17/09/2020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01A0E-2BB2-40C1-80E4-331E0B409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A083D-C1D8-4F7C-B0E3-B0F740AB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9F3F-A479-480F-BEE6-3DEF238C36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411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2BEEFE-795E-4E78-873A-AF0DD8374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47A11-C5DF-481A-B0BD-4782D7B61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8151F-2214-44C6-88E8-447DA71E9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76DCA-72D4-461E-B21E-9B5BC4903174}" type="datetimeFigureOut">
              <a:rPr lang="en-ID" smtClean="0"/>
              <a:t>17/09/2020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9B106-0A0D-47F3-A4B9-D8FC1F86C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86F70-AD60-440F-B47C-EC85C4297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B9F3F-A479-480F-BEE6-3DEF238C36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698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BF71-92C7-4E2C-BC4C-CAAAF01ED3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Javascript</a:t>
            </a:r>
            <a:endParaRPr lang="en-ID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987D2-EA18-4D17-983D-A2B3087C92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tips &amp; trivia</a:t>
            </a:r>
          </a:p>
          <a:p>
            <a:r>
              <a:rPr lang="en-US" dirty="0"/>
              <a:t>v0.2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89706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09D3BC-A28D-40DC-B9B3-FD9F4C51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16C406-D1B9-45B1-B351-FFEABC75CF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Primitive</a:t>
            </a:r>
            <a:endParaRPr lang="en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2719AF-82B0-4ECB-9EE5-22767222F7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Undefined</a:t>
            </a:r>
          </a:p>
          <a:p>
            <a:r>
              <a:rPr lang="en-US" dirty="0"/>
              <a:t>Null</a:t>
            </a:r>
          </a:p>
          <a:p>
            <a:r>
              <a:rPr lang="en-US" dirty="0"/>
              <a:t>Boolean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6DAD1D-4DA6-4472-807E-35A136006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Non-primitive (object)</a:t>
            </a:r>
            <a:endParaRPr lang="en-ID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9D6DFC8-0554-42D6-BA67-EB8850DB514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Semua</a:t>
            </a:r>
            <a:r>
              <a:rPr lang="en-US" dirty="0"/>
              <a:t> yang </a:t>
            </a:r>
            <a:r>
              <a:rPr lang="en-US" dirty="0" err="1"/>
              <a:t>bukan</a:t>
            </a:r>
            <a:r>
              <a:rPr lang="en-US" dirty="0"/>
              <a:t> Primitive</a:t>
            </a:r>
          </a:p>
          <a:p>
            <a:pPr marL="0" indent="0">
              <a:buNone/>
            </a:pPr>
            <a:r>
              <a:rPr lang="en-US" dirty="0"/>
              <a:t>(Array, Function, Class, </a:t>
            </a:r>
            <a:r>
              <a:rPr lang="en-US" dirty="0" err="1"/>
              <a:t>dsb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3262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09D3BC-A28D-40DC-B9B3-FD9F4C51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16C406-D1B9-45B1-B351-FFEABC75CF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Primitive</a:t>
            </a:r>
            <a:endParaRPr lang="en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2719AF-82B0-4ECB-9EE5-22767222F7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Immutable</a:t>
            </a:r>
          </a:p>
          <a:p>
            <a:r>
              <a:rPr lang="en-US" dirty="0"/>
              <a:t>Value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6DAD1D-4DA6-4472-807E-35A136006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Non-primitive (object)</a:t>
            </a:r>
            <a:endParaRPr lang="en-ID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9D6DFC8-0554-42D6-BA67-EB8850DB514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Mutable value (immutable reference)</a:t>
            </a:r>
          </a:p>
          <a:p>
            <a:r>
              <a:rPr lang="en-US" dirty="0"/>
              <a:t>Reference</a:t>
            </a:r>
          </a:p>
          <a:p>
            <a:endParaRPr lang="en-US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48950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36B3B-E06A-4E16-9764-AD61A39A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Truthy &amp; </a:t>
            </a:r>
            <a:r>
              <a:rPr lang="en-US" dirty="0" err="1"/>
              <a:t>Falsy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9C491-1D04-4600-9B18-358F6B9BF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Truthy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236E6-65BD-470F-B107-393EEB1922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‘0’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‘false’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[ ]</a:t>
            </a:r>
          </a:p>
          <a:p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{ }</a:t>
            </a:r>
          </a:p>
          <a:p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function( ) {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52DFE4-8669-4D28-AC85-84AEBFCCB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Falsy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FA67B8-7704-4DAA-B2C7-2395A9DBAF7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</a:p>
          <a:p>
            <a:r>
              <a:rPr lang="en-ID" dirty="0"/>
              <a:t>0</a:t>
            </a:r>
          </a:p>
          <a:p>
            <a:r>
              <a:rPr lang="en-ID" dirty="0"/>
              <a:t>‘ ‘ </a:t>
            </a:r>
            <a:r>
              <a:rPr lang="en-ID" dirty="0" err="1"/>
              <a:t>atau</a:t>
            </a:r>
            <a:r>
              <a:rPr lang="en-ID" dirty="0"/>
              <a:t> “ “</a:t>
            </a:r>
          </a:p>
          <a:p>
            <a:r>
              <a:rPr lang="en-ID" dirty="0"/>
              <a:t>null</a:t>
            </a:r>
          </a:p>
          <a:p>
            <a:r>
              <a:rPr lang="en-ID" dirty="0"/>
              <a:t>undefined</a:t>
            </a:r>
          </a:p>
          <a:p>
            <a:r>
              <a:rPr lang="en-ID" dirty="0" err="1"/>
              <a:t>NaN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20868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36B3B-E06A-4E16-9764-AD61A39A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&amp; Strict equality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9C491-1D04-4600-9B18-358F6B9BF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236E6-65BD-470F-B107-393EEB1922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Compare value only</a:t>
            </a:r>
            <a:endParaRPr lang="en-ID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52DFE4-8669-4D28-AC85-84AEBFCCB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Strict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FA67B8-7704-4DAA-B2C7-2395A9DBAF7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Compare value &amp; type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5461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9544-BC52-4DE2-8D0A-B36A3F02A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0BA4F-F5F9-4FB1-8A87-FE3C30371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v0.1 : Added variable declarations</a:t>
            </a:r>
          </a:p>
          <a:p>
            <a:r>
              <a:rPr lang="en-US" dirty="0"/>
              <a:t>v0.2 : Added datatype, truthy and </a:t>
            </a:r>
            <a:r>
              <a:rPr lang="en-US" dirty="0" err="1"/>
              <a:t>falsy</a:t>
            </a:r>
            <a:r>
              <a:rPr lang="en-US" dirty="0"/>
              <a:t> values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3400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C899-CF58-4D0F-B163-A9E00754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ECMAScript (ES)</a:t>
            </a:r>
            <a:endParaRPr lang="en-ID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B60A7-1DBF-4C50-80FF-9AACF4777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Standar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dipakai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menulis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kode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JS</a:t>
            </a:r>
          </a:p>
          <a:p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Versi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yang paling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baru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tahun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2020 (ES11)</a:t>
            </a:r>
          </a:p>
          <a:p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Versi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bakal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kita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pake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sebagai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standar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ES6</a:t>
            </a:r>
            <a:endParaRPr lang="en-ID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58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9BB3-3B33-4785-B87D-F8B4A7B63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Variables</a:t>
            </a:r>
            <a:endParaRPr lang="en-ID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CACF6-44CF-4A0E-81B3-45A7AFA5A8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var, let, const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1231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AFF4-A87A-4BE7-9ACD-32EA5892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Var</a:t>
            </a:r>
            <a:endParaRPr lang="en-ID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E103-71B9-4BE0-A7BC-F2E6F98CE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Digunakan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inisialiasasi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Sebelum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ES6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Membuat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variable </a:t>
            </a: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bernilai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800" i="1" dirty="0">
                <a:latin typeface="Roboto Light" panose="02000000000000000000" pitchFamily="2" charset="0"/>
                <a:ea typeface="Roboto Light" panose="02000000000000000000" pitchFamily="2" charset="0"/>
              </a:rPr>
              <a:t>undefined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sebelum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diinisialisasi</a:t>
            </a: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Scope </a:t>
            </a: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nya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dalam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fungsi</a:t>
            </a: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Bisa di </a:t>
            </a: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reinisialisasi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dan </a:t>
            </a: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ubah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value </a:t>
            </a: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nya</a:t>
            </a: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ID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6D4A9FB-B138-4EA3-A4F6-FE67B129F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0012" y="1964171"/>
            <a:ext cx="6172200" cy="332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94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AFF4-A87A-4BE7-9ACD-32EA5892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Let</a:t>
            </a:r>
            <a:endParaRPr lang="en-ID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E103-71B9-4BE0-A7BC-F2E6F98CE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Digunakan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inisialiasasi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Standar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ES6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>
                <a:latin typeface="Roboto Light" panose="02000000000000000000" pitchFamily="2" charset="0"/>
                <a:ea typeface="Roboto Light" panose="02000000000000000000" pitchFamily="2" charset="0"/>
              </a:rPr>
              <a:t>Reference error </a:t>
            </a: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kalau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tidak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inisialisasi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terlebih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dahulu</a:t>
            </a:r>
            <a:endParaRPr lang="en-US" sz="1800" i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Scope </a:t>
            </a: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nya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dalam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block </a:t>
            </a:r>
            <a:r>
              <a:rPr lang="en-US" sz="1800" b="1" dirty="0">
                <a:latin typeface="Roboto Light" panose="02000000000000000000" pitchFamily="2" charset="0"/>
                <a:ea typeface="Roboto Light" panose="02000000000000000000" pitchFamily="2" charset="0"/>
              </a:rPr>
              <a:t>{}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Tidak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bisa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reinisialisasi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tapi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bisa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ganti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value</a:t>
            </a:r>
          </a:p>
          <a:p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F7FBBE-A00B-407C-98C2-43A05CD16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9298" y="1257300"/>
            <a:ext cx="6172200" cy="17909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9FB259-9C7F-45FD-9FC3-EB6990204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297" y="3304231"/>
            <a:ext cx="6158883" cy="216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3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AFF4-A87A-4BE7-9ACD-32EA5892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Const</a:t>
            </a:r>
            <a:endParaRPr lang="en-ID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E103-71B9-4BE0-A7BC-F2E6F98CE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Digunakan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inisialiasasi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variable </a:t>
            </a: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bentuk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nya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constant(immutable)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Standar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ES6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>
                <a:latin typeface="Roboto Light" panose="02000000000000000000" pitchFamily="2" charset="0"/>
                <a:ea typeface="Roboto Light" panose="02000000000000000000" pitchFamily="2" charset="0"/>
              </a:rPr>
              <a:t>Reference error </a:t>
            </a: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kalau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tidak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inisialisasi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terlebih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dahulu</a:t>
            </a:r>
            <a:endParaRPr lang="en-US" sz="1800" i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Scope </a:t>
            </a: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nya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dalam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block </a:t>
            </a:r>
            <a:r>
              <a:rPr lang="en-US" sz="1800" b="1" dirty="0">
                <a:latin typeface="Roboto Light" panose="02000000000000000000" pitchFamily="2" charset="0"/>
                <a:ea typeface="Roboto Light" panose="02000000000000000000" pitchFamily="2" charset="0"/>
              </a:rPr>
              <a:t>{}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Tidak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bisa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reinisialisasi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dan </a:t>
            </a: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tidak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bisa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ganti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value</a:t>
            </a:r>
          </a:p>
          <a:p>
            <a:endParaRPr lang="en-ID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B17F30E-83AE-446A-A76A-FC092B47C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1898" y="2325847"/>
            <a:ext cx="6778272" cy="186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53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66DF-4E40-4D73-BA89-B2DE3DEF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33165"/>
          </a:xfrm>
        </p:spPr>
        <p:txBody>
          <a:bodyPr>
            <a:normAutofit fontScale="90000"/>
          </a:bodyPr>
          <a:lstStyle/>
          <a:p>
            <a:r>
              <a:rPr lang="en-US" i="1" dirty="0">
                <a:latin typeface="Roboto" panose="02000000000000000000" pitchFamily="2" charset="0"/>
                <a:ea typeface="Roboto" panose="02000000000000000000" pitchFamily="2" charset="0"/>
              </a:rPr>
              <a:t>var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vs </a:t>
            </a:r>
            <a:r>
              <a:rPr lang="en-US" i="1" dirty="0">
                <a:latin typeface="Roboto" panose="02000000000000000000" pitchFamily="2" charset="0"/>
                <a:ea typeface="Roboto" panose="02000000000000000000" pitchFamily="2" charset="0"/>
              </a:rPr>
              <a:t>let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vs </a:t>
            </a:r>
            <a:r>
              <a:rPr lang="en-US" i="1" dirty="0">
                <a:latin typeface="Roboto" panose="02000000000000000000" pitchFamily="2" charset="0"/>
                <a:ea typeface="Roboto" panose="02000000000000000000" pitchFamily="2" charset="0"/>
              </a:rPr>
              <a:t>const</a:t>
            </a:r>
            <a:endParaRPr lang="en-ID" i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DF9DF-2741-4F21-BE69-22F4DEF4C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125" y="1410234"/>
            <a:ext cx="5256212" cy="823912"/>
          </a:xfrm>
        </p:spPr>
        <p:txBody>
          <a:bodyPr/>
          <a:lstStyle/>
          <a:p>
            <a:pPr algn="ctr"/>
            <a:r>
              <a:rPr lang="en-US" b="0" i="1" dirty="0">
                <a:latin typeface="Roboto Light" panose="02000000000000000000" pitchFamily="2" charset="0"/>
                <a:ea typeface="Roboto Light" panose="02000000000000000000" pitchFamily="2" charset="0"/>
              </a:rPr>
              <a:t>var</a:t>
            </a:r>
            <a:endParaRPr lang="en-ID" b="0" i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F36FE59-0D4A-4275-BEAB-26DF64F8DB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7376"/>
          <a:stretch/>
        </p:blipFill>
        <p:spPr>
          <a:xfrm>
            <a:off x="0" y="2241766"/>
            <a:ext cx="5784943" cy="37704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58E00C-D4DF-484E-948F-1236434E3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689" y="1161248"/>
            <a:ext cx="8610600" cy="428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46A875-3FB8-4B05-AB69-E7D4F2171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943" y="2234148"/>
            <a:ext cx="7022856" cy="3770420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6901A61-DAFE-4DA3-814E-C4B75946A575}"/>
              </a:ext>
            </a:extLst>
          </p:cNvPr>
          <p:cNvSpPr txBox="1">
            <a:spLocks/>
          </p:cNvSpPr>
          <p:nvPr/>
        </p:nvSpPr>
        <p:spPr>
          <a:xfrm>
            <a:off x="6935788" y="1410234"/>
            <a:ext cx="5256212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1" dirty="0">
                <a:latin typeface="Roboto Light" panose="02000000000000000000" pitchFamily="2" charset="0"/>
                <a:ea typeface="Roboto Light" panose="02000000000000000000" pitchFamily="2" charset="0"/>
              </a:rPr>
              <a:t>let / const</a:t>
            </a:r>
            <a:endParaRPr lang="en-ID" b="0" i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513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9BB3-3B33-4785-B87D-F8B4A7B63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Datatype</a:t>
            </a:r>
            <a:endParaRPr lang="en-ID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CACF6-44CF-4A0E-81B3-45A7AFA5A8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303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235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Roboto Light</vt:lpstr>
      <vt:lpstr>Office Theme</vt:lpstr>
      <vt:lpstr>Javascript</vt:lpstr>
      <vt:lpstr>Versioning</vt:lpstr>
      <vt:lpstr>ECMAScript (ES)</vt:lpstr>
      <vt:lpstr>Variables</vt:lpstr>
      <vt:lpstr>Var</vt:lpstr>
      <vt:lpstr>Let</vt:lpstr>
      <vt:lpstr>Const</vt:lpstr>
      <vt:lpstr>var vs let vs const</vt:lpstr>
      <vt:lpstr>Datatype</vt:lpstr>
      <vt:lpstr>Datatype</vt:lpstr>
      <vt:lpstr>Comparison</vt:lpstr>
      <vt:lpstr>Truthy &amp; Falsy</vt:lpstr>
      <vt:lpstr>Direct &amp; Strict equality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101</dc:title>
  <dc:creator>Alfian Azizi</dc:creator>
  <cp:lastModifiedBy>Alfian Azizi</cp:lastModifiedBy>
  <cp:revision>15</cp:revision>
  <dcterms:created xsi:type="dcterms:W3CDTF">2020-09-14T03:25:47Z</dcterms:created>
  <dcterms:modified xsi:type="dcterms:W3CDTF">2020-09-17T04:40:05Z</dcterms:modified>
</cp:coreProperties>
</file>