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3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4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3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4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75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0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A22B-840A-4F2D-9BAB-DE118A67B696}" type="datetimeFigureOut">
              <a:rPr lang="ru-RU" smtClean="0"/>
              <a:t>пт 11.03.22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2A3C-E320-44CB-92A3-A60AAD79F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8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Математические модели экономического роста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7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171449"/>
            <a:ext cx="10387013" cy="6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17713"/>
            <a:ext cx="11358562" cy="64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7" y="257175"/>
            <a:ext cx="10747146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62" y="100013"/>
            <a:ext cx="8222602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9" y="1014413"/>
            <a:ext cx="11835238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44" y="106144"/>
            <a:ext cx="10626370" cy="66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8" y="385763"/>
            <a:ext cx="11973715" cy="60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158868"/>
            <a:ext cx="11615737" cy="64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0"/>
            <a:ext cx="10765847" cy="67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46" y="200025"/>
            <a:ext cx="10511854" cy="65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0513" y="180112"/>
            <a:ext cx="11682412" cy="743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Экономический рост </a:t>
            </a:r>
            <a:r>
              <a:rPr lang="ru-RU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наиболее полное выражение количественного и качественного совершенствования общественного производства за определенный период времени.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с трудностями измерения всего процесса экономического развития в макроэкономике чаще всего анализируют экономический рост, хотя это лишь один из критериев экономического развития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рост в настоящее время является наиболее часто применяемым критерием экономического развития, который может измеряться как в натуральном,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стоимостном выражении. Первый способ позволяет исключить влияние инфляции, но не позволяет получить обобщающий показатель экономического роста. Недостатками второго такого способа являются невозможность полностью избежать влияния инфляции, а также проблемы структурных и качественных изменений в материальных и человеческих факторах производства. Тем не менее, именно стоимостные показатели (разные варианты – НД, номинальный ВВП, ВВП по ППС и т.д.) в основном используются во всем мире при измерении, анализе и моделировании процессов экономического роста. 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76980"/>
            <a:ext cx="8950738" cy="66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4" y="171449"/>
            <a:ext cx="11535434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0"/>
            <a:ext cx="112471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6" y="1071564"/>
            <a:ext cx="10693704" cy="43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7163"/>
            <a:ext cx="11746717" cy="64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39876"/>
            <a:ext cx="11750863" cy="67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9" y="89651"/>
            <a:ext cx="11071068" cy="65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" y="1214438"/>
            <a:ext cx="12203904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5538"/>
            <a:ext cx="11815762" cy="60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47603" y="172521"/>
            <a:ext cx="6394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Кейнсианские модели экономического роста</a:t>
            </a:r>
            <a:endParaRPr lang="ru-RU" sz="24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842963"/>
            <a:ext cx="11758611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2"/>
            <a:ext cx="11915775" cy="57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061"/>
            <a:ext cx="12192000" cy="46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" y="1843088"/>
            <a:ext cx="1189599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56282" y="115372"/>
            <a:ext cx="7033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Посткейнсианские</a:t>
            </a:r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 экономического роста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81385"/>
            <a:ext cx="11801475" cy="48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285874"/>
            <a:ext cx="11952542" cy="53840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2460" y="360448"/>
            <a:ext cx="4058355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400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Харрода-Домара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536"/>
            <a:ext cx="12015787" cy="4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163</Words>
  <Application>Microsoft Office PowerPoint</Application>
  <PresentationFormat>Широкоэкранный</PresentationFormat>
  <Paragraphs>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Математические модели экономического роста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модели экономического роста</dc:title>
  <dc:creator>alf</dc:creator>
  <cp:lastModifiedBy>alf</cp:lastModifiedBy>
  <cp:revision>24</cp:revision>
  <dcterms:created xsi:type="dcterms:W3CDTF">2022-03-07T14:41:54Z</dcterms:created>
  <dcterms:modified xsi:type="dcterms:W3CDTF">2022-03-11T23:03:29Z</dcterms:modified>
</cp:coreProperties>
</file>