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1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/>
                        <a:t>Cell 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Cell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