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  <Relationship Id="rId4" Type="http://schemas.openxmlformats.org/officeDocument/2006/relationships/image" Target="../media/image3.png"/>
  <Relationship Id="rId5" Type="http://schemas.openxmlformats.org/officeDocument/2006/relationships/image" Target="../media/image4.png"/>
  <Relationship Id="rId6" Type="http://schemas.openxmlformats.org/officeDocument/2006/relationships/image" Target="../media/image5.png"/>
  <Relationship Id="rId7" Type="http://schemas.openxmlformats.org/officeDocument/2006/relationships/image" Target="../media/image4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175000" y="63500"/>
            <a:ext cx="1905000" cy="3175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Model 1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635000"/>
            <a:ext cx="4267200" cy="2819400"/>
          </a:xfrm>
          <a:prstGeom prst="rect">
            <a:avLst/>
          </a:prstGeom>
        </p:spPr>
      </p:pic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191000"/>
            <a:ext cx="558800" cy="508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683000"/>
            <a:ext cx="1524000" cy="15240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1968500" y="5080000"/>
            <a:ext cx="1524000" cy="762000"/>
          </a:xfrm>
          <a:prstGeom prst="rect">
            <a:avLst/>
          </a:prstGeom>
        </p:spPr>
        <p:txBody>
          <a:bodyPr/>
          <a:lstStyle/>
          <a:p>
            <a:r>
              <a:rPr lang="en-US" sz="800">
                <a:solidFill>
                  <a:srgbClr val="000000"/>
                </a:solidFill>
              </a:rPr>
              <a:t>Robustness vs target (default)</a:t>
            </a:r>
          </a:p>
        </p:txBody>
      </p:sp>
      <p:pic>
        <p:nvPicPr>
          <p:cNvPr name="Picture 6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5778500"/>
            <a:ext cx="1524000" cy="533400"/>
          </a:xfrm>
          <a:prstGeom prst="rect">
            <a:avLst/>
          </a:prstGeom>
        </p:spPr>
      </p:pic>
      <p:pic>
        <p:nvPicPr>
          <p:cNvPr name="Picture 7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683000"/>
            <a:ext cx="1524000" cy="1524000"/>
          </a:xfrm>
          <a:prstGeom prst="rect">
            <a:avLst/>
          </a:prstGeom>
        </p:spPr>
      </p:pic>
      <p:sp>
        <p:nvSpPr>
          <p:cNvPr name="TextBox 8" id="9"/>
          <p:cNvSpPr txBox="true"/>
          <p:nvPr/>
        </p:nvSpPr>
        <p:spPr>
          <a:xfrm>
            <a:off x="4635500" y="5334000"/>
            <a:ext cx="1524000" cy="762000"/>
          </a:xfrm>
          <a:prstGeom prst="rect">
            <a:avLst/>
          </a:prstGeom>
        </p:spPr>
        <p:txBody>
          <a:bodyPr/>
          <a:lstStyle/>
          <a:p>
            <a:r>
              <a:rPr lang="en-US" sz="800">
                <a:solidFill>
                  <a:srgbClr val="000000"/>
                </a:solidFill>
              </a:rPr>
              <a:t>Conformity vs target (default)</a:t>
            </a:r>
          </a:p>
        </p:txBody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778500"/>
            <a:ext cx="15240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4572000" cy="127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Area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Robustness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Conformity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/>
                        <a:t>AA</a:t>
                      </a:r>
                      <a:br>
                        <a:rPr lang="en-US" sz="1000"/>
                      </a:b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/>
                        <a:t>GI</a:t>
                      </a:r>
                      <a:br>
                        <a:rPr lang="en-US" sz="1000"/>
                      </a:b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/>
                        <a:t>GT</a:t>
                      </a:r>
                      <a:br>
                        <a:rPr lang="en-US" sz="1000"/>
                      </a:b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