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  <Relationship Id="rId3" Type="http://schemas.openxmlformats.org/officeDocument/2006/relationships/image" Target="../media/image2.png"/>
  <Relationship Id="rId4" Type="http://schemas.openxmlformats.org/officeDocument/2006/relationships/image" Target="../media/image3.png"/>
  <Relationship Id="rId5" Type="http://schemas.openxmlformats.org/officeDocument/2006/relationships/image" Target="../media/image4.png"/>
  <Relationship Id="rId6" Type="http://schemas.openxmlformats.org/officeDocument/2006/relationships/image" Target="../media/image5.pn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pn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175000" y="63500"/>
            <a:ext cx="1905000" cy="3175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Model 1</a:t>
            </a:r>
          </a:p>
        </p:txBody>
      </p:sp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44500"/>
            <a:ext cx="4267200" cy="2819400"/>
          </a:xfrm>
          <a:prstGeom prst="rect">
            <a:avLst/>
          </a:prstGeom>
        </p:spPr>
      </p:pic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2984500"/>
            <a:ext cx="2514600" cy="2514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84500"/>
            <a:ext cx="2514600" cy="2514600"/>
          </a:xfrm>
          <a:prstGeom prst="rect">
            <a:avLst/>
          </a:prstGeom>
        </p:spPr>
      </p:pic>
      <p:pic>
        <p:nvPicPr>
          <p:cNvPr name="Picture 5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5524500"/>
            <a:ext cx="2667000" cy="114300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524500"/>
            <a:ext cx="2667000" cy="1143000"/>
          </a:xfrm>
          <a:prstGeom prst="rect">
            <a:avLst/>
          </a:prstGeom>
        </p:spPr>
      </p:pic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317500" y="635000"/>
          <a:ext cx="3302000" cy="127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b="true" sz="1000"/>
                        <a:t>Area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true" sz="1000"/>
                        <a:t>Robustness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true" sz="1000"/>
                        <a:t>Conformity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000"/>
                        <a:t>AA</a:t>
                      </a:r>
                      <a:br>
                        <a:rPr lang="en-US" sz="1000"/>
                      </a:br>
                      <a:r>
                        <a:rPr lang="en-US" sz="600"/>
                        <a:t>Robustness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99.81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000"/>
                        <a:t>GI</a:t>
                      </a:r>
                      <a:br>
                        <a:rPr lang="en-US" sz="1000"/>
                      </a:br>
                      <a:r>
                        <a:rPr lang="en-US" sz="600"/>
                        <a:t>Robustness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000"/>
                        <a:t>GT</a:t>
                      </a:r>
                      <a:br>
                        <a:rPr lang="en-US" sz="1000"/>
                      </a:br>
                      <a:r>
                        <a:rPr lang="en-US" sz="600"/>
                        <a:t>Robustness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429000"/>
            <a:ext cx="1524000" cy="1524000"/>
          </a:xfrm>
          <a:prstGeom prst="rect">
            <a:avLst/>
          </a:prstGeom>
        </p:spPr>
      </p:pic>
      <p:graphicFrame>
        <p:nvGraphicFramePr>
          <p:cNvPr name="Table 2" id="3"/>
          <p:cNvGraphicFramePr>
            <a:graphicFrameLocks noGrp="true"/>
          </p:cNvGraphicFramePr>
          <p:nvPr/>
        </p:nvGraphicFramePr>
        <p:xfrm>
          <a:off x="317500" y="635000"/>
          <a:ext cx="3302000" cy="127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b="true" sz="1000"/>
                        <a:t>Area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true" sz="1000"/>
                        <a:t>Robustness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true" sz="1000"/>
                        <a:t>Conformity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000" b="true"/>
                        <a:t>90</a:t>
                      </a:r>
                      <a:r>
                        <a:rPr lang="en-US" sz="1000"/>
                        <a:t> CONTROLS</a:t>
                      </a:r>
                      <a:br>
                        <a:rPr lang="en-US" sz="1000"/>
                      </a:br>
                      <a:br>
                        <a:rPr lang="en-US" sz="1000"/>
                      </a:br>
                      <a:r>
                        <a:rPr lang="en-US" sz="800"/>
                        <a:t>Robustness</a:t>
                      </a:r>
                      <a:br>
                        <a:rPr lang="en-US" sz="800"/>
                      </a:br>
                      <a:r>
                        <a:rPr lang="en-US" sz="1000" b="true"/>
                        <a:t>1.3</a:t>
                      </a:r>
                      <a:br>
                        <a:rPr lang="en-US" sz="1000" b="true"/>
                      </a:br>
                      <a:br>
                        <a:rPr lang="en-US" sz="1000" b="true"/>
                      </a:br>
                      <a:r>
                        <a:rPr lang="en-US" sz="800"/>
                        <a:t>Conformity</a:t>
                      </a:r>
                      <a:br>
                        <a:rPr lang="en-US" sz="800"/>
                      </a:br>
                      <a:r>
                        <a:rPr lang="en-US" sz="1000" b="true"/>
                        <a:t>100%</a:t>
                      </a:r>
                      <a:br>
                        <a:rPr lang="en-US" sz="1000" b="true"/>
                      </a:br>
                      <a:br>
                        <a:rPr lang="en-US" sz="1000" b="true"/>
                      </a:b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99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78.2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000" b="true"/>
                        <a:t>90</a:t>
                      </a:r>
                      <a:r>
                        <a:rPr lang="en-US" sz="1000"/>
                        <a:t> CONTROLS</a:t>
                      </a:r>
                      <a:br>
                        <a:rPr lang="en-US" sz="1000"/>
                      </a:b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99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78.2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000" b="true"/>
                        <a:t>90</a:t>
                      </a:r>
                      <a:r>
                        <a:rPr lang="en-US" sz="1000"/>
                        <a:t> CONTROLS</a:t>
                      </a:r>
                      <a:br>
                        <a:rPr lang="en-US" sz="1000"/>
                      </a:b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99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78.2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