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4" r:id="rId6"/>
    <p:sldId id="294" r:id="rId7"/>
    <p:sldId id="296" r:id="rId8"/>
    <p:sldId id="297" r:id="rId9"/>
    <p:sldId id="29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6E22F-D749-9201-9EF9-8E08EBD357FD}" v="1" dt="2022-10-05T20:13:12.670"/>
    <p1510:client id="{4ADC6EA6-8A5E-F5C5-AA5F-F8DE6F4CB1BE}" v="245" dt="2022-10-01T18:16:42.367"/>
    <p1510:client id="{B94559DC-EED8-4E14-9CA5-F90412F9FB23}" v="10" dt="2022-10-05T20:11:44.197"/>
    <p1510:client id="{C7597195-C6EA-4223-5F02-38794BD71460}" v="237" dt="2022-10-05T14:40:47.393"/>
    <p1510:client id="{E390CB02-ED67-469F-86EB-7E6E489F74F3}" v="115" dt="2022-10-01T17:53:59.31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77D2F-73F4-42C4-BD5F-2BB0789B8B2B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2E4013-47A5-467E-AD76-9FED34238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Вступление</a:t>
          </a:r>
          <a:r>
            <a:rPr lang="en-US"/>
            <a:t>​</a:t>
          </a:r>
        </a:p>
      </dgm:t>
    </dgm:pt>
    <dgm:pt modelId="{2A23198C-BB4C-4E4F-B0FC-B17D6DDC4DF7}" type="parTrans" cxnId="{C2BD5890-C9B5-4DD0-A1C6-6CB681777E5C}">
      <dgm:prSet/>
      <dgm:spPr/>
      <dgm:t>
        <a:bodyPr/>
        <a:lstStyle/>
        <a:p>
          <a:endParaRPr lang="en-US"/>
        </a:p>
      </dgm:t>
    </dgm:pt>
    <dgm:pt modelId="{EBD90FE8-4055-4C88-BCF9-5A113CCDC44D}" type="sibTrans" cxnId="{C2BD5890-C9B5-4DD0-A1C6-6CB681777E5C}">
      <dgm:prSet/>
      <dgm:spPr/>
      <dgm:t>
        <a:bodyPr/>
        <a:lstStyle/>
        <a:p>
          <a:endParaRPr lang="en-US"/>
        </a:p>
      </dgm:t>
    </dgm:pt>
    <dgm:pt modelId="{2B486B05-6442-420F-864B-3212C45C75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Цель</a:t>
          </a:r>
        </a:p>
      </dgm:t>
    </dgm:pt>
    <dgm:pt modelId="{33ED0239-A861-498B-9EF4-FF7A3B833B97}" type="parTrans" cxnId="{9F42A7DB-4EAD-4868-998D-2150B2040FBE}">
      <dgm:prSet/>
      <dgm:spPr/>
      <dgm:t>
        <a:bodyPr/>
        <a:lstStyle/>
        <a:p>
          <a:endParaRPr lang="en-US"/>
        </a:p>
      </dgm:t>
    </dgm:pt>
    <dgm:pt modelId="{5A38B047-725A-4037-BB80-68049A128592}" type="sibTrans" cxnId="{9F42A7DB-4EAD-4868-998D-2150B2040FBE}">
      <dgm:prSet/>
      <dgm:spPr/>
      <dgm:t>
        <a:bodyPr/>
        <a:lstStyle/>
        <a:p>
          <a:endParaRPr lang="en-US"/>
        </a:p>
      </dgm:t>
    </dgm:pt>
    <dgm:pt modelId="{E3EB2E0E-3E93-4209-BFD4-24A8CA34E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​</a:t>
          </a:r>
          <a:r>
            <a:rPr lang="en-US" err="1"/>
            <a:t>Задачи</a:t>
          </a:r>
        </a:p>
      </dgm:t>
    </dgm:pt>
    <dgm:pt modelId="{8F4AFD85-057D-47BD-8418-5C0090AC1EA9}" type="parTrans" cxnId="{835F0374-A1E7-4A08-8F61-8DA40B3044A9}">
      <dgm:prSet/>
      <dgm:spPr/>
      <dgm:t>
        <a:bodyPr/>
        <a:lstStyle/>
        <a:p>
          <a:endParaRPr lang="en-US"/>
        </a:p>
      </dgm:t>
    </dgm:pt>
    <dgm:pt modelId="{50B4BB4F-3304-4C0F-BEE9-CA1E18BEC57A}" type="sibTrans" cxnId="{835F0374-A1E7-4A08-8F61-8DA40B3044A9}">
      <dgm:prSet/>
      <dgm:spPr/>
      <dgm:t>
        <a:bodyPr/>
        <a:lstStyle/>
        <a:p>
          <a:endParaRPr lang="en-US"/>
        </a:p>
      </dgm:t>
    </dgm:pt>
    <dgm:pt modelId="{83EA2403-A097-4B37-B727-9A6F9554E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Методы</a:t>
          </a:r>
          <a:r>
            <a:rPr lang="en-US"/>
            <a:t> и </a:t>
          </a:r>
          <a:r>
            <a:rPr lang="en-US" err="1"/>
            <a:t>средства</a:t>
          </a:r>
          <a:r>
            <a:rPr lang="en-US"/>
            <a:t> </a:t>
          </a:r>
          <a:r>
            <a:rPr lang="en-US" err="1"/>
            <a:t>выполнения</a:t>
          </a:r>
          <a:r>
            <a:rPr lang="en-US"/>
            <a:t> </a:t>
          </a:r>
          <a:r>
            <a:rPr lang="en-US" err="1"/>
            <a:t>проекта</a:t>
          </a:r>
          <a:endParaRPr lang="en-US" err="1">
            <a:latin typeface="Arial Black"/>
          </a:endParaRPr>
        </a:p>
      </dgm:t>
    </dgm:pt>
    <dgm:pt modelId="{2822ED80-9DC3-4EB0-96D0-248FF32B5DF9}" type="parTrans" cxnId="{7ED353BE-9275-46FA-915E-D9F537848C31}">
      <dgm:prSet/>
      <dgm:spPr/>
      <dgm:t>
        <a:bodyPr/>
        <a:lstStyle/>
        <a:p>
          <a:endParaRPr lang="en-US"/>
        </a:p>
      </dgm:t>
    </dgm:pt>
    <dgm:pt modelId="{23392D5D-3674-4C5F-BE9A-FD4B00C06582}" type="sibTrans" cxnId="{7ED353BE-9275-46FA-915E-D9F537848C31}">
      <dgm:prSet/>
      <dgm:spPr/>
      <dgm:t>
        <a:bodyPr/>
        <a:lstStyle/>
        <a:p>
          <a:endParaRPr lang="en-US"/>
        </a:p>
      </dgm:t>
    </dgm:pt>
    <dgm:pt modelId="{ECB00498-DCC0-4707-8B3B-33FD628EDE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​</a:t>
          </a:r>
          <a:r>
            <a:rPr lang="en-US" err="1"/>
            <a:t>Выводы</a:t>
          </a:r>
        </a:p>
      </dgm:t>
    </dgm:pt>
    <dgm:pt modelId="{0F5F5519-EAC3-4D76-99A9-44BE7A1F5DFF}" type="parTrans" cxnId="{88CBEBF1-D172-4B0E-B838-067C17625959}">
      <dgm:prSet/>
      <dgm:spPr/>
      <dgm:t>
        <a:bodyPr/>
        <a:lstStyle/>
        <a:p>
          <a:endParaRPr lang="en-US"/>
        </a:p>
      </dgm:t>
    </dgm:pt>
    <dgm:pt modelId="{84C44DD6-A6FD-4D23-B1AB-27954BEE389D}" type="sibTrans" cxnId="{88CBEBF1-D172-4B0E-B838-067C17625959}">
      <dgm:prSet/>
      <dgm:spPr/>
      <dgm:t>
        <a:bodyPr/>
        <a:lstStyle/>
        <a:p>
          <a:endParaRPr lang="en-US"/>
        </a:p>
      </dgm:t>
    </dgm:pt>
    <dgm:pt modelId="{FFD38DD7-FF62-419A-AF0C-E719AFC8965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 Black"/>
            </a:rPr>
            <a:t> </a:t>
          </a:r>
          <a:r>
            <a:rPr lang="en-US" err="1"/>
            <a:t>Модели</a:t>
          </a:r>
          <a:endParaRPr lang="ru-RU" err="1"/>
        </a:p>
      </dgm:t>
    </dgm:pt>
    <dgm:pt modelId="{267C2E6D-3908-4BD6-AEAA-AF46C36A96E6}" type="parTrans" cxnId="{983E5FF2-FD4F-4614-8E98-7808BA448088}">
      <dgm:prSet/>
      <dgm:spPr/>
    </dgm:pt>
    <dgm:pt modelId="{9DA215BF-CF21-4F26-9771-F0DD36C2C5B0}" type="sibTrans" cxnId="{983E5FF2-FD4F-4614-8E98-7808BA448088}">
      <dgm:prSet/>
      <dgm:spPr/>
      <dgm:t>
        <a:bodyPr/>
        <a:lstStyle/>
        <a:p>
          <a:endParaRPr lang="en-US"/>
        </a:p>
      </dgm:t>
    </dgm:pt>
    <dgm:pt modelId="{656642AE-6BCC-4682-AA7E-721B44794F31}" type="pres">
      <dgm:prSet presAssocID="{17377D2F-73F4-42C4-BD5F-2BB0789B8B2B}" presName="root" presStyleCnt="0">
        <dgm:presLayoutVars>
          <dgm:dir/>
          <dgm:resizeHandles val="exact"/>
        </dgm:presLayoutVars>
      </dgm:prSet>
      <dgm:spPr/>
    </dgm:pt>
    <dgm:pt modelId="{75EB6C69-FEA9-44E8-A662-451B0844C6E0}" type="pres">
      <dgm:prSet presAssocID="{E82E4013-47A5-467E-AD76-9FED3423835A}" presName="compNode" presStyleCnt="0"/>
      <dgm:spPr/>
    </dgm:pt>
    <dgm:pt modelId="{6A00877E-2D84-447D-A2F5-CD812F26532F}" type="pres">
      <dgm:prSet presAssocID="{E82E4013-47A5-467E-AD76-9FED342383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иблиотека отчетов Fabric"/>
        </a:ext>
      </dgm:extLst>
    </dgm:pt>
    <dgm:pt modelId="{4D2EC47C-A924-47EE-B208-94E0A95E2E96}" type="pres">
      <dgm:prSet presAssocID="{E82E4013-47A5-467E-AD76-9FED3423835A}" presName="spaceRect" presStyleCnt="0"/>
      <dgm:spPr/>
    </dgm:pt>
    <dgm:pt modelId="{BF43DDF6-ED41-4EED-9404-FF7640659EBC}" type="pres">
      <dgm:prSet presAssocID="{E82E4013-47A5-467E-AD76-9FED3423835A}" presName="textRect" presStyleLbl="revTx" presStyleIdx="0" presStyleCnt="6">
        <dgm:presLayoutVars>
          <dgm:chMax val="1"/>
          <dgm:chPref val="1"/>
        </dgm:presLayoutVars>
      </dgm:prSet>
      <dgm:spPr/>
    </dgm:pt>
    <dgm:pt modelId="{493B6D50-155E-48FF-9609-1E16DD3C3E4B}" type="pres">
      <dgm:prSet presAssocID="{EBD90FE8-4055-4C88-BCF9-5A113CCDC44D}" presName="sibTrans" presStyleCnt="0"/>
      <dgm:spPr/>
    </dgm:pt>
    <dgm:pt modelId="{928815CD-229F-4ADB-AF12-3E77F2659389}" type="pres">
      <dgm:prSet presAssocID="{2B486B05-6442-420F-864B-3212C45C75B0}" presName="compNode" presStyleCnt="0"/>
      <dgm:spPr/>
    </dgm:pt>
    <dgm:pt modelId="{E1976ADA-B16A-4E1B-9AF0-4732798943EF}" type="pres">
      <dgm:prSet presAssocID="{2B486B05-6442-420F-864B-3212C45C75B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абота в команде"/>
        </a:ext>
      </dgm:extLst>
    </dgm:pt>
    <dgm:pt modelId="{8B4FF10D-92AD-49EB-99FD-86886B85662A}" type="pres">
      <dgm:prSet presAssocID="{2B486B05-6442-420F-864B-3212C45C75B0}" presName="spaceRect" presStyleCnt="0"/>
      <dgm:spPr/>
    </dgm:pt>
    <dgm:pt modelId="{9CC7FA55-F9C4-4C5E-81E6-F88626AE0191}" type="pres">
      <dgm:prSet presAssocID="{2B486B05-6442-420F-864B-3212C45C75B0}" presName="textRect" presStyleLbl="revTx" presStyleIdx="1" presStyleCnt="6">
        <dgm:presLayoutVars>
          <dgm:chMax val="1"/>
          <dgm:chPref val="1"/>
        </dgm:presLayoutVars>
      </dgm:prSet>
      <dgm:spPr/>
    </dgm:pt>
    <dgm:pt modelId="{1963A974-E76B-41D7-9FB1-3898908818EB}" type="pres">
      <dgm:prSet presAssocID="{5A38B047-725A-4037-BB80-68049A128592}" presName="sibTrans" presStyleCnt="0"/>
      <dgm:spPr/>
    </dgm:pt>
    <dgm:pt modelId="{0ABDB6CD-9843-4A55-A70A-A73EDF6F7C6C}" type="pres">
      <dgm:prSet presAssocID="{E3EB2E0E-3E93-4209-BFD4-24A8CA34EBCA}" presName="compNode" presStyleCnt="0"/>
      <dgm:spPr/>
    </dgm:pt>
    <dgm:pt modelId="{ABDCD854-914B-4DB9-9B39-5C328DF972B6}" type="pres">
      <dgm:prSet presAssocID="{E3EB2E0E-3E93-4209-BFD4-24A8CA34EBC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дключение"/>
        </a:ext>
      </dgm:extLst>
    </dgm:pt>
    <dgm:pt modelId="{1C1022A1-1384-415E-B4BA-E61C00CDCB70}" type="pres">
      <dgm:prSet presAssocID="{E3EB2E0E-3E93-4209-BFD4-24A8CA34EBCA}" presName="spaceRect" presStyleCnt="0"/>
      <dgm:spPr/>
    </dgm:pt>
    <dgm:pt modelId="{860E5EEE-4BB5-428B-9E33-2CF979FCD600}" type="pres">
      <dgm:prSet presAssocID="{E3EB2E0E-3E93-4209-BFD4-24A8CA34EBCA}" presName="textRect" presStyleLbl="revTx" presStyleIdx="2" presStyleCnt="6">
        <dgm:presLayoutVars>
          <dgm:chMax val="1"/>
          <dgm:chPref val="1"/>
        </dgm:presLayoutVars>
      </dgm:prSet>
      <dgm:spPr/>
    </dgm:pt>
    <dgm:pt modelId="{E7291935-3D06-4F33-AED8-B01D815CEDB5}" type="pres">
      <dgm:prSet presAssocID="{50B4BB4F-3304-4C0F-BEE9-CA1E18BEC57A}" presName="sibTrans" presStyleCnt="0"/>
      <dgm:spPr/>
    </dgm:pt>
    <dgm:pt modelId="{B72144AB-3332-475A-A479-EA6F08FFAFCD}" type="pres">
      <dgm:prSet presAssocID="{83EA2403-A097-4B37-B727-9A6F9554E6C4}" presName="compNode" presStyleCnt="0"/>
      <dgm:spPr/>
    </dgm:pt>
    <dgm:pt modelId="{C3B23D0C-6A79-4289-A5DF-17C5082F857C}" type="pres">
      <dgm:prSet presAssocID="{83EA2403-A097-4B37-B727-9A6F9554E6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оздание проекта команды"/>
        </a:ext>
      </dgm:extLst>
    </dgm:pt>
    <dgm:pt modelId="{6A76CA33-0D21-4137-9EFB-BB13EA2A0039}" type="pres">
      <dgm:prSet presAssocID="{83EA2403-A097-4B37-B727-9A6F9554E6C4}" presName="spaceRect" presStyleCnt="0"/>
      <dgm:spPr/>
    </dgm:pt>
    <dgm:pt modelId="{8F4E3565-17DF-4E04-844A-FB91FCDA85C6}" type="pres">
      <dgm:prSet presAssocID="{83EA2403-A097-4B37-B727-9A6F9554E6C4}" presName="textRect" presStyleLbl="revTx" presStyleIdx="3" presStyleCnt="6">
        <dgm:presLayoutVars>
          <dgm:chMax val="1"/>
          <dgm:chPref val="1"/>
        </dgm:presLayoutVars>
      </dgm:prSet>
      <dgm:spPr/>
    </dgm:pt>
    <dgm:pt modelId="{B6C64CA1-5C5E-4A6B-95B3-CFE547DF0EAB}" type="pres">
      <dgm:prSet presAssocID="{23392D5D-3674-4C5F-BE9A-FD4B00C06582}" presName="sibTrans" presStyleCnt="0"/>
      <dgm:spPr/>
    </dgm:pt>
    <dgm:pt modelId="{4589D850-3C42-48B5-BFB1-28341F4FC1B7}" type="pres">
      <dgm:prSet presAssocID="{FFD38DD7-FF62-419A-AF0C-E719AFC89654}" presName="compNode" presStyleCnt="0"/>
      <dgm:spPr/>
    </dgm:pt>
    <dgm:pt modelId="{0B6997ED-0C35-4446-B742-50ABD59453A1}" type="pres">
      <dgm:prSet presAssocID="{FFD38DD7-FF62-419A-AF0C-E719AFC896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муникации"/>
        </a:ext>
      </dgm:extLst>
    </dgm:pt>
    <dgm:pt modelId="{B5DA8B47-1841-4DB8-8FB3-F5E5BD61BEA6}" type="pres">
      <dgm:prSet presAssocID="{FFD38DD7-FF62-419A-AF0C-E719AFC89654}" presName="spaceRect" presStyleCnt="0"/>
      <dgm:spPr/>
    </dgm:pt>
    <dgm:pt modelId="{37DE2DBB-4E2E-487A-8444-DA798EF9F94B}" type="pres">
      <dgm:prSet presAssocID="{FFD38DD7-FF62-419A-AF0C-E719AFC89654}" presName="textRect" presStyleLbl="revTx" presStyleIdx="4" presStyleCnt="6">
        <dgm:presLayoutVars>
          <dgm:chMax val="1"/>
          <dgm:chPref val="1"/>
        </dgm:presLayoutVars>
      </dgm:prSet>
      <dgm:spPr/>
    </dgm:pt>
    <dgm:pt modelId="{3E80528A-0A9D-47B4-B70E-F80DF506A14B}" type="pres">
      <dgm:prSet presAssocID="{9DA215BF-CF21-4F26-9771-F0DD36C2C5B0}" presName="sibTrans" presStyleCnt="0"/>
      <dgm:spPr/>
    </dgm:pt>
    <dgm:pt modelId="{8416AA65-DB17-4018-876A-E266F9D25D3B}" type="pres">
      <dgm:prSet presAssocID="{ECB00498-DCC0-4707-8B3B-33FD628EDED0}" presName="compNode" presStyleCnt="0"/>
      <dgm:spPr/>
    </dgm:pt>
    <dgm:pt modelId="{B4419613-D638-43AC-AA89-4858E6C0FA4C}" type="pres">
      <dgm:prSet presAssocID="{ECB00498-DCC0-4707-8B3B-33FD628EDE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труктура базы данных"/>
        </a:ext>
      </dgm:extLst>
    </dgm:pt>
    <dgm:pt modelId="{761EF5BD-8F14-460E-A915-7F108B300F19}" type="pres">
      <dgm:prSet presAssocID="{ECB00498-DCC0-4707-8B3B-33FD628EDED0}" presName="spaceRect" presStyleCnt="0"/>
      <dgm:spPr/>
    </dgm:pt>
    <dgm:pt modelId="{6557B4EA-4D9C-41E9-A367-ECA114306D34}" type="pres">
      <dgm:prSet presAssocID="{ECB00498-DCC0-4707-8B3B-33FD628EDE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5F0374-A1E7-4A08-8F61-8DA40B3044A9}" srcId="{17377D2F-73F4-42C4-BD5F-2BB0789B8B2B}" destId="{E3EB2E0E-3E93-4209-BFD4-24A8CA34EBCA}" srcOrd="2" destOrd="0" parTransId="{8F4AFD85-057D-47BD-8418-5C0090AC1EA9}" sibTransId="{50B4BB4F-3304-4C0F-BEE9-CA1E18BEC57A}"/>
    <dgm:cxn modelId="{BA0ABA7E-B877-40B8-8D90-A57FE8DA94E0}" type="presOf" srcId="{FFD38DD7-FF62-419A-AF0C-E719AFC89654}" destId="{37DE2DBB-4E2E-487A-8444-DA798EF9F94B}" srcOrd="0" destOrd="0" presId="urn:microsoft.com/office/officeart/2018/2/layout/IconLabelList"/>
    <dgm:cxn modelId="{4948B98D-3308-4059-B8CB-C0A4BCC6419F}" type="presOf" srcId="{2B486B05-6442-420F-864B-3212C45C75B0}" destId="{9CC7FA55-F9C4-4C5E-81E6-F88626AE0191}" srcOrd="0" destOrd="0" presId="urn:microsoft.com/office/officeart/2018/2/layout/IconLabelList"/>
    <dgm:cxn modelId="{C2BD5890-C9B5-4DD0-A1C6-6CB681777E5C}" srcId="{17377D2F-73F4-42C4-BD5F-2BB0789B8B2B}" destId="{E82E4013-47A5-467E-AD76-9FED3423835A}" srcOrd="0" destOrd="0" parTransId="{2A23198C-BB4C-4E4F-B0FC-B17D6DDC4DF7}" sibTransId="{EBD90FE8-4055-4C88-BCF9-5A113CCDC44D}"/>
    <dgm:cxn modelId="{89CD81A0-6583-4520-A77C-4DA29FB44F4F}" type="presOf" srcId="{17377D2F-73F4-42C4-BD5F-2BB0789B8B2B}" destId="{656642AE-6BCC-4682-AA7E-721B44794F31}" srcOrd="0" destOrd="0" presId="urn:microsoft.com/office/officeart/2018/2/layout/IconLabelList"/>
    <dgm:cxn modelId="{6EA767A7-761D-40BF-AAFC-F67E6F1982EE}" type="presOf" srcId="{E3EB2E0E-3E93-4209-BFD4-24A8CA34EBCA}" destId="{860E5EEE-4BB5-428B-9E33-2CF979FCD600}" srcOrd="0" destOrd="0" presId="urn:microsoft.com/office/officeart/2018/2/layout/IconLabelList"/>
    <dgm:cxn modelId="{36C11CB3-9540-4059-AA0E-CC1B4325485D}" type="presOf" srcId="{ECB00498-DCC0-4707-8B3B-33FD628EDED0}" destId="{6557B4EA-4D9C-41E9-A367-ECA114306D34}" srcOrd="0" destOrd="0" presId="urn:microsoft.com/office/officeart/2018/2/layout/IconLabelList"/>
    <dgm:cxn modelId="{8DDE52B7-B8FC-48E8-8AE6-822E6A806737}" type="presOf" srcId="{83EA2403-A097-4B37-B727-9A6F9554E6C4}" destId="{8F4E3565-17DF-4E04-844A-FB91FCDA85C6}" srcOrd="0" destOrd="0" presId="urn:microsoft.com/office/officeart/2018/2/layout/IconLabelList"/>
    <dgm:cxn modelId="{7ED353BE-9275-46FA-915E-D9F537848C31}" srcId="{17377D2F-73F4-42C4-BD5F-2BB0789B8B2B}" destId="{83EA2403-A097-4B37-B727-9A6F9554E6C4}" srcOrd="3" destOrd="0" parTransId="{2822ED80-9DC3-4EB0-96D0-248FF32B5DF9}" sibTransId="{23392D5D-3674-4C5F-BE9A-FD4B00C06582}"/>
    <dgm:cxn modelId="{72AEB4D2-9FCE-4C1A-ADA4-517925C6D85F}" type="presOf" srcId="{E82E4013-47A5-467E-AD76-9FED3423835A}" destId="{BF43DDF6-ED41-4EED-9404-FF7640659EBC}" srcOrd="0" destOrd="0" presId="urn:microsoft.com/office/officeart/2018/2/layout/IconLabelList"/>
    <dgm:cxn modelId="{9F42A7DB-4EAD-4868-998D-2150B2040FBE}" srcId="{17377D2F-73F4-42C4-BD5F-2BB0789B8B2B}" destId="{2B486B05-6442-420F-864B-3212C45C75B0}" srcOrd="1" destOrd="0" parTransId="{33ED0239-A861-498B-9EF4-FF7A3B833B97}" sibTransId="{5A38B047-725A-4037-BB80-68049A128592}"/>
    <dgm:cxn modelId="{88CBEBF1-D172-4B0E-B838-067C17625959}" srcId="{17377D2F-73F4-42C4-BD5F-2BB0789B8B2B}" destId="{ECB00498-DCC0-4707-8B3B-33FD628EDED0}" srcOrd="5" destOrd="0" parTransId="{0F5F5519-EAC3-4D76-99A9-44BE7A1F5DFF}" sibTransId="{84C44DD6-A6FD-4D23-B1AB-27954BEE389D}"/>
    <dgm:cxn modelId="{983E5FF2-FD4F-4614-8E98-7808BA448088}" srcId="{17377D2F-73F4-42C4-BD5F-2BB0789B8B2B}" destId="{FFD38DD7-FF62-419A-AF0C-E719AFC89654}" srcOrd="4" destOrd="0" parTransId="{267C2E6D-3908-4BD6-AEAA-AF46C36A96E6}" sibTransId="{9DA215BF-CF21-4F26-9771-F0DD36C2C5B0}"/>
    <dgm:cxn modelId="{AB41589E-D21E-4122-83E5-10DA75942C8F}" type="presParOf" srcId="{656642AE-6BCC-4682-AA7E-721B44794F31}" destId="{75EB6C69-FEA9-44E8-A662-451B0844C6E0}" srcOrd="0" destOrd="0" presId="urn:microsoft.com/office/officeart/2018/2/layout/IconLabelList"/>
    <dgm:cxn modelId="{3260E166-2F09-4CD1-80CD-87B85EC68FBE}" type="presParOf" srcId="{75EB6C69-FEA9-44E8-A662-451B0844C6E0}" destId="{6A00877E-2D84-447D-A2F5-CD812F26532F}" srcOrd="0" destOrd="0" presId="urn:microsoft.com/office/officeart/2018/2/layout/IconLabelList"/>
    <dgm:cxn modelId="{95EB493C-8159-4A80-8C5A-171E3A859531}" type="presParOf" srcId="{75EB6C69-FEA9-44E8-A662-451B0844C6E0}" destId="{4D2EC47C-A924-47EE-B208-94E0A95E2E96}" srcOrd="1" destOrd="0" presId="urn:microsoft.com/office/officeart/2018/2/layout/IconLabelList"/>
    <dgm:cxn modelId="{6A0820D8-A70B-47B3-BA68-754727D2BAAE}" type="presParOf" srcId="{75EB6C69-FEA9-44E8-A662-451B0844C6E0}" destId="{BF43DDF6-ED41-4EED-9404-FF7640659EBC}" srcOrd="2" destOrd="0" presId="urn:microsoft.com/office/officeart/2018/2/layout/IconLabelList"/>
    <dgm:cxn modelId="{0F1AD75F-608F-4EFA-A4B7-788ACD5D1893}" type="presParOf" srcId="{656642AE-6BCC-4682-AA7E-721B44794F31}" destId="{493B6D50-155E-48FF-9609-1E16DD3C3E4B}" srcOrd="1" destOrd="0" presId="urn:microsoft.com/office/officeart/2018/2/layout/IconLabelList"/>
    <dgm:cxn modelId="{7DE09D21-816F-47F1-A874-1E03152E6966}" type="presParOf" srcId="{656642AE-6BCC-4682-AA7E-721B44794F31}" destId="{928815CD-229F-4ADB-AF12-3E77F2659389}" srcOrd="2" destOrd="0" presId="urn:microsoft.com/office/officeart/2018/2/layout/IconLabelList"/>
    <dgm:cxn modelId="{83C34B56-35EC-4CA4-BC2B-903B43409652}" type="presParOf" srcId="{928815CD-229F-4ADB-AF12-3E77F2659389}" destId="{E1976ADA-B16A-4E1B-9AF0-4732798943EF}" srcOrd="0" destOrd="0" presId="urn:microsoft.com/office/officeart/2018/2/layout/IconLabelList"/>
    <dgm:cxn modelId="{7208DE2B-3FBA-47CE-B7A8-AA3AA3792406}" type="presParOf" srcId="{928815CD-229F-4ADB-AF12-3E77F2659389}" destId="{8B4FF10D-92AD-49EB-99FD-86886B85662A}" srcOrd="1" destOrd="0" presId="urn:microsoft.com/office/officeart/2018/2/layout/IconLabelList"/>
    <dgm:cxn modelId="{F712DDE4-6853-4C2B-BDA2-DA10D91C1B04}" type="presParOf" srcId="{928815CD-229F-4ADB-AF12-3E77F2659389}" destId="{9CC7FA55-F9C4-4C5E-81E6-F88626AE0191}" srcOrd="2" destOrd="0" presId="urn:microsoft.com/office/officeart/2018/2/layout/IconLabelList"/>
    <dgm:cxn modelId="{75B1CA71-7DF5-4E8F-898E-5B2CE386BFED}" type="presParOf" srcId="{656642AE-6BCC-4682-AA7E-721B44794F31}" destId="{1963A974-E76B-41D7-9FB1-3898908818EB}" srcOrd="3" destOrd="0" presId="urn:microsoft.com/office/officeart/2018/2/layout/IconLabelList"/>
    <dgm:cxn modelId="{864864B9-7AD8-465F-A003-943A4D3621F1}" type="presParOf" srcId="{656642AE-6BCC-4682-AA7E-721B44794F31}" destId="{0ABDB6CD-9843-4A55-A70A-A73EDF6F7C6C}" srcOrd="4" destOrd="0" presId="urn:microsoft.com/office/officeart/2018/2/layout/IconLabelList"/>
    <dgm:cxn modelId="{93268DAD-2C07-4297-B577-1753C8F33912}" type="presParOf" srcId="{0ABDB6CD-9843-4A55-A70A-A73EDF6F7C6C}" destId="{ABDCD854-914B-4DB9-9B39-5C328DF972B6}" srcOrd="0" destOrd="0" presId="urn:microsoft.com/office/officeart/2018/2/layout/IconLabelList"/>
    <dgm:cxn modelId="{334B3AFA-452F-4394-98B4-A53338179FDB}" type="presParOf" srcId="{0ABDB6CD-9843-4A55-A70A-A73EDF6F7C6C}" destId="{1C1022A1-1384-415E-B4BA-E61C00CDCB70}" srcOrd="1" destOrd="0" presId="urn:microsoft.com/office/officeart/2018/2/layout/IconLabelList"/>
    <dgm:cxn modelId="{0D1487F5-9CBB-4A4F-8D9B-10C8F8B46425}" type="presParOf" srcId="{0ABDB6CD-9843-4A55-A70A-A73EDF6F7C6C}" destId="{860E5EEE-4BB5-428B-9E33-2CF979FCD600}" srcOrd="2" destOrd="0" presId="urn:microsoft.com/office/officeart/2018/2/layout/IconLabelList"/>
    <dgm:cxn modelId="{82A324B2-C188-42EC-A4F5-E86294C3C6EE}" type="presParOf" srcId="{656642AE-6BCC-4682-AA7E-721B44794F31}" destId="{E7291935-3D06-4F33-AED8-B01D815CEDB5}" srcOrd="5" destOrd="0" presId="urn:microsoft.com/office/officeart/2018/2/layout/IconLabelList"/>
    <dgm:cxn modelId="{D777EF33-AE77-4D90-A058-C14D0BF590DF}" type="presParOf" srcId="{656642AE-6BCC-4682-AA7E-721B44794F31}" destId="{B72144AB-3332-475A-A479-EA6F08FFAFCD}" srcOrd="6" destOrd="0" presId="urn:microsoft.com/office/officeart/2018/2/layout/IconLabelList"/>
    <dgm:cxn modelId="{F0F56983-65C6-4513-BFE0-0688079E1065}" type="presParOf" srcId="{B72144AB-3332-475A-A479-EA6F08FFAFCD}" destId="{C3B23D0C-6A79-4289-A5DF-17C5082F857C}" srcOrd="0" destOrd="0" presId="urn:microsoft.com/office/officeart/2018/2/layout/IconLabelList"/>
    <dgm:cxn modelId="{10A465E5-D92E-444A-9FB8-31E1A4C844C7}" type="presParOf" srcId="{B72144AB-3332-475A-A479-EA6F08FFAFCD}" destId="{6A76CA33-0D21-4137-9EFB-BB13EA2A0039}" srcOrd="1" destOrd="0" presId="urn:microsoft.com/office/officeart/2018/2/layout/IconLabelList"/>
    <dgm:cxn modelId="{483E64AA-A778-4400-89FC-28772A4CA0B3}" type="presParOf" srcId="{B72144AB-3332-475A-A479-EA6F08FFAFCD}" destId="{8F4E3565-17DF-4E04-844A-FB91FCDA85C6}" srcOrd="2" destOrd="0" presId="urn:microsoft.com/office/officeart/2018/2/layout/IconLabelList"/>
    <dgm:cxn modelId="{A1AE1143-F781-4567-B9DB-B0868F198F80}" type="presParOf" srcId="{656642AE-6BCC-4682-AA7E-721B44794F31}" destId="{B6C64CA1-5C5E-4A6B-95B3-CFE547DF0EAB}" srcOrd="7" destOrd="0" presId="urn:microsoft.com/office/officeart/2018/2/layout/IconLabelList"/>
    <dgm:cxn modelId="{8978E405-D7EE-4B22-A62C-78EB6FBC4602}" type="presParOf" srcId="{656642AE-6BCC-4682-AA7E-721B44794F31}" destId="{4589D850-3C42-48B5-BFB1-28341F4FC1B7}" srcOrd="8" destOrd="0" presId="urn:microsoft.com/office/officeart/2018/2/layout/IconLabelList"/>
    <dgm:cxn modelId="{A62AD5D0-3782-4A48-9620-AB822D500330}" type="presParOf" srcId="{4589D850-3C42-48B5-BFB1-28341F4FC1B7}" destId="{0B6997ED-0C35-4446-B742-50ABD59453A1}" srcOrd="0" destOrd="0" presId="urn:microsoft.com/office/officeart/2018/2/layout/IconLabelList"/>
    <dgm:cxn modelId="{AF601612-8A03-472C-838D-B73679E25B96}" type="presParOf" srcId="{4589D850-3C42-48B5-BFB1-28341F4FC1B7}" destId="{B5DA8B47-1841-4DB8-8FB3-F5E5BD61BEA6}" srcOrd="1" destOrd="0" presId="urn:microsoft.com/office/officeart/2018/2/layout/IconLabelList"/>
    <dgm:cxn modelId="{54954A00-3B07-451E-94C7-D158B1FC2190}" type="presParOf" srcId="{4589D850-3C42-48B5-BFB1-28341F4FC1B7}" destId="{37DE2DBB-4E2E-487A-8444-DA798EF9F94B}" srcOrd="2" destOrd="0" presId="urn:microsoft.com/office/officeart/2018/2/layout/IconLabelList"/>
    <dgm:cxn modelId="{141EAA74-F117-4E2A-A652-147FCF3CB80E}" type="presParOf" srcId="{656642AE-6BCC-4682-AA7E-721B44794F31}" destId="{3E80528A-0A9D-47B4-B70E-F80DF506A14B}" srcOrd="9" destOrd="0" presId="urn:microsoft.com/office/officeart/2018/2/layout/IconLabelList"/>
    <dgm:cxn modelId="{A1780975-CA51-47CE-8583-1BF7A1C29151}" type="presParOf" srcId="{656642AE-6BCC-4682-AA7E-721B44794F31}" destId="{8416AA65-DB17-4018-876A-E266F9D25D3B}" srcOrd="10" destOrd="0" presId="urn:microsoft.com/office/officeart/2018/2/layout/IconLabelList"/>
    <dgm:cxn modelId="{53BF399B-0579-4C23-84C7-29F5EFA3EAED}" type="presParOf" srcId="{8416AA65-DB17-4018-876A-E266F9D25D3B}" destId="{B4419613-D638-43AC-AA89-4858E6C0FA4C}" srcOrd="0" destOrd="0" presId="urn:microsoft.com/office/officeart/2018/2/layout/IconLabelList"/>
    <dgm:cxn modelId="{367C36C5-33D8-4968-A6A2-23EEAC6FD066}" type="presParOf" srcId="{8416AA65-DB17-4018-876A-E266F9D25D3B}" destId="{761EF5BD-8F14-460E-A915-7F108B300F19}" srcOrd="1" destOrd="0" presId="urn:microsoft.com/office/officeart/2018/2/layout/IconLabelList"/>
    <dgm:cxn modelId="{E9F3193B-B500-4499-AE5D-66F693D69689}" type="presParOf" srcId="{8416AA65-DB17-4018-876A-E266F9D25D3B}" destId="{6557B4EA-4D9C-41E9-A367-ECA114306D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877E-2D84-447D-A2F5-CD812F26532F}">
      <dsp:nvSpPr>
        <dsp:cNvPr id="0" name=""/>
        <dsp:cNvSpPr/>
      </dsp:nvSpPr>
      <dsp:spPr>
        <a:xfrm>
          <a:off x="445196" y="1397070"/>
          <a:ext cx="727734" cy="727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3DDF6-ED41-4EED-9404-FF7640659EBC}">
      <dsp:nvSpPr>
        <dsp:cNvPr id="0" name=""/>
        <dsp:cNvSpPr/>
      </dsp:nvSpPr>
      <dsp:spPr>
        <a:xfrm>
          <a:off x="469" y="2390894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Вступление</a:t>
          </a:r>
          <a:r>
            <a:rPr lang="en-US" sz="1300" kern="1200"/>
            <a:t>​</a:t>
          </a:r>
        </a:p>
      </dsp:txBody>
      <dsp:txXfrm>
        <a:off x="469" y="2390894"/>
        <a:ext cx="1617187" cy="646875"/>
      </dsp:txXfrm>
    </dsp:sp>
    <dsp:sp modelId="{E1976ADA-B16A-4E1B-9AF0-4732798943EF}">
      <dsp:nvSpPr>
        <dsp:cNvPr id="0" name=""/>
        <dsp:cNvSpPr/>
      </dsp:nvSpPr>
      <dsp:spPr>
        <a:xfrm>
          <a:off x="2345391" y="1397070"/>
          <a:ext cx="727734" cy="727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7FA55-F9C4-4C5E-81E6-F88626AE0191}">
      <dsp:nvSpPr>
        <dsp:cNvPr id="0" name=""/>
        <dsp:cNvSpPr/>
      </dsp:nvSpPr>
      <dsp:spPr>
        <a:xfrm>
          <a:off x="1900665" y="2390894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Цель</a:t>
          </a:r>
        </a:p>
      </dsp:txBody>
      <dsp:txXfrm>
        <a:off x="1900665" y="2390894"/>
        <a:ext cx="1617187" cy="646875"/>
      </dsp:txXfrm>
    </dsp:sp>
    <dsp:sp modelId="{ABDCD854-914B-4DB9-9B39-5C328DF972B6}">
      <dsp:nvSpPr>
        <dsp:cNvPr id="0" name=""/>
        <dsp:cNvSpPr/>
      </dsp:nvSpPr>
      <dsp:spPr>
        <a:xfrm>
          <a:off x="4245587" y="1397070"/>
          <a:ext cx="727734" cy="727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E5EEE-4BB5-428B-9E33-2CF979FCD600}">
      <dsp:nvSpPr>
        <dsp:cNvPr id="0" name=""/>
        <dsp:cNvSpPr/>
      </dsp:nvSpPr>
      <dsp:spPr>
        <a:xfrm>
          <a:off x="3800860" y="2390894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​</a:t>
          </a:r>
          <a:r>
            <a:rPr lang="en-US" sz="1300" kern="1200" err="1"/>
            <a:t>Задачи</a:t>
          </a:r>
        </a:p>
      </dsp:txBody>
      <dsp:txXfrm>
        <a:off x="3800860" y="2390894"/>
        <a:ext cx="1617187" cy="646875"/>
      </dsp:txXfrm>
    </dsp:sp>
    <dsp:sp modelId="{C3B23D0C-6A79-4289-A5DF-17C5082F857C}">
      <dsp:nvSpPr>
        <dsp:cNvPr id="0" name=""/>
        <dsp:cNvSpPr/>
      </dsp:nvSpPr>
      <dsp:spPr>
        <a:xfrm>
          <a:off x="6145782" y="1397070"/>
          <a:ext cx="727734" cy="727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E3565-17DF-4E04-844A-FB91FCDA85C6}">
      <dsp:nvSpPr>
        <dsp:cNvPr id="0" name=""/>
        <dsp:cNvSpPr/>
      </dsp:nvSpPr>
      <dsp:spPr>
        <a:xfrm>
          <a:off x="5701055" y="2390894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Методы</a:t>
          </a:r>
          <a:r>
            <a:rPr lang="en-US" sz="1300" kern="1200"/>
            <a:t> и </a:t>
          </a:r>
          <a:r>
            <a:rPr lang="en-US" sz="1300" kern="1200" err="1"/>
            <a:t>средства</a:t>
          </a:r>
          <a:r>
            <a:rPr lang="en-US" sz="1300" kern="1200"/>
            <a:t> </a:t>
          </a:r>
          <a:r>
            <a:rPr lang="en-US" sz="1300" kern="1200" err="1"/>
            <a:t>выполнения</a:t>
          </a:r>
          <a:r>
            <a:rPr lang="en-US" sz="1300" kern="1200"/>
            <a:t> </a:t>
          </a:r>
          <a:r>
            <a:rPr lang="en-US" sz="1300" kern="1200" err="1"/>
            <a:t>проекта</a:t>
          </a:r>
          <a:endParaRPr lang="en-US" sz="1300" kern="1200" err="1">
            <a:latin typeface="Arial Black"/>
          </a:endParaRPr>
        </a:p>
      </dsp:txBody>
      <dsp:txXfrm>
        <a:off x="5701055" y="2390894"/>
        <a:ext cx="1617187" cy="646875"/>
      </dsp:txXfrm>
    </dsp:sp>
    <dsp:sp modelId="{0B6997ED-0C35-4446-B742-50ABD59453A1}">
      <dsp:nvSpPr>
        <dsp:cNvPr id="0" name=""/>
        <dsp:cNvSpPr/>
      </dsp:nvSpPr>
      <dsp:spPr>
        <a:xfrm>
          <a:off x="8045977" y="1397070"/>
          <a:ext cx="727734" cy="727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E2DBB-4E2E-487A-8444-DA798EF9F94B}">
      <dsp:nvSpPr>
        <dsp:cNvPr id="0" name=""/>
        <dsp:cNvSpPr/>
      </dsp:nvSpPr>
      <dsp:spPr>
        <a:xfrm>
          <a:off x="7601251" y="2390894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 Black"/>
            </a:rPr>
            <a:t> </a:t>
          </a:r>
          <a:r>
            <a:rPr lang="en-US" sz="1300" kern="1200" err="1"/>
            <a:t>Модели</a:t>
          </a:r>
          <a:endParaRPr lang="ru-RU" sz="1300" kern="1200" err="1"/>
        </a:p>
      </dsp:txBody>
      <dsp:txXfrm>
        <a:off x="7601251" y="2390894"/>
        <a:ext cx="1617187" cy="646875"/>
      </dsp:txXfrm>
    </dsp:sp>
    <dsp:sp modelId="{B4419613-D638-43AC-AA89-4858E6C0FA4C}">
      <dsp:nvSpPr>
        <dsp:cNvPr id="0" name=""/>
        <dsp:cNvSpPr/>
      </dsp:nvSpPr>
      <dsp:spPr>
        <a:xfrm>
          <a:off x="9946173" y="1397070"/>
          <a:ext cx="727734" cy="7277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7B4EA-4D9C-41E9-A367-ECA114306D34}">
      <dsp:nvSpPr>
        <dsp:cNvPr id="0" name=""/>
        <dsp:cNvSpPr/>
      </dsp:nvSpPr>
      <dsp:spPr>
        <a:xfrm>
          <a:off x="9501446" y="2390894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​</a:t>
          </a:r>
          <a:r>
            <a:rPr lang="en-US" sz="1300" kern="1200" err="1"/>
            <a:t>Выводы</a:t>
          </a:r>
        </a:p>
      </dsp:txBody>
      <dsp:txXfrm>
        <a:off x="9501446" y="2390894"/>
        <a:ext cx="1617187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5937" y="433972"/>
            <a:ext cx="5385816" cy="1225296"/>
          </a:xfrm>
        </p:spPr>
        <p:txBody>
          <a:bodyPr/>
          <a:lstStyle/>
          <a:p>
            <a:r>
              <a:rPr lang="en-US" sz="1800" err="1"/>
              <a:t>Анализ</a:t>
            </a:r>
            <a:r>
              <a:rPr lang="en-US" sz="1800"/>
              <a:t> </a:t>
            </a:r>
            <a:r>
              <a:rPr lang="en-US" sz="1800" err="1"/>
              <a:t>поведения</a:t>
            </a:r>
            <a:r>
              <a:rPr lang="en-US" sz="1800"/>
              <a:t> </a:t>
            </a:r>
            <a:r>
              <a:rPr lang="en-US" sz="1800" err="1"/>
              <a:t>системы</a:t>
            </a:r>
            <a:r>
              <a:rPr lang="en-US" sz="1800"/>
              <a:t> с </a:t>
            </a:r>
            <a:r>
              <a:rPr lang="en-US" sz="1800" err="1"/>
              <a:t>использованием</a:t>
            </a:r>
            <a:r>
              <a:rPr lang="en-US" sz="1800"/>
              <a:t> </a:t>
            </a:r>
            <a:r>
              <a:rPr lang="en-US" sz="1800" err="1"/>
              <a:t>контекстных</a:t>
            </a:r>
            <a:r>
              <a:rPr lang="en-US" sz="1800"/>
              <a:t> </a:t>
            </a:r>
            <a:r>
              <a:rPr lang="en-US" sz="1800" err="1"/>
              <a:t>диаграмм</a:t>
            </a:r>
            <a:r>
              <a:rPr lang="en-US" sz="1800"/>
              <a:t> (DFD) </a:t>
            </a:r>
            <a:r>
              <a:rPr lang="en-US" sz="1800" err="1"/>
              <a:t>на</a:t>
            </a:r>
            <a:r>
              <a:rPr lang="en-US" sz="1800"/>
              <a:t> </a:t>
            </a:r>
            <a:r>
              <a:rPr lang="en-US" sz="1800" err="1"/>
              <a:t>примере</a:t>
            </a:r>
            <a:r>
              <a:rPr lang="en-US" sz="1800"/>
              <a:t> </a:t>
            </a:r>
            <a:r>
              <a:rPr lang="en-US" sz="1800" err="1"/>
              <a:t>Магазина</a:t>
            </a:r>
            <a:r>
              <a:rPr lang="en-US" sz="1800"/>
              <a:t> </a:t>
            </a:r>
            <a:r>
              <a:rPr lang="en-US" sz="1800" err="1"/>
              <a:t>модной</a:t>
            </a:r>
            <a:r>
              <a:rPr lang="en-US" sz="1800"/>
              <a:t> </a:t>
            </a:r>
            <a:r>
              <a:rPr lang="en-US" sz="1800" err="1"/>
              <a:t>одежды</a:t>
            </a:r>
            <a:br>
              <a:rPr lang="en-US"/>
            </a:br>
            <a:r>
              <a:rPr lang="en-US" sz="1800"/>
              <a:t>"</a:t>
            </a:r>
            <a:r>
              <a:rPr lang="en-US" sz="1800" err="1"/>
              <a:t>Дюймовочка</a:t>
            </a:r>
            <a:r>
              <a:rPr lang="en-US" sz="1800"/>
              <a:t>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116" y="3818882"/>
            <a:ext cx="4511198" cy="14241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err="1">
                <a:ea typeface="+mn-lt"/>
                <a:cs typeface="+mn-lt"/>
              </a:rPr>
              <a:t>Работу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выполнили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Гафаров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Даниил</a:t>
            </a:r>
            <a:r>
              <a:rPr lang="en-US" sz="1600">
                <a:ea typeface="+mn-lt"/>
                <a:cs typeface="+mn-lt"/>
              </a:rPr>
              <a:t> К32421, </a:t>
            </a:r>
            <a:r>
              <a:rPr lang="en-US" sz="1600" err="1">
                <a:ea typeface="+mn-lt"/>
                <a:cs typeface="+mn-lt"/>
              </a:rPr>
              <a:t>Елизавета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Ивенкова</a:t>
            </a:r>
            <a:r>
              <a:rPr lang="en-US" sz="1600">
                <a:ea typeface="+mn-lt"/>
                <a:cs typeface="+mn-lt"/>
              </a:rPr>
              <a:t> К32422, </a:t>
            </a:r>
            <a:r>
              <a:rPr lang="en-US" sz="1600" err="1">
                <a:ea typeface="+mn-lt"/>
                <a:cs typeface="+mn-lt"/>
              </a:rPr>
              <a:t>Чаптыков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Николай</a:t>
            </a:r>
            <a:r>
              <a:rPr lang="en-US" sz="1600">
                <a:ea typeface="+mn-lt"/>
                <a:cs typeface="+mn-lt"/>
              </a:rPr>
              <a:t> К32422, </a:t>
            </a:r>
            <a:r>
              <a:rPr lang="en-US" sz="1600" err="1">
                <a:ea typeface="+mn-lt"/>
                <a:cs typeface="+mn-lt"/>
              </a:rPr>
              <a:t>Глушков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Кирилл</a:t>
            </a:r>
            <a:r>
              <a:rPr lang="en-US" sz="1600">
                <a:ea typeface="+mn-lt"/>
                <a:cs typeface="+mn-lt"/>
              </a:rPr>
              <a:t> К32422</a:t>
            </a:r>
            <a:endParaRPr lang="en-US" sz="1600">
              <a:cs typeface="Sabon Next 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F4ECD-7768-8B08-8565-67A6C78245E7}"/>
              </a:ext>
            </a:extLst>
          </p:cNvPr>
          <p:cNvSpPr txBox="1"/>
          <p:nvPr/>
        </p:nvSpPr>
        <p:spPr>
          <a:xfrm>
            <a:off x="4159469" y="5591503"/>
            <a:ext cx="3984734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err="1">
                <a:solidFill>
                  <a:srgbClr val="FFFFFF"/>
                </a:solidFill>
                <a:latin typeface="Ubuntu"/>
              </a:rPr>
              <a:t>Преподаватель</a:t>
            </a:r>
            <a:r>
              <a:rPr lang="en-US" sz="1300">
                <a:solidFill>
                  <a:srgbClr val="FFFFFF"/>
                </a:solidFill>
                <a:latin typeface="Ubuntu"/>
              </a:rPr>
              <a:t>: </a:t>
            </a:r>
            <a:r>
              <a:rPr lang="en-US" sz="1300" err="1">
                <a:solidFill>
                  <a:srgbClr val="FFFFFF"/>
                </a:solidFill>
                <a:latin typeface="Ubuntu"/>
              </a:rPr>
              <a:t>Говорова</a:t>
            </a:r>
            <a:r>
              <a:rPr lang="en-US" sz="1300">
                <a:solidFill>
                  <a:srgbClr val="FFFFFF"/>
                </a:solidFill>
                <a:latin typeface="Ubuntu"/>
              </a:rPr>
              <a:t> </a:t>
            </a:r>
            <a:r>
              <a:rPr lang="en-US" sz="1300" err="1">
                <a:solidFill>
                  <a:srgbClr val="FFFFFF"/>
                </a:solidFill>
                <a:latin typeface="Ubuntu"/>
              </a:rPr>
              <a:t>Марина</a:t>
            </a:r>
            <a:r>
              <a:rPr lang="en-US" sz="1300">
                <a:solidFill>
                  <a:srgbClr val="FFFFFF"/>
                </a:solidFill>
                <a:latin typeface="Ubuntu"/>
              </a:rPr>
              <a:t> </a:t>
            </a:r>
            <a:r>
              <a:rPr lang="en-US" sz="1300" err="1">
                <a:solidFill>
                  <a:srgbClr val="FFFFFF"/>
                </a:solidFill>
                <a:latin typeface="Ubuntu"/>
              </a:rPr>
              <a:t>Михайловна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A0A50-23E7-DCD0-37B5-6DC490AF7820}"/>
              </a:ext>
            </a:extLst>
          </p:cNvPr>
          <p:cNvSpPr txBox="1"/>
          <p:nvPr/>
        </p:nvSpPr>
        <p:spPr>
          <a:xfrm>
            <a:off x="5164520" y="6432331"/>
            <a:ext cx="1974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solidFill>
                  <a:srgbClr val="FFFFFF"/>
                </a:solidFill>
                <a:latin typeface="Ubuntu"/>
              </a:rPr>
              <a:t>Университет</a:t>
            </a:r>
            <a:r>
              <a:rPr lang="en-US" sz="1400">
                <a:solidFill>
                  <a:srgbClr val="FFFFFF"/>
                </a:solidFill>
                <a:latin typeface="Ubuntu"/>
              </a:rPr>
              <a:t> ИТМО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651" y="3098397"/>
            <a:ext cx="4340458" cy="667512"/>
          </a:xfrm>
        </p:spPr>
        <p:txBody>
          <a:bodyPr/>
          <a:lstStyle/>
          <a:p>
            <a:r>
              <a:rPr lang="en-US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err="1"/>
              <a:t>План</a:t>
            </a:r>
            <a:endParaRPr lang="en-US" b="1" err="1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59E9977-A3B5-2858-DBCD-4A4F1D66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C7B6926-7D75-8D29-E7C9-37BBAE9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9974F3-E517-2A0C-D0C1-AB9086D483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3671798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Вступление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cap="all">
                <a:ea typeface="+mn-lt"/>
                <a:cs typeface="+mn-lt"/>
              </a:rPr>
              <a:t>МАГАЗИНА МОДНОЙ ОДЕЖДЫ</a:t>
            </a:r>
            <a:br>
              <a:rPr lang="en-US" b="1" cap="all">
                <a:ea typeface="+mn-lt"/>
                <a:cs typeface="+mn-lt"/>
              </a:rPr>
            </a:br>
            <a:r>
              <a:rPr lang="en-US" b="1" cap="all">
                <a:ea typeface="+mn-lt"/>
                <a:cs typeface="+mn-lt"/>
              </a:rPr>
              <a:t>"ДЮЙМОВОЧКА" </a:t>
            </a:r>
            <a:r>
              <a:rPr lang="en-US" b="1" cap="all" err="1">
                <a:ea typeface="+mn-lt"/>
                <a:cs typeface="+mn-lt"/>
              </a:rPr>
              <a:t>занимается</a:t>
            </a:r>
            <a:r>
              <a:rPr lang="en-US" b="1" cap="all">
                <a:ea typeface="+mn-lt"/>
                <a:cs typeface="+mn-lt"/>
              </a:rPr>
              <a:t> </a:t>
            </a:r>
            <a:r>
              <a:rPr lang="en-US" b="1" cap="all" err="1">
                <a:ea typeface="+mn-lt"/>
                <a:cs typeface="+mn-lt"/>
              </a:rPr>
              <a:t>продажей</a:t>
            </a:r>
            <a:r>
              <a:rPr lang="en-US" b="1" cap="all">
                <a:ea typeface="+mn-lt"/>
                <a:cs typeface="+mn-lt"/>
              </a:rPr>
              <a:t> </a:t>
            </a:r>
            <a:r>
              <a:rPr lang="en-US" b="1" cap="all" err="1">
                <a:ea typeface="+mn-lt"/>
                <a:cs typeface="+mn-lt"/>
              </a:rPr>
              <a:t>модных</a:t>
            </a:r>
            <a:r>
              <a:rPr lang="en-US" b="1" cap="all">
                <a:ea typeface="+mn-lt"/>
                <a:cs typeface="+mn-lt"/>
              </a:rPr>
              <a:t> </a:t>
            </a:r>
            <a:r>
              <a:rPr lang="en-US" b="1" cap="all" err="1">
                <a:ea typeface="+mn-lt"/>
                <a:cs typeface="+mn-lt"/>
              </a:rPr>
              <a:t>вещей</a:t>
            </a:r>
            <a:r>
              <a:rPr lang="en-US" b="1" cap="all">
                <a:ea typeface="+mn-lt"/>
                <a:cs typeface="+mn-lt"/>
              </a:rPr>
              <a:t>.</a:t>
            </a:r>
            <a:br>
              <a:rPr lang="en-US" b="1" cap="all">
                <a:ea typeface="+mn-lt"/>
                <a:cs typeface="+mn-lt"/>
              </a:rPr>
            </a:br>
            <a:br>
              <a:rPr lang="en-US" b="1" cap="all">
                <a:cs typeface="Sabon Next LT"/>
              </a:rPr>
            </a:br>
            <a:r>
              <a:rPr lang="en-US" cap="all" err="1">
                <a:ea typeface="+mn-lt"/>
                <a:cs typeface="+mn-lt"/>
              </a:rPr>
              <a:t>Модная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одежда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поступает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от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u="sng" cap="all" err="1">
                <a:ea typeface="+mn-lt"/>
                <a:cs typeface="+mn-lt"/>
              </a:rPr>
              <a:t>поставщика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на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распространение</a:t>
            </a:r>
            <a:r>
              <a:rPr lang="en-US" cap="all">
                <a:ea typeface="+mn-lt"/>
                <a:cs typeface="+mn-lt"/>
              </a:rPr>
              <a:t> в </a:t>
            </a:r>
            <a:r>
              <a:rPr lang="en-US" cap="all" err="1">
                <a:ea typeface="+mn-lt"/>
                <a:cs typeface="+mn-lt"/>
              </a:rPr>
              <a:t>магазин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модной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одежды</a:t>
            </a:r>
            <a:r>
              <a:rPr lang="en-US" cap="all">
                <a:ea typeface="+mn-lt"/>
                <a:cs typeface="+mn-lt"/>
              </a:rPr>
              <a:t>. </a:t>
            </a:r>
            <a:r>
              <a:rPr lang="en-US" cap="all" err="1">
                <a:ea typeface="+mn-lt"/>
                <a:cs typeface="+mn-lt"/>
              </a:rPr>
              <a:t>При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поступлении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товары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учитываются</a:t>
            </a:r>
            <a:r>
              <a:rPr lang="en-US" cap="all">
                <a:ea typeface="+mn-lt"/>
                <a:cs typeface="+mn-lt"/>
              </a:rPr>
              <a:t> в </a:t>
            </a:r>
            <a:r>
              <a:rPr lang="en-US" cap="all" err="1">
                <a:ea typeface="+mn-lt"/>
                <a:cs typeface="+mn-lt"/>
              </a:rPr>
              <a:t>ценах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реализации</a:t>
            </a:r>
            <a:r>
              <a:rPr lang="en-US" cap="all">
                <a:ea typeface="+mn-lt"/>
                <a:cs typeface="+mn-lt"/>
              </a:rPr>
              <a:t>. </a:t>
            </a:r>
            <a:r>
              <a:rPr lang="en-US" cap="all" err="1">
                <a:ea typeface="+mn-lt"/>
                <a:cs typeface="+mn-lt"/>
              </a:rPr>
              <a:t>Формируется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реестр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приходных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накладных</a:t>
            </a:r>
            <a:r>
              <a:rPr lang="en-US" cap="all">
                <a:ea typeface="+mn-lt"/>
                <a:cs typeface="+mn-lt"/>
              </a:rPr>
              <a:t> и </a:t>
            </a:r>
            <a:r>
              <a:rPr lang="en-US" cap="all" err="1">
                <a:ea typeface="+mn-lt"/>
                <a:cs typeface="+mn-lt"/>
              </a:rPr>
              <a:t>отчет</a:t>
            </a:r>
            <a:r>
              <a:rPr lang="en-US" cap="all">
                <a:ea typeface="+mn-lt"/>
                <a:cs typeface="+mn-lt"/>
              </a:rPr>
              <a:t> </a:t>
            </a:r>
            <a:r>
              <a:rPr lang="en-US" cap="all" err="1">
                <a:ea typeface="+mn-lt"/>
                <a:cs typeface="+mn-lt"/>
              </a:rPr>
              <a:t>по</a:t>
            </a:r>
            <a:r>
              <a:rPr lang="en-US" cap="all">
                <a:ea typeface="+mn-lt"/>
                <a:cs typeface="+mn-lt"/>
              </a:rPr>
              <a:t> поставщикам.</a:t>
            </a:r>
            <a:endParaRPr lang="en-US" b="1" cap="all">
              <a:cs typeface="Sabon Next LT"/>
            </a:endParaRPr>
          </a:p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anchor="t">
            <a:normAutofit/>
          </a:bodyPr>
          <a:lstStyle/>
          <a:p>
            <a:r>
              <a:rPr lang="en-US" err="1"/>
              <a:t>Цель</a:t>
            </a:r>
            <a:endParaRPr lang="en-US" b="1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err="1"/>
              <a:t>спроектировать</a:t>
            </a:r>
            <a:r>
              <a:rPr lang="en-US"/>
              <a:t> </a:t>
            </a:r>
            <a:r>
              <a:rPr lang="en-US" err="1"/>
              <a:t>функциональную</a:t>
            </a:r>
            <a:r>
              <a:rPr lang="en-US"/>
              <a:t> </a:t>
            </a:r>
            <a:r>
              <a:rPr lang="en-US" err="1"/>
              <a:t>модель</a:t>
            </a:r>
            <a:r>
              <a:rPr lang="en-US"/>
              <a:t> АИС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магазина</a:t>
            </a:r>
            <a:r>
              <a:rPr lang="en-US"/>
              <a:t> </a:t>
            </a:r>
            <a:r>
              <a:rPr lang="en-US" err="1"/>
              <a:t>модной</a:t>
            </a:r>
            <a:r>
              <a:rPr lang="en-US"/>
              <a:t> </a:t>
            </a:r>
            <a:r>
              <a:rPr lang="en-US" err="1"/>
              <a:t>одежды</a:t>
            </a:r>
            <a:r>
              <a:rPr lang="en-US"/>
              <a:t> </a:t>
            </a:r>
            <a:r>
              <a:rPr lang="en-US" err="1"/>
              <a:t>Дюймовочка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724759B-E124-5289-29C6-ADB3E1EC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8FF0C9-BEE2-A59A-FFA9-268BE1B560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0" err="1"/>
              <a:t>Задачи</a:t>
            </a:r>
            <a:endParaRPr lang="ru-RU" err="1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1300F84-0B32-E41E-7CE0-E9B997ED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ru-RU"/>
              <a:t>Определить назначение информационной системы.</a:t>
            </a:r>
          </a:p>
          <a:p>
            <a:pPr marL="342900" indent="-342900">
              <a:buAutoNum type="arabicPeriod"/>
            </a:pPr>
            <a:endParaRPr lang="ru-RU"/>
          </a:p>
          <a:p>
            <a:pPr marL="342900" indent="-342900">
              <a:buAutoNum type="arabicPeriod"/>
            </a:pPr>
            <a:r>
              <a:rPr lang="ru-RU"/>
              <a:t>Составить уровень A-0.</a:t>
            </a:r>
          </a:p>
          <a:p>
            <a:pPr marL="0" indent="0">
              <a:buNone/>
            </a:pPr>
            <a:r>
              <a:rPr lang="ru-RU"/>
              <a:t>    1.1. Выделить основной процесс.</a:t>
            </a:r>
          </a:p>
          <a:p>
            <a:pPr marL="0" indent="0">
              <a:buNone/>
            </a:pPr>
            <a:r>
              <a:rPr lang="ru-RU"/>
              <a:t>    1.2. Выделить внешние сущности.</a:t>
            </a:r>
          </a:p>
          <a:p>
            <a:pPr marL="0" indent="0">
              <a:buNone/>
            </a:pPr>
            <a:r>
              <a:rPr lang="ru-RU"/>
              <a:t>    1.3. Выделить потоки для внешних сущностей по отношению к основному событию.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3.   Составить уровень A0.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3.1. Проанализировать события.</a:t>
            </a:r>
          </a:p>
          <a:p>
            <a:pPr marL="0" indent="0">
              <a:buNone/>
            </a:pPr>
            <a:r>
              <a:rPr lang="ru-RU"/>
              <a:t>3.2. Определить связи по потокам данных между сущностями, событиями, накопителями данных.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4.   Составить детализированную контекстную диаграмму. </a:t>
            </a:r>
          </a:p>
          <a:p>
            <a:pPr marL="347345" indent="-347345"/>
            <a:endParaRPr lang="ru-RU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575F462D-569D-E380-25CF-11879150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err="1"/>
              <a:t>Методы</a:t>
            </a:r>
            <a:r>
              <a:rPr lang="en-US" sz="2400" b="0"/>
              <a:t> и </a:t>
            </a:r>
            <a:r>
              <a:rPr lang="en-US" sz="2400" b="0" err="1"/>
              <a:t>средства</a:t>
            </a:r>
            <a:r>
              <a:rPr lang="en-US" sz="2400" b="0"/>
              <a:t> </a:t>
            </a:r>
            <a:r>
              <a:rPr lang="en-US" sz="2400" b="0" err="1"/>
              <a:t>выполнения</a:t>
            </a:r>
            <a:r>
              <a:rPr lang="en-US" sz="2400" b="0"/>
              <a:t> </a:t>
            </a:r>
            <a:r>
              <a:rPr lang="en-US" sz="2400" b="0" err="1"/>
              <a:t>проекта</a:t>
            </a:r>
            <a:endParaRPr lang="ru-RU" sz="240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700528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u="sng" err="1"/>
              <a:t>Методология</a:t>
            </a:r>
            <a:r>
              <a:rPr lang="en-US" u="sng"/>
              <a:t> : DFD (Data Flow Diagram)</a:t>
            </a:r>
          </a:p>
          <a:p>
            <a:endParaRPr lang="en-US" u="sng"/>
          </a:p>
          <a:p>
            <a:r>
              <a:rPr lang="en-US"/>
              <a:t>CASE-</a:t>
            </a:r>
            <a:r>
              <a:rPr lang="en-US" err="1"/>
              <a:t>средство</a:t>
            </a:r>
            <a:r>
              <a:rPr lang="en-US"/>
              <a:t>: </a:t>
            </a:r>
            <a:r>
              <a:rPr lang="en-US" u="sng" err="1"/>
              <a:t>ERwin</a:t>
            </a:r>
            <a:r>
              <a:rPr lang="en-US" u="sng"/>
              <a:t> Data Modeler</a:t>
            </a:r>
            <a:endParaRPr lang="en-US"/>
          </a:p>
        </p:txBody>
      </p: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4199AAF7-5174-8BAA-0055-95BFD461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b="0" err="1"/>
              <a:t>Уровень</a:t>
            </a:r>
            <a:r>
              <a:rPr lang="en-US" b="0"/>
              <a:t> (а-0)</a:t>
            </a:r>
            <a:endParaRPr lang="ru-RU" err="1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6EFD28C-723E-B5E7-B55C-FC55EA3C1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1" r="10294" b="1613"/>
          <a:stretch/>
        </p:blipFill>
        <p:spPr>
          <a:xfrm>
            <a:off x="5183188" y="1276572"/>
            <a:ext cx="6172200" cy="4295330"/>
          </a:xfrm>
          <a:prstGeom prst="rect">
            <a:avLst/>
          </a:prstGeom>
          <a:noFill/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1300F84-0B32-E41E-7CE0-E9B997ED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ru-RU"/>
              <a:t>Основной процесс - продажа модной одежды</a:t>
            </a:r>
          </a:p>
          <a:p>
            <a:pPr marL="342900" indent="-342900">
              <a:buAutoNum type="arabicPeriod"/>
            </a:pPr>
            <a:r>
              <a:rPr lang="ru-RU"/>
              <a:t>5 сущностей: Управляющий, специалист по работе с клиентами, специалист по реализации, юрист и бухгалтер</a:t>
            </a:r>
          </a:p>
          <a:p>
            <a:pPr marL="342900" indent="-342900">
              <a:buAutoNum type="arabicPeriod"/>
            </a:pPr>
            <a:r>
              <a:rPr lang="ru-RU"/>
              <a:t>Потоки данных для внешних сущностей</a:t>
            </a:r>
          </a:p>
          <a:p>
            <a:pPr marL="342900" indent="-342900">
              <a:buAutoNum type="arabicPeriod"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347345" indent="-347345"/>
            <a:endParaRPr lang="ru-RU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FF3955CE-C15B-C0EF-1D61-84BA65E2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4070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0" err="1"/>
              <a:t>Уровень</a:t>
            </a:r>
            <a:r>
              <a:rPr lang="en-US" b="0"/>
              <a:t> (а0)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1300F84-0B32-E41E-7CE0-E9B997ED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058" y="1215860"/>
            <a:ext cx="2517899" cy="4434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endParaRPr lang="ru-RU">
              <a:cs typeface="Sabon Next LT"/>
            </a:endParaRPr>
          </a:p>
          <a:p>
            <a:pPr marL="342900" indent="-342900">
              <a:buAutoNum type="arabicPeriod"/>
            </a:pPr>
            <a:endParaRPr lang="ru-RU">
              <a:cs typeface="Sabon Next LT"/>
            </a:endParaRPr>
          </a:p>
          <a:p>
            <a:pPr marL="0" indent="0">
              <a:buNone/>
            </a:pPr>
            <a:endParaRPr lang="ru-RU">
              <a:cs typeface="Sabon Next LT"/>
            </a:endParaRPr>
          </a:p>
          <a:p>
            <a:pPr marL="347345" indent="-347345"/>
            <a:endParaRPr lang="ru-RU">
              <a:cs typeface="Sabon Next 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FAF35A6-C493-A614-B866-0447926A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1" t="15137" r="12979" b="11944"/>
          <a:stretch/>
        </p:blipFill>
        <p:spPr>
          <a:xfrm>
            <a:off x="819058" y="978952"/>
            <a:ext cx="10544236" cy="58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ea typeface="+mj-lt"/>
                <a:cs typeface="+mj-lt"/>
              </a:rPr>
              <a:t>Выводы</a:t>
            </a:r>
            <a:r>
              <a:rPr lang="en-US"/>
              <a:t> </a:t>
            </a: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составлена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трехуровневая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диаграмма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потоков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данных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для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магазина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модной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одежды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Дюймовочка</a:t>
            </a:r>
            <a:r>
              <a:rPr lang="en-US">
                <a:ea typeface="+mn-lt"/>
                <a:cs typeface="+mn-lt"/>
              </a:rPr>
              <a:t>"</a:t>
            </a:r>
            <a:endParaRPr lang="en-US"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изучена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методология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структурного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анализа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потоков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данных</a:t>
            </a:r>
            <a:r>
              <a:rPr lang="en-US">
                <a:ea typeface="+mn-lt"/>
                <a:cs typeface="+mn-lt"/>
              </a:rPr>
              <a:t> - DFD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получены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навыки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работы</a:t>
            </a:r>
            <a:r>
              <a:rPr lang="en-US">
                <a:ea typeface="+mn-lt"/>
                <a:cs typeface="+mn-lt"/>
              </a:rPr>
              <a:t> с </a:t>
            </a:r>
            <a:r>
              <a:rPr lang="en-US" err="1">
                <a:ea typeface="+mn-lt"/>
                <a:cs typeface="+mn-lt"/>
              </a:rPr>
              <a:t>ERwin</a:t>
            </a:r>
            <a:r>
              <a:rPr lang="en-US">
                <a:ea typeface="+mn-lt"/>
                <a:cs typeface="+mn-lt"/>
              </a:rPr>
              <a:t> Data Modeler</a:t>
            </a:r>
            <a:endParaRPr lang="en-US"/>
          </a:p>
          <a:p>
            <a:endParaRPr lang="en-US">
              <a:cs typeface="Sabon Next 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Анализ поведения системы с использованием контекстных диаграмм (DFD) на примере Магазина модной одежды "Дюймовочка"</vt:lpstr>
      <vt:lpstr>План</vt:lpstr>
      <vt:lpstr>Вступление</vt:lpstr>
      <vt:lpstr>Цель</vt:lpstr>
      <vt:lpstr>Задачи</vt:lpstr>
      <vt:lpstr>Методы и средства выполнения проекта</vt:lpstr>
      <vt:lpstr>Уровень (а-0)</vt:lpstr>
      <vt:lpstr>Уровень (а0)</vt:lpstr>
      <vt:lpstr>Выводы 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revision>13</cp:revision>
  <dcterms:created xsi:type="dcterms:W3CDTF">2022-10-01T17:48:11Z</dcterms:created>
  <dcterms:modified xsi:type="dcterms:W3CDTF">2022-10-05T20:14:40Z</dcterms:modified>
</cp:coreProperties>
</file>