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6" autoAdjust="0"/>
    <p:restoredTop sz="94660"/>
  </p:normalViewPr>
  <p:slideViewPr>
    <p:cSldViewPr snapToGrid="0">
      <p:cViewPr>
        <p:scale>
          <a:sx n="100" d="100"/>
          <a:sy n="100" d="100"/>
        </p:scale>
        <p:origin x="183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6BEE89-5F44-0F53-2022-8FE3A9149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492B3F-8ED4-D883-039F-0DBD05CD4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C4B636-604E-3980-36DC-4846A191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518E0E-BDDB-F944-1CF0-C4D1D36C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61D306-8AEE-A605-87F8-CBBC99B1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1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DFE5A-1232-045E-5495-D23A333D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B3D6B9-BC6A-007E-4EE9-44D1D3D67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C919B6-1F26-8592-97CE-80268107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2036DD-7017-AA2A-8E86-13CEC10F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F6C282-5CE6-5052-1D1C-B7FF949B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11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FA1B6D-A26D-E118-3E2F-FAE1A8092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DD0A5F-6CF5-0728-A6DF-BB332687F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174D7D-77FC-0270-BF9D-A5E2D997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F619A0-AED8-4D97-8514-CAE6FD3F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5F1CB1-AB41-93F4-ED76-656A62C3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40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BD120B-DF51-9CAC-E44F-3666AF5C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E7C00F-54B4-650A-7D2E-6803247E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492CAA-4897-EC7C-6508-2CAE6B93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743BE6-25AC-4ECF-3704-CE76B6B9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A214FF-A9CA-0073-B39C-17B5E5CF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87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049B39-2C52-09E0-3FDC-9D57EB4C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8A46F6-33E0-6875-89DA-27E672BA9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2FC6BC-66F4-FA26-A432-076C8395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B7DC3F-A804-8E16-0F65-B216BEE8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E5C453-BF56-70BF-1D6C-F52F3052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02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9AF7C8-1E84-D5E5-F9D1-BE0B52E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BA53A1-1626-C459-84E5-F352A087F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6E2641-2CBB-FAFD-72E4-1C0531C26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B75477-91C8-30A4-2FC3-966EDF6F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22805A-C248-4B7D-CA5D-CEFB17AC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A6034C-15C7-5FFE-2777-85A51331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76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26E746-BE3C-F3AC-6347-724837FCD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A2200E-BF57-86CB-A128-E97500BDB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CFB2D9-5709-8E72-6591-56950B2AA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2B6EBD-EC35-32F1-BEEA-7D7BD360E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1C91C1-D879-C711-DDF6-ACEC16988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30791BC-1CC8-F5CE-3B06-39E135E5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ABB0D9-E653-5A25-2A2C-51D681A0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C509584-7DC6-7B1F-6FEF-9F0BBE1C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90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9EF19-057A-306C-9C1A-33AA0B6A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8E3A1F-DEBA-6F63-E75A-5E24408F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62F294-6116-727B-A195-858A6443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7CB57A-31D1-15DD-0CC2-AF23CA57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87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53776C0-9B9E-5BA2-C978-0F912F9E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A8946AA-0FA4-614F-9970-5E0FCF25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FDE778-9ABE-5E2E-D19D-FFDBBA7A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13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3CA04-2925-380D-1A18-D621EE66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C82CC3-4D7D-41CA-4C98-D65489BAC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8A31AF-46F2-CC8C-7B3B-A5D8F8CB6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73A70F-116B-541E-153A-7D8CCC57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F52849-E1DD-A148-032D-28981823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0AD618-6490-4708-1C0A-E5D36AD0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65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451D3-24FD-1F70-F571-B9FB69A2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A062AE-2C82-19ED-42D0-D416750C6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ACF230-565C-46E3-0E35-3C51B04B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037F49-C5D9-2CA7-6342-C04479A0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AED228-8232-67E4-93D3-F0E7744F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D3041F-123E-1576-22C3-905422EE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02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AE2CCE-42C1-0F66-D449-C3DDA137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F325BB-21EA-D081-CC4A-B4969D041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8AC964-16A2-A281-60A7-9DE8E0883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ED23F1-8EC7-2456-CD9E-970AEA5E3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FB6B0A-46B0-CD02-B649-DF2C953BF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34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A418C0F9-705E-E6E0-B962-55248613F41A}"/>
              </a:ext>
            </a:extLst>
          </p:cNvPr>
          <p:cNvSpPr txBox="1"/>
          <p:nvPr/>
        </p:nvSpPr>
        <p:spPr>
          <a:xfrm>
            <a:off x="284927" y="998428"/>
            <a:ext cx="11540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前提条件として、拠点ローカル環境（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はｸﾗｳﾄﾞ）でできそうな型を整理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6" name="正方形/長方形 255">
            <a:extLst>
              <a:ext uri="{FF2B5EF4-FFF2-40B4-BE49-F238E27FC236}">
                <a16:creationId xmlns:a16="http://schemas.microsoft.com/office/drawing/2014/main" id="{C72F6583-0AB1-6AA2-99D3-C7D9086E45AE}"/>
              </a:ext>
            </a:extLst>
          </p:cNvPr>
          <p:cNvSpPr/>
          <p:nvPr/>
        </p:nvSpPr>
        <p:spPr>
          <a:xfrm>
            <a:off x="265974" y="1793320"/>
            <a:ext cx="5351993" cy="49804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正方形/長方形 254">
            <a:extLst>
              <a:ext uri="{FF2B5EF4-FFF2-40B4-BE49-F238E27FC236}">
                <a16:creationId xmlns:a16="http://schemas.microsoft.com/office/drawing/2014/main" id="{4E49F8B2-BF65-AD4E-4000-64F1DB436AC3}"/>
              </a:ext>
            </a:extLst>
          </p:cNvPr>
          <p:cNvSpPr/>
          <p:nvPr/>
        </p:nvSpPr>
        <p:spPr>
          <a:xfrm>
            <a:off x="5617967" y="1793320"/>
            <a:ext cx="6491387" cy="4973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700AAF6-074B-2372-36BF-89D38101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361" y="5285774"/>
            <a:ext cx="702435" cy="37463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F27E945-3132-BCDA-0E93-AAF7CFE62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16" y="4322189"/>
            <a:ext cx="413850" cy="394551"/>
          </a:xfrm>
          <a:prstGeom prst="rect">
            <a:avLst/>
          </a:prstGeom>
        </p:spPr>
      </p:pic>
      <p:sp>
        <p:nvSpPr>
          <p:cNvPr id="10" name="円柱 9">
            <a:extLst>
              <a:ext uri="{FF2B5EF4-FFF2-40B4-BE49-F238E27FC236}">
                <a16:creationId xmlns:a16="http://schemas.microsoft.com/office/drawing/2014/main" id="{BCFABEC5-C71D-4BCF-7E0C-51269843E671}"/>
              </a:ext>
            </a:extLst>
          </p:cNvPr>
          <p:cNvSpPr/>
          <p:nvPr/>
        </p:nvSpPr>
        <p:spPr>
          <a:xfrm>
            <a:off x="2374292" y="3625746"/>
            <a:ext cx="962573" cy="41899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RAG</a:t>
            </a:r>
            <a:endParaRPr kumimoji="1" lang="ja-JP" altLang="en-US" sz="1600" dirty="0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9D89569A-0CFF-147E-7769-ADAA880BE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839" y="4959859"/>
            <a:ext cx="702435" cy="374632"/>
          </a:xfrm>
          <a:prstGeom prst="rect">
            <a:avLst/>
          </a:prstGeom>
        </p:spPr>
      </p:pic>
      <p:sp>
        <p:nvSpPr>
          <p:cNvPr id="29" name="円柱 28">
            <a:extLst>
              <a:ext uri="{FF2B5EF4-FFF2-40B4-BE49-F238E27FC236}">
                <a16:creationId xmlns:a16="http://schemas.microsoft.com/office/drawing/2014/main" id="{060C2445-E50F-C041-8E8B-432668908A43}"/>
              </a:ext>
            </a:extLst>
          </p:cNvPr>
          <p:cNvSpPr/>
          <p:nvPr/>
        </p:nvSpPr>
        <p:spPr>
          <a:xfrm>
            <a:off x="6433809" y="4955599"/>
            <a:ext cx="613755" cy="418996"/>
          </a:xfrm>
          <a:prstGeom prst="can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DB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円柱 29">
            <a:extLst>
              <a:ext uri="{FF2B5EF4-FFF2-40B4-BE49-F238E27FC236}">
                <a16:creationId xmlns:a16="http://schemas.microsoft.com/office/drawing/2014/main" id="{CDFD2765-4716-5B13-7FED-AB0BDB178379}"/>
              </a:ext>
            </a:extLst>
          </p:cNvPr>
          <p:cNvSpPr/>
          <p:nvPr/>
        </p:nvSpPr>
        <p:spPr>
          <a:xfrm>
            <a:off x="8469364" y="3429000"/>
            <a:ext cx="962573" cy="41899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RAG</a:t>
            </a:r>
            <a:endParaRPr kumimoji="1" lang="ja-JP" altLang="en-US" sz="1600" dirty="0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F71EAF39-6DCE-2524-F6EF-AF8854188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305" y="5510290"/>
            <a:ext cx="474654" cy="466957"/>
          </a:xfrm>
          <a:prstGeom prst="rect">
            <a:avLst/>
          </a:prstGeom>
        </p:spPr>
      </p:pic>
      <p:sp>
        <p:nvSpPr>
          <p:cNvPr id="41" name="円柱 40">
            <a:extLst>
              <a:ext uri="{FF2B5EF4-FFF2-40B4-BE49-F238E27FC236}">
                <a16:creationId xmlns:a16="http://schemas.microsoft.com/office/drawing/2014/main" id="{E87F316E-D2E5-C142-9BA6-F33C89849630}"/>
              </a:ext>
            </a:extLst>
          </p:cNvPr>
          <p:cNvSpPr/>
          <p:nvPr/>
        </p:nvSpPr>
        <p:spPr>
          <a:xfrm>
            <a:off x="10630421" y="4969133"/>
            <a:ext cx="596871" cy="418996"/>
          </a:xfrm>
          <a:prstGeom prst="can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DB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6477D5AC-F27F-4CD2-08D1-6EEC3BED2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050" y="5581439"/>
            <a:ext cx="474654" cy="466957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640C7DF6-7A21-BE12-9627-891FA97A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616" y="3309065"/>
            <a:ext cx="413850" cy="394551"/>
          </a:xfrm>
          <a:prstGeom prst="rect">
            <a:avLst/>
          </a:prstGeom>
        </p:spPr>
      </p:pic>
      <p:pic>
        <p:nvPicPr>
          <p:cNvPr id="100" name="図 99">
            <a:extLst>
              <a:ext uri="{FF2B5EF4-FFF2-40B4-BE49-F238E27FC236}">
                <a16:creationId xmlns:a16="http://schemas.microsoft.com/office/drawing/2014/main" id="{F3E9C169-7788-21FE-BBEA-4C24AA4C9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389" y="4015723"/>
            <a:ext cx="301156" cy="361690"/>
          </a:xfrm>
          <a:prstGeom prst="rect">
            <a:avLst/>
          </a:prstGeom>
        </p:spPr>
      </p:pic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DB84B706-3C20-D2CC-035D-D501E73C45C8}"/>
              </a:ext>
            </a:extLst>
          </p:cNvPr>
          <p:cNvSpPr txBox="1"/>
          <p:nvPr/>
        </p:nvSpPr>
        <p:spPr>
          <a:xfrm>
            <a:off x="5650677" y="1826383"/>
            <a:ext cx="2448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拠点</a:t>
            </a:r>
            <a:r>
              <a:rPr kumimoji="1" lang="en-US" altLang="ja-JP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ツール</a:t>
            </a:r>
            <a:endParaRPr kumimoji="1" lang="en-US" altLang="ja-JP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・</a:t>
            </a:r>
            <a:r>
              <a:rPr lang="ja-JP" altLang="en-US" sz="1400" b="1" u="sng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いろいろつながる</a:t>
            </a:r>
            <a:endParaRPr lang="en-US" altLang="ja-JP" sz="1400" b="1" u="sng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・</a:t>
            </a:r>
            <a:r>
              <a:rPr kumimoji="1" lang="ja-JP" altLang="en-US" sz="1400" b="1" u="sng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用途に合わせた処理</a:t>
            </a:r>
            <a:endParaRPr kumimoji="1" lang="en-US" altLang="ja-JP" sz="1400" b="1" u="sng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・</a:t>
            </a:r>
            <a:r>
              <a:rPr lang="en-US" altLang="ja-JP" sz="1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1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ワークフロー</a:t>
            </a:r>
            <a:endParaRPr lang="en-US" altLang="ja-JP" sz="1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711B27F8-22D1-2B8F-933D-642F9178FFF6}"/>
              </a:ext>
            </a:extLst>
          </p:cNvPr>
          <p:cNvSpPr txBox="1"/>
          <p:nvPr/>
        </p:nvSpPr>
        <p:spPr>
          <a:xfrm>
            <a:off x="7242541" y="5936929"/>
            <a:ext cx="110799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タイマー起動</a:t>
            </a:r>
            <a:endParaRPr kumimoji="1" lang="ja-JP" altLang="en-US" sz="1200" dirty="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481901BD-3F09-2A38-38A9-C25342314791}"/>
              </a:ext>
            </a:extLst>
          </p:cNvPr>
          <p:cNvSpPr txBox="1"/>
          <p:nvPr/>
        </p:nvSpPr>
        <p:spPr>
          <a:xfrm>
            <a:off x="1025841" y="6029430"/>
            <a:ext cx="37769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chemeClr val="accent1"/>
                </a:solidFill>
              </a:rPr>
              <a:t>基本は、</a:t>
            </a:r>
            <a:r>
              <a:rPr lang="ja-JP" altLang="en-US" sz="1400" b="1" dirty="0">
                <a:solidFill>
                  <a:schemeClr val="accent1"/>
                </a:solidFill>
              </a:rPr>
              <a:t>標準</a:t>
            </a:r>
            <a:r>
              <a:rPr lang="en-US" altLang="ja-JP" sz="1400" b="1" dirty="0">
                <a:solidFill>
                  <a:schemeClr val="accent1"/>
                </a:solidFill>
              </a:rPr>
              <a:t>AI</a:t>
            </a:r>
            <a:r>
              <a:rPr lang="ja-JP" altLang="en-US" sz="1400" b="1" dirty="0">
                <a:solidFill>
                  <a:schemeClr val="accent1"/>
                </a:solidFill>
              </a:rPr>
              <a:t>ツールを利用することが理想</a:t>
            </a:r>
            <a:endParaRPr kumimoji="1" lang="en-US" altLang="ja-JP" sz="1400" b="1" dirty="0">
              <a:solidFill>
                <a:schemeClr val="accent1"/>
              </a:solidFill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3BAF5CE2-C22E-2BAF-9681-D57A25DB2B28}"/>
              </a:ext>
            </a:extLst>
          </p:cNvPr>
          <p:cNvSpPr txBox="1"/>
          <p:nvPr/>
        </p:nvSpPr>
        <p:spPr>
          <a:xfrm>
            <a:off x="9135612" y="2782793"/>
            <a:ext cx="151170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様式に合わせた</a:t>
            </a:r>
            <a:endParaRPr kumimoji="1" lang="en-US" altLang="ja-JP" sz="1200" dirty="0"/>
          </a:p>
          <a:p>
            <a:r>
              <a:rPr kumimoji="1" lang="ja-JP" altLang="en-US" sz="1200" dirty="0"/>
              <a:t>ﾃﾞｰﾀｸﾚﾝｼﾞﾝｸﾞ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64736A61-D769-D1A9-B16F-DBD46E271B6B}"/>
              </a:ext>
            </a:extLst>
          </p:cNvPr>
          <p:cNvSpPr txBox="1"/>
          <p:nvPr/>
        </p:nvSpPr>
        <p:spPr>
          <a:xfrm>
            <a:off x="10191295" y="3683123"/>
            <a:ext cx="156966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様式に合わせた出力</a:t>
            </a:r>
          </a:p>
        </p:txBody>
      </p:sp>
      <p:pic>
        <p:nvPicPr>
          <p:cNvPr id="121" name="図 120">
            <a:extLst>
              <a:ext uri="{FF2B5EF4-FFF2-40B4-BE49-F238E27FC236}">
                <a16:creationId xmlns:a16="http://schemas.microsoft.com/office/drawing/2014/main" id="{FF6C3A55-4E12-1966-1E92-D7E6586B28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4361" y="4256746"/>
            <a:ext cx="702435" cy="818489"/>
          </a:xfrm>
          <a:prstGeom prst="rect">
            <a:avLst/>
          </a:prstGeom>
        </p:spPr>
      </p:pic>
      <p:pic>
        <p:nvPicPr>
          <p:cNvPr id="123" name="図 122">
            <a:extLst>
              <a:ext uri="{FF2B5EF4-FFF2-40B4-BE49-F238E27FC236}">
                <a16:creationId xmlns:a16="http://schemas.microsoft.com/office/drawing/2014/main" id="{62484FF1-32B8-F6F3-2FAE-8F9B1C4D87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1506" y="4125487"/>
            <a:ext cx="438849" cy="579216"/>
          </a:xfrm>
          <a:prstGeom prst="rect">
            <a:avLst/>
          </a:prstGeom>
        </p:spPr>
      </p:pic>
      <p:pic>
        <p:nvPicPr>
          <p:cNvPr id="124" name="図 123">
            <a:extLst>
              <a:ext uri="{FF2B5EF4-FFF2-40B4-BE49-F238E27FC236}">
                <a16:creationId xmlns:a16="http://schemas.microsoft.com/office/drawing/2014/main" id="{D6D8E2C5-62BE-4964-D735-4EC64707BE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4950" y="4125487"/>
            <a:ext cx="438849" cy="579216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52DBD99C-7B06-5C3B-FD14-5AD2CEE879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9145" y="4125487"/>
            <a:ext cx="438849" cy="579216"/>
          </a:xfrm>
          <a:prstGeom prst="rect">
            <a:avLst/>
          </a:prstGeom>
        </p:spPr>
      </p:pic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872DBE88-C40E-A168-B4CC-14D4434498ED}"/>
              </a:ext>
            </a:extLst>
          </p:cNvPr>
          <p:cNvSpPr/>
          <p:nvPr/>
        </p:nvSpPr>
        <p:spPr>
          <a:xfrm>
            <a:off x="2001307" y="2808960"/>
            <a:ext cx="1708544" cy="653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7" name="図 126">
            <a:extLst>
              <a:ext uri="{FF2B5EF4-FFF2-40B4-BE49-F238E27FC236}">
                <a16:creationId xmlns:a16="http://schemas.microsoft.com/office/drawing/2014/main" id="{EE1DD79E-E67D-F6FC-1D1E-184D160BFC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7632" y="2911592"/>
            <a:ext cx="398642" cy="378834"/>
          </a:xfrm>
          <a:prstGeom prst="rect">
            <a:avLst/>
          </a:prstGeom>
        </p:spPr>
      </p:pic>
      <p:pic>
        <p:nvPicPr>
          <p:cNvPr id="128" name="図 127">
            <a:extLst>
              <a:ext uri="{FF2B5EF4-FFF2-40B4-BE49-F238E27FC236}">
                <a16:creationId xmlns:a16="http://schemas.microsoft.com/office/drawing/2014/main" id="{AC9A2CAA-2F83-23EC-0519-BD620A2171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5293" y="2927180"/>
            <a:ext cx="398642" cy="354674"/>
          </a:xfrm>
          <a:prstGeom prst="rect">
            <a:avLst/>
          </a:prstGeom>
        </p:spPr>
      </p:pic>
      <p:pic>
        <p:nvPicPr>
          <p:cNvPr id="129" name="図 128">
            <a:extLst>
              <a:ext uri="{FF2B5EF4-FFF2-40B4-BE49-F238E27FC236}">
                <a16:creationId xmlns:a16="http://schemas.microsoft.com/office/drawing/2014/main" id="{5ACB901B-F1CD-DD8F-2E11-A8269927A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252" y="2920164"/>
            <a:ext cx="301156" cy="361690"/>
          </a:xfrm>
          <a:prstGeom prst="rect">
            <a:avLst/>
          </a:prstGeom>
        </p:spPr>
      </p:pic>
      <p:pic>
        <p:nvPicPr>
          <p:cNvPr id="130" name="図 129">
            <a:extLst>
              <a:ext uri="{FF2B5EF4-FFF2-40B4-BE49-F238E27FC236}">
                <a16:creationId xmlns:a16="http://schemas.microsoft.com/office/drawing/2014/main" id="{492952A4-9BE5-0659-3C0F-FB2F7C6153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8036" y="2997223"/>
            <a:ext cx="398642" cy="378834"/>
          </a:xfrm>
          <a:prstGeom prst="rect">
            <a:avLst/>
          </a:prstGeom>
        </p:spPr>
      </p:pic>
      <p:pic>
        <p:nvPicPr>
          <p:cNvPr id="131" name="図 130">
            <a:extLst>
              <a:ext uri="{FF2B5EF4-FFF2-40B4-BE49-F238E27FC236}">
                <a16:creationId xmlns:a16="http://schemas.microsoft.com/office/drawing/2014/main" id="{779F2002-20D5-DD10-5CC6-4D24FE26DC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5697" y="3012811"/>
            <a:ext cx="398642" cy="354674"/>
          </a:xfrm>
          <a:prstGeom prst="rect">
            <a:avLst/>
          </a:prstGeom>
        </p:spPr>
      </p:pic>
      <p:pic>
        <p:nvPicPr>
          <p:cNvPr id="132" name="図 131">
            <a:extLst>
              <a:ext uri="{FF2B5EF4-FFF2-40B4-BE49-F238E27FC236}">
                <a16:creationId xmlns:a16="http://schemas.microsoft.com/office/drawing/2014/main" id="{1AEC0EBB-ACB7-48EE-3E1D-3DCDE2A43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4656" y="3005795"/>
            <a:ext cx="301156" cy="361690"/>
          </a:xfrm>
          <a:prstGeom prst="rect">
            <a:avLst/>
          </a:prstGeom>
        </p:spPr>
      </p:pic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62946FF4-03CC-6BC0-2FA5-1455D93C946D}"/>
              </a:ext>
            </a:extLst>
          </p:cNvPr>
          <p:cNvSpPr txBox="1"/>
          <p:nvPr/>
        </p:nvSpPr>
        <p:spPr>
          <a:xfrm>
            <a:off x="2337198" y="2653697"/>
            <a:ext cx="9605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S</a:t>
            </a:r>
            <a:r>
              <a:rPr kumimoji="1" lang="en-US" altLang="ja-JP" sz="1200" dirty="0" err="1"/>
              <a:t>harepoint</a:t>
            </a:r>
            <a:endParaRPr kumimoji="1" lang="ja-JP" altLang="en-US" sz="1200" dirty="0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B47BC16B-FF1D-46AC-DE40-7486ADB731C6}"/>
              </a:ext>
            </a:extLst>
          </p:cNvPr>
          <p:cNvSpPr/>
          <p:nvPr/>
        </p:nvSpPr>
        <p:spPr>
          <a:xfrm>
            <a:off x="5920740" y="4098894"/>
            <a:ext cx="1531976" cy="653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1" name="図 140">
            <a:extLst>
              <a:ext uri="{FF2B5EF4-FFF2-40B4-BE49-F238E27FC236}">
                <a16:creationId xmlns:a16="http://schemas.microsoft.com/office/drawing/2014/main" id="{B355AC8B-D24F-819A-A6CD-5C52F84FB0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5891" y="4201526"/>
            <a:ext cx="398642" cy="378834"/>
          </a:xfrm>
          <a:prstGeom prst="rect">
            <a:avLst/>
          </a:prstGeom>
        </p:spPr>
      </p:pic>
      <p:pic>
        <p:nvPicPr>
          <p:cNvPr id="142" name="図 141">
            <a:extLst>
              <a:ext uri="{FF2B5EF4-FFF2-40B4-BE49-F238E27FC236}">
                <a16:creationId xmlns:a16="http://schemas.microsoft.com/office/drawing/2014/main" id="{17EC1AD4-5DB0-328F-1D0D-1B1396F60E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3552" y="4217114"/>
            <a:ext cx="398642" cy="354674"/>
          </a:xfrm>
          <a:prstGeom prst="rect">
            <a:avLst/>
          </a:prstGeom>
        </p:spPr>
      </p:pic>
      <p:pic>
        <p:nvPicPr>
          <p:cNvPr id="143" name="図 142">
            <a:extLst>
              <a:ext uri="{FF2B5EF4-FFF2-40B4-BE49-F238E27FC236}">
                <a16:creationId xmlns:a16="http://schemas.microsoft.com/office/drawing/2014/main" id="{1D808D00-0491-1E87-E16E-AED08352D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511" y="4210098"/>
            <a:ext cx="301156" cy="361690"/>
          </a:xfrm>
          <a:prstGeom prst="rect">
            <a:avLst/>
          </a:prstGeom>
        </p:spPr>
      </p:pic>
      <p:pic>
        <p:nvPicPr>
          <p:cNvPr id="144" name="図 143">
            <a:extLst>
              <a:ext uri="{FF2B5EF4-FFF2-40B4-BE49-F238E27FC236}">
                <a16:creationId xmlns:a16="http://schemas.microsoft.com/office/drawing/2014/main" id="{A051B5F9-A49B-C4FD-A00B-758615E1D3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6295" y="4287157"/>
            <a:ext cx="398642" cy="378834"/>
          </a:xfrm>
          <a:prstGeom prst="rect">
            <a:avLst/>
          </a:prstGeom>
        </p:spPr>
      </p:pic>
      <p:pic>
        <p:nvPicPr>
          <p:cNvPr id="145" name="図 144">
            <a:extLst>
              <a:ext uri="{FF2B5EF4-FFF2-40B4-BE49-F238E27FC236}">
                <a16:creationId xmlns:a16="http://schemas.microsoft.com/office/drawing/2014/main" id="{2E84DFEA-6742-5A8B-1A63-60B4EA72A4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3956" y="4302745"/>
            <a:ext cx="398642" cy="354674"/>
          </a:xfrm>
          <a:prstGeom prst="rect">
            <a:avLst/>
          </a:prstGeom>
        </p:spPr>
      </p:pic>
      <p:pic>
        <p:nvPicPr>
          <p:cNvPr id="146" name="図 145">
            <a:extLst>
              <a:ext uri="{FF2B5EF4-FFF2-40B4-BE49-F238E27FC236}">
                <a16:creationId xmlns:a16="http://schemas.microsoft.com/office/drawing/2014/main" id="{BD1A1C87-D3C9-17AF-FD78-239167CC9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915" y="4295729"/>
            <a:ext cx="301156" cy="361690"/>
          </a:xfrm>
          <a:prstGeom prst="rect">
            <a:avLst/>
          </a:prstGeom>
        </p:spPr>
      </p:pic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F0660423-EA25-5597-D89D-3AFF132C1ADC}"/>
              </a:ext>
            </a:extLst>
          </p:cNvPr>
          <p:cNvSpPr/>
          <p:nvPr/>
        </p:nvSpPr>
        <p:spPr>
          <a:xfrm>
            <a:off x="8099287" y="2026129"/>
            <a:ext cx="1708544" cy="653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9" name="図 148">
            <a:extLst>
              <a:ext uri="{FF2B5EF4-FFF2-40B4-BE49-F238E27FC236}">
                <a16:creationId xmlns:a16="http://schemas.microsoft.com/office/drawing/2014/main" id="{3E73D0AE-0491-8841-8E03-46D0C42D35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5612" y="2128761"/>
            <a:ext cx="398642" cy="378834"/>
          </a:xfrm>
          <a:prstGeom prst="rect">
            <a:avLst/>
          </a:prstGeom>
        </p:spPr>
      </p:pic>
      <p:pic>
        <p:nvPicPr>
          <p:cNvPr id="150" name="図 149">
            <a:extLst>
              <a:ext uri="{FF2B5EF4-FFF2-40B4-BE49-F238E27FC236}">
                <a16:creationId xmlns:a16="http://schemas.microsoft.com/office/drawing/2014/main" id="{B1416628-EF0F-30CC-F44C-FB269E68A7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3273" y="2144349"/>
            <a:ext cx="398642" cy="354674"/>
          </a:xfrm>
          <a:prstGeom prst="rect">
            <a:avLst/>
          </a:prstGeom>
        </p:spPr>
      </p:pic>
      <p:pic>
        <p:nvPicPr>
          <p:cNvPr id="151" name="図 150">
            <a:extLst>
              <a:ext uri="{FF2B5EF4-FFF2-40B4-BE49-F238E27FC236}">
                <a16:creationId xmlns:a16="http://schemas.microsoft.com/office/drawing/2014/main" id="{BA95CE6F-E393-AD5B-629E-8A078092D7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2232" y="2137333"/>
            <a:ext cx="301156" cy="361690"/>
          </a:xfrm>
          <a:prstGeom prst="rect">
            <a:avLst/>
          </a:prstGeom>
        </p:spPr>
      </p:pic>
      <p:pic>
        <p:nvPicPr>
          <p:cNvPr id="152" name="図 151">
            <a:extLst>
              <a:ext uri="{FF2B5EF4-FFF2-40B4-BE49-F238E27FC236}">
                <a16:creationId xmlns:a16="http://schemas.microsoft.com/office/drawing/2014/main" id="{417FBFDF-11E0-C891-2AB7-08FBC9D642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6016" y="2214392"/>
            <a:ext cx="398642" cy="378834"/>
          </a:xfrm>
          <a:prstGeom prst="rect">
            <a:avLst/>
          </a:prstGeom>
        </p:spPr>
      </p:pic>
      <p:pic>
        <p:nvPicPr>
          <p:cNvPr id="153" name="図 152">
            <a:extLst>
              <a:ext uri="{FF2B5EF4-FFF2-40B4-BE49-F238E27FC236}">
                <a16:creationId xmlns:a16="http://schemas.microsoft.com/office/drawing/2014/main" id="{5B54AF33-0CCA-92E0-868A-DFAF556FA7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3677" y="2229980"/>
            <a:ext cx="398642" cy="354674"/>
          </a:xfrm>
          <a:prstGeom prst="rect">
            <a:avLst/>
          </a:prstGeom>
        </p:spPr>
      </p:pic>
      <p:pic>
        <p:nvPicPr>
          <p:cNvPr id="154" name="図 153">
            <a:extLst>
              <a:ext uri="{FF2B5EF4-FFF2-40B4-BE49-F238E27FC236}">
                <a16:creationId xmlns:a16="http://schemas.microsoft.com/office/drawing/2014/main" id="{007015E1-7F71-A63D-061B-EBDD1ABE7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2636" y="2222964"/>
            <a:ext cx="301156" cy="361690"/>
          </a:xfrm>
          <a:prstGeom prst="rect">
            <a:avLst/>
          </a:prstGeom>
        </p:spPr>
      </p:pic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9D70DA78-7172-9A15-313A-3D7E13426E4E}"/>
              </a:ext>
            </a:extLst>
          </p:cNvPr>
          <p:cNvSpPr/>
          <p:nvPr/>
        </p:nvSpPr>
        <p:spPr>
          <a:xfrm>
            <a:off x="10116607" y="4090956"/>
            <a:ext cx="1708544" cy="653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7" name="図 156">
            <a:extLst>
              <a:ext uri="{FF2B5EF4-FFF2-40B4-BE49-F238E27FC236}">
                <a16:creationId xmlns:a16="http://schemas.microsoft.com/office/drawing/2014/main" id="{9C1241B8-22BB-05F6-39F8-5EADDBF20D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52932" y="4193588"/>
            <a:ext cx="398642" cy="378834"/>
          </a:xfrm>
          <a:prstGeom prst="rect">
            <a:avLst/>
          </a:prstGeom>
        </p:spPr>
      </p:pic>
      <p:pic>
        <p:nvPicPr>
          <p:cNvPr id="158" name="図 157">
            <a:extLst>
              <a:ext uri="{FF2B5EF4-FFF2-40B4-BE49-F238E27FC236}">
                <a16:creationId xmlns:a16="http://schemas.microsoft.com/office/drawing/2014/main" id="{3E198FE0-4BEF-A7A8-3840-C329F0B1D4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00593" y="4209176"/>
            <a:ext cx="398642" cy="354674"/>
          </a:xfrm>
          <a:prstGeom prst="rect">
            <a:avLst/>
          </a:prstGeom>
        </p:spPr>
      </p:pic>
      <p:pic>
        <p:nvPicPr>
          <p:cNvPr id="159" name="図 158">
            <a:extLst>
              <a:ext uri="{FF2B5EF4-FFF2-40B4-BE49-F238E27FC236}">
                <a16:creationId xmlns:a16="http://schemas.microsoft.com/office/drawing/2014/main" id="{A2F3681E-24A2-3C0E-4B7A-648D0DBAC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9552" y="4202160"/>
            <a:ext cx="301156" cy="361690"/>
          </a:xfrm>
          <a:prstGeom prst="rect">
            <a:avLst/>
          </a:prstGeom>
        </p:spPr>
      </p:pic>
      <p:pic>
        <p:nvPicPr>
          <p:cNvPr id="160" name="図 159">
            <a:extLst>
              <a:ext uri="{FF2B5EF4-FFF2-40B4-BE49-F238E27FC236}">
                <a16:creationId xmlns:a16="http://schemas.microsoft.com/office/drawing/2014/main" id="{78AC0FAB-1F18-3385-5931-098EDB8AB4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83336" y="4279219"/>
            <a:ext cx="398642" cy="378834"/>
          </a:xfrm>
          <a:prstGeom prst="rect">
            <a:avLst/>
          </a:prstGeom>
        </p:spPr>
      </p:pic>
      <p:pic>
        <p:nvPicPr>
          <p:cNvPr id="161" name="図 160">
            <a:extLst>
              <a:ext uri="{FF2B5EF4-FFF2-40B4-BE49-F238E27FC236}">
                <a16:creationId xmlns:a16="http://schemas.microsoft.com/office/drawing/2014/main" id="{8E570506-FBD7-1C02-E608-DB06141127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30997" y="4294807"/>
            <a:ext cx="398642" cy="354674"/>
          </a:xfrm>
          <a:prstGeom prst="rect">
            <a:avLst/>
          </a:prstGeom>
        </p:spPr>
      </p:pic>
      <p:pic>
        <p:nvPicPr>
          <p:cNvPr id="162" name="図 161">
            <a:extLst>
              <a:ext uri="{FF2B5EF4-FFF2-40B4-BE49-F238E27FC236}">
                <a16:creationId xmlns:a16="http://schemas.microsoft.com/office/drawing/2014/main" id="{4CCAC96D-F566-56E4-93CE-1692C243B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9956" y="4287791"/>
            <a:ext cx="301156" cy="361690"/>
          </a:xfrm>
          <a:prstGeom prst="rect">
            <a:avLst/>
          </a:prstGeom>
        </p:spPr>
      </p:pic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0E7C45A9-9DE1-7A7B-5EA6-D3F197589A85}"/>
              </a:ext>
            </a:extLst>
          </p:cNvPr>
          <p:cNvSpPr txBox="1"/>
          <p:nvPr/>
        </p:nvSpPr>
        <p:spPr>
          <a:xfrm>
            <a:off x="8597860" y="1851178"/>
            <a:ext cx="8002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ﾌｧｲﾙｻｰﾊﾞ</a:t>
            </a: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9BABACE3-D46A-7622-6EEC-7E9ECB92CD51}"/>
              </a:ext>
            </a:extLst>
          </p:cNvPr>
          <p:cNvSpPr txBox="1"/>
          <p:nvPr/>
        </p:nvSpPr>
        <p:spPr>
          <a:xfrm>
            <a:off x="6280723" y="3940115"/>
            <a:ext cx="8002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ﾌｧｲﾙｻｰﾊﾞ</a:t>
            </a: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5E656AAC-2FF9-280A-A842-8D348F5A3198}"/>
              </a:ext>
            </a:extLst>
          </p:cNvPr>
          <p:cNvSpPr txBox="1"/>
          <p:nvPr/>
        </p:nvSpPr>
        <p:spPr>
          <a:xfrm>
            <a:off x="10529335" y="3930003"/>
            <a:ext cx="8002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ﾌｧｲﾙｻｰﾊﾞ</a:t>
            </a:r>
          </a:p>
        </p:txBody>
      </p:sp>
      <p:pic>
        <p:nvPicPr>
          <p:cNvPr id="168" name="図 167">
            <a:extLst>
              <a:ext uri="{FF2B5EF4-FFF2-40B4-BE49-F238E27FC236}">
                <a16:creationId xmlns:a16="http://schemas.microsoft.com/office/drawing/2014/main" id="{44FC0720-2D6B-E6B1-4F8B-30CD5460F1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7213" y="6045327"/>
            <a:ext cx="452899" cy="474363"/>
          </a:xfrm>
          <a:prstGeom prst="rect">
            <a:avLst/>
          </a:prstGeom>
        </p:spPr>
      </p:pic>
      <p:pic>
        <p:nvPicPr>
          <p:cNvPr id="170" name="図 169">
            <a:extLst>
              <a:ext uri="{FF2B5EF4-FFF2-40B4-BE49-F238E27FC236}">
                <a16:creationId xmlns:a16="http://schemas.microsoft.com/office/drawing/2014/main" id="{5349BEA9-EB20-7F5B-0856-1DBA1752F4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60796" y="6150907"/>
            <a:ext cx="596871" cy="429210"/>
          </a:xfrm>
          <a:prstGeom prst="rect">
            <a:avLst/>
          </a:prstGeom>
        </p:spPr>
      </p:pic>
      <p:pic>
        <p:nvPicPr>
          <p:cNvPr id="172" name="図 171">
            <a:extLst>
              <a:ext uri="{FF2B5EF4-FFF2-40B4-BE49-F238E27FC236}">
                <a16:creationId xmlns:a16="http://schemas.microsoft.com/office/drawing/2014/main" id="{0A84B30F-AA66-B74F-88DB-F09961C269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32155" y="5434155"/>
            <a:ext cx="531789" cy="522683"/>
          </a:xfrm>
          <a:prstGeom prst="rect">
            <a:avLst/>
          </a:prstGeom>
        </p:spPr>
      </p:pic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DBD3D9B6-1087-E596-B601-8725152F09F7}"/>
              </a:ext>
            </a:extLst>
          </p:cNvPr>
          <p:cNvCxnSpPr>
            <a:cxnSpLocks/>
            <a:stCxn id="140" idx="3"/>
            <a:endCxn id="123" idx="1"/>
          </p:cNvCxnSpPr>
          <p:nvPr/>
        </p:nvCxnSpPr>
        <p:spPr>
          <a:xfrm flipV="1">
            <a:off x="7452716" y="4415095"/>
            <a:ext cx="708790" cy="10575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F4309589-EFC4-9A38-0A29-F240D4E9EC76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7449128" y="3686243"/>
            <a:ext cx="712378" cy="72885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9CDBEEB5-A606-F63A-8618-6116E685CF61}"/>
              </a:ext>
            </a:extLst>
          </p:cNvPr>
          <p:cNvCxnSpPr>
            <a:cxnSpLocks/>
            <a:stCxn id="29" idx="4"/>
            <a:endCxn id="123" idx="1"/>
          </p:cNvCxnSpPr>
          <p:nvPr/>
        </p:nvCxnSpPr>
        <p:spPr>
          <a:xfrm flipV="1">
            <a:off x="7047564" y="4415095"/>
            <a:ext cx="1113942" cy="75000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2" name="直線矢印コネクタ 181">
            <a:extLst>
              <a:ext uri="{FF2B5EF4-FFF2-40B4-BE49-F238E27FC236}">
                <a16:creationId xmlns:a16="http://schemas.microsoft.com/office/drawing/2014/main" id="{9F6920B2-AC31-1B08-4261-1FFD9BE805B9}"/>
              </a:ext>
            </a:extLst>
          </p:cNvPr>
          <p:cNvCxnSpPr>
            <a:cxnSpLocks/>
            <a:stCxn id="38" idx="3"/>
            <a:endCxn id="123" idx="1"/>
          </p:cNvCxnSpPr>
          <p:nvPr/>
        </p:nvCxnSpPr>
        <p:spPr>
          <a:xfrm flipV="1">
            <a:off x="6923959" y="4415095"/>
            <a:ext cx="1237547" cy="132867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00051F61-8AFF-806E-2018-36C515996236}"/>
              </a:ext>
            </a:extLst>
          </p:cNvPr>
          <p:cNvCxnSpPr>
            <a:cxnSpLocks/>
            <a:stCxn id="168" idx="3"/>
            <a:endCxn id="123" idx="1"/>
          </p:cNvCxnSpPr>
          <p:nvPr/>
        </p:nvCxnSpPr>
        <p:spPr>
          <a:xfrm flipV="1">
            <a:off x="6960112" y="4415095"/>
            <a:ext cx="1201394" cy="186741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8" name="直線矢印コネクタ 187">
            <a:extLst>
              <a:ext uri="{FF2B5EF4-FFF2-40B4-BE49-F238E27FC236}">
                <a16:creationId xmlns:a16="http://schemas.microsoft.com/office/drawing/2014/main" id="{5DD4DD96-8C22-2E56-C0AB-E159770855B2}"/>
              </a:ext>
            </a:extLst>
          </p:cNvPr>
          <p:cNvCxnSpPr>
            <a:cxnSpLocks/>
          </p:cNvCxnSpPr>
          <p:nvPr/>
        </p:nvCxnSpPr>
        <p:spPr>
          <a:xfrm flipV="1">
            <a:off x="1637519" y="4473960"/>
            <a:ext cx="7087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9" name="直線矢印コネクタ 188">
            <a:extLst>
              <a:ext uri="{FF2B5EF4-FFF2-40B4-BE49-F238E27FC236}">
                <a16:creationId xmlns:a16="http://schemas.microsoft.com/office/drawing/2014/main" id="{66A3F1D2-EBAF-23F4-3178-97134BC87EF5}"/>
              </a:ext>
            </a:extLst>
          </p:cNvPr>
          <p:cNvCxnSpPr>
            <a:cxnSpLocks/>
          </p:cNvCxnSpPr>
          <p:nvPr/>
        </p:nvCxnSpPr>
        <p:spPr>
          <a:xfrm flipH="1">
            <a:off x="1583755" y="4695901"/>
            <a:ext cx="8121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5EDCF740-4756-46FA-2537-C88C1164A676}"/>
              </a:ext>
            </a:extLst>
          </p:cNvPr>
          <p:cNvSpPr txBox="1"/>
          <p:nvPr/>
        </p:nvSpPr>
        <p:spPr>
          <a:xfrm>
            <a:off x="1748341" y="4238914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質問</a:t>
            </a:r>
            <a:r>
              <a:rPr kumimoji="1" lang="ja-JP" altLang="en-US" sz="1200" dirty="0"/>
              <a:t>ﾞ</a:t>
            </a: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3BE3E85B-BD6D-8C67-6DFD-F5B6806FAC79}"/>
              </a:ext>
            </a:extLst>
          </p:cNvPr>
          <p:cNvSpPr txBox="1"/>
          <p:nvPr/>
        </p:nvSpPr>
        <p:spPr>
          <a:xfrm>
            <a:off x="1760013" y="4672931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回答</a:t>
            </a:r>
            <a:r>
              <a:rPr kumimoji="1" lang="ja-JP" altLang="en-US" sz="1200" dirty="0"/>
              <a:t>ﾞ</a:t>
            </a:r>
          </a:p>
        </p:txBody>
      </p:sp>
      <p:cxnSp>
        <p:nvCxnSpPr>
          <p:cNvPr id="194" name="直線矢印コネクタ 193">
            <a:extLst>
              <a:ext uri="{FF2B5EF4-FFF2-40B4-BE49-F238E27FC236}">
                <a16:creationId xmlns:a16="http://schemas.microsoft.com/office/drawing/2014/main" id="{54D7900D-603D-6A83-940C-DF44C029BDFB}"/>
              </a:ext>
            </a:extLst>
          </p:cNvPr>
          <p:cNvCxnSpPr>
            <a:cxnSpLocks/>
            <a:stCxn id="10" idx="1"/>
            <a:endCxn id="126" idx="2"/>
          </p:cNvCxnSpPr>
          <p:nvPr/>
        </p:nvCxnSpPr>
        <p:spPr>
          <a:xfrm flipV="1">
            <a:off x="2855579" y="3462512"/>
            <a:ext cx="0" cy="16323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96E763B0-5D60-BB4A-B2DC-90E34A75372A}"/>
              </a:ext>
            </a:extLst>
          </p:cNvPr>
          <p:cNvCxnSpPr>
            <a:cxnSpLocks/>
            <a:stCxn id="121" idx="0"/>
            <a:endCxn id="10" idx="3"/>
          </p:cNvCxnSpPr>
          <p:nvPr/>
        </p:nvCxnSpPr>
        <p:spPr>
          <a:xfrm flipV="1">
            <a:off x="2855579" y="4044742"/>
            <a:ext cx="0" cy="21200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482FA66C-66B0-2194-5551-84439BB70D61}"/>
              </a:ext>
            </a:extLst>
          </p:cNvPr>
          <p:cNvCxnSpPr>
            <a:cxnSpLocks/>
            <a:stCxn id="7" idx="0"/>
            <a:endCxn id="121" idx="2"/>
          </p:cNvCxnSpPr>
          <p:nvPr/>
        </p:nvCxnSpPr>
        <p:spPr>
          <a:xfrm flipV="1">
            <a:off x="2855579" y="5075235"/>
            <a:ext cx="0" cy="21053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>
            <a:extLst>
              <a:ext uri="{FF2B5EF4-FFF2-40B4-BE49-F238E27FC236}">
                <a16:creationId xmlns:a16="http://schemas.microsoft.com/office/drawing/2014/main" id="{9C8ADD7A-DE93-B026-F3E1-B240130D58C4}"/>
              </a:ext>
            </a:extLst>
          </p:cNvPr>
          <p:cNvCxnSpPr>
            <a:cxnSpLocks/>
            <a:stCxn id="123" idx="0"/>
            <a:endCxn id="30" idx="3"/>
          </p:cNvCxnSpPr>
          <p:nvPr/>
        </p:nvCxnSpPr>
        <p:spPr>
          <a:xfrm flipV="1">
            <a:off x="8380931" y="3847996"/>
            <a:ext cx="569720" cy="277491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9" name="直線矢印コネクタ 208">
            <a:extLst>
              <a:ext uri="{FF2B5EF4-FFF2-40B4-BE49-F238E27FC236}">
                <a16:creationId xmlns:a16="http://schemas.microsoft.com/office/drawing/2014/main" id="{47FFD217-C982-1CCE-5AC3-BEF60EB9D722}"/>
              </a:ext>
            </a:extLst>
          </p:cNvPr>
          <p:cNvCxnSpPr>
            <a:cxnSpLocks/>
            <a:stCxn id="124" idx="0"/>
            <a:endCxn id="30" idx="3"/>
          </p:cNvCxnSpPr>
          <p:nvPr/>
        </p:nvCxnSpPr>
        <p:spPr>
          <a:xfrm flipH="1" flipV="1">
            <a:off x="8950651" y="3847996"/>
            <a:ext cx="13724" cy="277491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2" name="直線矢印コネクタ 211">
            <a:extLst>
              <a:ext uri="{FF2B5EF4-FFF2-40B4-BE49-F238E27FC236}">
                <a16:creationId xmlns:a16="http://schemas.microsoft.com/office/drawing/2014/main" id="{34EB4CF8-245D-1596-789D-FD0151AE5E03}"/>
              </a:ext>
            </a:extLst>
          </p:cNvPr>
          <p:cNvCxnSpPr>
            <a:cxnSpLocks/>
            <a:stCxn id="125" idx="0"/>
            <a:endCxn id="30" idx="3"/>
          </p:cNvCxnSpPr>
          <p:nvPr/>
        </p:nvCxnSpPr>
        <p:spPr>
          <a:xfrm flipH="1" flipV="1">
            <a:off x="8950651" y="3847996"/>
            <a:ext cx="577919" cy="277491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直線矢印コネクタ 215">
            <a:extLst>
              <a:ext uri="{FF2B5EF4-FFF2-40B4-BE49-F238E27FC236}">
                <a16:creationId xmlns:a16="http://schemas.microsoft.com/office/drawing/2014/main" id="{28F891E6-A05B-8A0F-833A-7A93D82278D6}"/>
              </a:ext>
            </a:extLst>
          </p:cNvPr>
          <p:cNvCxnSpPr>
            <a:cxnSpLocks/>
            <a:stCxn id="123" idx="3"/>
            <a:endCxn id="124" idx="1"/>
          </p:cNvCxnSpPr>
          <p:nvPr/>
        </p:nvCxnSpPr>
        <p:spPr>
          <a:xfrm>
            <a:off x="8600355" y="4415095"/>
            <a:ext cx="144595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直線矢印コネクタ 218">
            <a:extLst>
              <a:ext uri="{FF2B5EF4-FFF2-40B4-BE49-F238E27FC236}">
                <a16:creationId xmlns:a16="http://schemas.microsoft.com/office/drawing/2014/main" id="{4E7A8D86-20EC-A968-413F-7FD764E121B7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>
            <a:off x="9183799" y="4415095"/>
            <a:ext cx="125346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線矢印コネクタ 221">
            <a:extLst>
              <a:ext uri="{FF2B5EF4-FFF2-40B4-BE49-F238E27FC236}">
                <a16:creationId xmlns:a16="http://schemas.microsoft.com/office/drawing/2014/main" id="{50FF697F-007D-8FAC-78FA-3968141989AF}"/>
              </a:ext>
            </a:extLst>
          </p:cNvPr>
          <p:cNvCxnSpPr>
            <a:cxnSpLocks/>
            <a:stCxn id="125" idx="3"/>
            <a:endCxn id="156" idx="1"/>
          </p:cNvCxnSpPr>
          <p:nvPr/>
        </p:nvCxnSpPr>
        <p:spPr>
          <a:xfrm>
            <a:off x="9747994" y="4415095"/>
            <a:ext cx="368613" cy="2637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線矢印コネクタ 224">
            <a:extLst>
              <a:ext uri="{FF2B5EF4-FFF2-40B4-BE49-F238E27FC236}">
                <a16:creationId xmlns:a16="http://schemas.microsoft.com/office/drawing/2014/main" id="{283279A8-48EA-7417-BB85-484F977802A5}"/>
              </a:ext>
            </a:extLst>
          </p:cNvPr>
          <p:cNvCxnSpPr>
            <a:cxnSpLocks/>
            <a:stCxn id="28" idx="0"/>
            <a:endCxn id="123" idx="2"/>
          </p:cNvCxnSpPr>
          <p:nvPr/>
        </p:nvCxnSpPr>
        <p:spPr>
          <a:xfrm flipH="1" flipV="1">
            <a:off x="8380931" y="4704703"/>
            <a:ext cx="568126" cy="255156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線矢印コネクタ 227">
            <a:extLst>
              <a:ext uri="{FF2B5EF4-FFF2-40B4-BE49-F238E27FC236}">
                <a16:creationId xmlns:a16="http://schemas.microsoft.com/office/drawing/2014/main" id="{1FF67A2C-07D3-3644-7D40-49B8D4C8C9FE}"/>
              </a:ext>
            </a:extLst>
          </p:cNvPr>
          <p:cNvCxnSpPr>
            <a:cxnSpLocks/>
            <a:stCxn id="28" idx="0"/>
            <a:endCxn id="124" idx="2"/>
          </p:cNvCxnSpPr>
          <p:nvPr/>
        </p:nvCxnSpPr>
        <p:spPr>
          <a:xfrm flipV="1">
            <a:off x="8949057" y="4704703"/>
            <a:ext cx="15318" cy="255156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1" name="直線矢印コネクタ 230">
            <a:extLst>
              <a:ext uri="{FF2B5EF4-FFF2-40B4-BE49-F238E27FC236}">
                <a16:creationId xmlns:a16="http://schemas.microsoft.com/office/drawing/2014/main" id="{B59CACB2-8FA9-74A4-0E7C-A5D1DFC3B3C4}"/>
              </a:ext>
            </a:extLst>
          </p:cNvPr>
          <p:cNvCxnSpPr>
            <a:cxnSpLocks/>
            <a:stCxn id="28" idx="0"/>
            <a:endCxn id="125" idx="2"/>
          </p:cNvCxnSpPr>
          <p:nvPr/>
        </p:nvCxnSpPr>
        <p:spPr>
          <a:xfrm flipV="1">
            <a:off x="8949057" y="4704703"/>
            <a:ext cx="579513" cy="255156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4" name="直線矢印コネクタ 233">
            <a:extLst>
              <a:ext uri="{FF2B5EF4-FFF2-40B4-BE49-F238E27FC236}">
                <a16:creationId xmlns:a16="http://schemas.microsoft.com/office/drawing/2014/main" id="{9402CEA5-5A45-6683-1AD9-25ED9F145264}"/>
              </a:ext>
            </a:extLst>
          </p:cNvPr>
          <p:cNvCxnSpPr>
            <a:cxnSpLocks/>
            <a:stCxn id="125" idx="3"/>
            <a:endCxn id="41" idx="2"/>
          </p:cNvCxnSpPr>
          <p:nvPr/>
        </p:nvCxnSpPr>
        <p:spPr>
          <a:xfrm>
            <a:off x="9747994" y="4415095"/>
            <a:ext cx="882427" cy="763536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" name="直線矢印コネクタ 236">
            <a:extLst>
              <a:ext uri="{FF2B5EF4-FFF2-40B4-BE49-F238E27FC236}">
                <a16:creationId xmlns:a16="http://schemas.microsoft.com/office/drawing/2014/main" id="{C2AC90DF-BEE3-AF7D-F85A-7BDBF979878F}"/>
              </a:ext>
            </a:extLst>
          </p:cNvPr>
          <p:cNvCxnSpPr>
            <a:cxnSpLocks/>
            <a:stCxn id="125" idx="3"/>
            <a:endCxn id="42" idx="1"/>
          </p:cNvCxnSpPr>
          <p:nvPr/>
        </p:nvCxnSpPr>
        <p:spPr>
          <a:xfrm>
            <a:off x="9747994" y="4415095"/>
            <a:ext cx="953056" cy="1399823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直線矢印コネクタ 239">
            <a:extLst>
              <a:ext uri="{FF2B5EF4-FFF2-40B4-BE49-F238E27FC236}">
                <a16:creationId xmlns:a16="http://schemas.microsoft.com/office/drawing/2014/main" id="{EB3B46C9-35CB-0E89-8578-27C8BEE72D09}"/>
              </a:ext>
            </a:extLst>
          </p:cNvPr>
          <p:cNvCxnSpPr>
            <a:cxnSpLocks/>
            <a:stCxn id="125" idx="3"/>
            <a:endCxn id="170" idx="1"/>
          </p:cNvCxnSpPr>
          <p:nvPr/>
        </p:nvCxnSpPr>
        <p:spPr>
          <a:xfrm>
            <a:off x="9747994" y="4415095"/>
            <a:ext cx="912802" cy="1950417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3" name="直線矢印コネクタ 242">
            <a:extLst>
              <a:ext uri="{FF2B5EF4-FFF2-40B4-BE49-F238E27FC236}">
                <a16:creationId xmlns:a16="http://schemas.microsoft.com/office/drawing/2014/main" id="{755D5F1F-226F-771B-DBE9-E25716928777}"/>
              </a:ext>
            </a:extLst>
          </p:cNvPr>
          <p:cNvCxnSpPr>
            <a:cxnSpLocks/>
            <a:stCxn id="148" idx="2"/>
            <a:endCxn id="30" idx="1"/>
          </p:cNvCxnSpPr>
          <p:nvPr/>
        </p:nvCxnSpPr>
        <p:spPr>
          <a:xfrm flipH="1">
            <a:off x="8950651" y="2679681"/>
            <a:ext cx="2908" cy="749319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4" name="図 163">
            <a:extLst>
              <a:ext uri="{FF2B5EF4-FFF2-40B4-BE49-F238E27FC236}">
                <a16:creationId xmlns:a16="http://schemas.microsoft.com/office/drawing/2014/main" id="{88C7422C-8C63-D02B-8CB0-E64B286AD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9836" y="2729849"/>
            <a:ext cx="438849" cy="579216"/>
          </a:xfrm>
          <a:prstGeom prst="rect">
            <a:avLst/>
          </a:prstGeom>
        </p:spPr>
      </p:pic>
      <p:cxnSp>
        <p:nvCxnSpPr>
          <p:cNvPr id="246" name="直線矢印コネクタ 245">
            <a:extLst>
              <a:ext uri="{FF2B5EF4-FFF2-40B4-BE49-F238E27FC236}">
                <a16:creationId xmlns:a16="http://schemas.microsoft.com/office/drawing/2014/main" id="{5C788DD3-0AF3-F4F2-3B9E-46B09651643C}"/>
              </a:ext>
            </a:extLst>
          </p:cNvPr>
          <p:cNvCxnSpPr>
            <a:cxnSpLocks/>
            <a:stCxn id="172" idx="0"/>
          </p:cNvCxnSpPr>
          <p:nvPr/>
        </p:nvCxnSpPr>
        <p:spPr>
          <a:xfrm flipV="1">
            <a:off x="7898050" y="4657419"/>
            <a:ext cx="357535" cy="776736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7" name="テキスト ボックス 256">
            <a:extLst>
              <a:ext uri="{FF2B5EF4-FFF2-40B4-BE49-F238E27FC236}">
                <a16:creationId xmlns:a16="http://schemas.microsoft.com/office/drawing/2014/main" id="{72D05F1B-4D53-5F39-2AF4-41B8EEA6DFE0}"/>
              </a:ext>
            </a:extLst>
          </p:cNvPr>
          <p:cNvSpPr txBox="1"/>
          <p:nvPr/>
        </p:nvSpPr>
        <p:spPr>
          <a:xfrm>
            <a:off x="442524" y="1833433"/>
            <a:ext cx="18134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標準</a:t>
            </a:r>
            <a:r>
              <a:rPr kumimoji="1" lang="en-US" altLang="ja-JP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ツール</a:t>
            </a:r>
            <a:endParaRPr lang="en-US" altLang="ja-JP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・汎用性</a:t>
            </a:r>
            <a:endParaRPr lang="en-US" altLang="ja-JP" sz="1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・高性能</a:t>
            </a:r>
            <a:endParaRPr lang="en-US" altLang="ja-JP" sz="1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・安定</a:t>
            </a:r>
            <a:endParaRPr lang="en-US" altLang="ja-JP" sz="1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0" name="テキスト ボックス 259">
            <a:extLst>
              <a:ext uri="{FF2B5EF4-FFF2-40B4-BE49-F238E27FC236}">
                <a16:creationId xmlns:a16="http://schemas.microsoft.com/office/drawing/2014/main" id="{E0BB94B4-8477-6CEB-F747-1ED925F4F272}"/>
              </a:ext>
            </a:extLst>
          </p:cNvPr>
          <p:cNvSpPr txBox="1"/>
          <p:nvPr/>
        </p:nvSpPr>
        <p:spPr>
          <a:xfrm>
            <a:off x="1441787" y="80420"/>
            <a:ext cx="10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ニーズがありそうな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機能のアイデア出し（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チームのネタ探し ）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1" name="吹き出し: 四角形 260">
            <a:extLst>
              <a:ext uri="{FF2B5EF4-FFF2-40B4-BE49-F238E27FC236}">
                <a16:creationId xmlns:a16="http://schemas.microsoft.com/office/drawing/2014/main" id="{A59A90FA-833B-29DF-97ED-5CAB3782F7A5}"/>
              </a:ext>
            </a:extLst>
          </p:cNvPr>
          <p:cNvSpPr/>
          <p:nvPr/>
        </p:nvSpPr>
        <p:spPr>
          <a:xfrm>
            <a:off x="3336290" y="4153245"/>
            <a:ext cx="953164" cy="260521"/>
          </a:xfrm>
          <a:prstGeom prst="wedgeRectCallout">
            <a:avLst>
              <a:gd name="adj1" fmla="val -69802"/>
              <a:gd name="adj2" fmla="val 58644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高性能だよ</a:t>
            </a:r>
          </a:p>
        </p:txBody>
      </p:sp>
      <p:sp>
        <p:nvSpPr>
          <p:cNvPr id="262" name="テキスト ボックス 261">
            <a:extLst>
              <a:ext uri="{FF2B5EF4-FFF2-40B4-BE49-F238E27FC236}">
                <a16:creationId xmlns:a16="http://schemas.microsoft.com/office/drawing/2014/main" id="{64D4230E-B2FC-1A9B-9E5B-D6B7591A8D87}"/>
              </a:ext>
            </a:extLst>
          </p:cNvPr>
          <p:cNvSpPr txBox="1"/>
          <p:nvPr/>
        </p:nvSpPr>
        <p:spPr>
          <a:xfrm>
            <a:off x="11178820" y="630311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メール発信</a:t>
            </a:r>
            <a:endParaRPr kumimoji="1" lang="ja-JP" altLang="en-US" sz="1200" dirty="0"/>
          </a:p>
        </p:txBody>
      </p:sp>
      <p:sp>
        <p:nvSpPr>
          <p:cNvPr id="263" name="テキスト ボックス 262">
            <a:extLst>
              <a:ext uri="{FF2B5EF4-FFF2-40B4-BE49-F238E27FC236}">
                <a16:creationId xmlns:a16="http://schemas.microsoft.com/office/drawing/2014/main" id="{92797779-C98E-504C-1266-FEB20D358B36}"/>
              </a:ext>
            </a:extLst>
          </p:cNvPr>
          <p:cNvSpPr txBox="1"/>
          <p:nvPr/>
        </p:nvSpPr>
        <p:spPr>
          <a:xfrm>
            <a:off x="6009432" y="630593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ﾌﾞﾗｳｻﾞ</a:t>
            </a:r>
            <a:endParaRPr kumimoji="1" lang="ja-JP" altLang="en-US" sz="1200" dirty="0"/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6E6EB3D7-0074-5E59-E2C9-54903AFCC6A1}"/>
              </a:ext>
            </a:extLst>
          </p:cNvPr>
          <p:cNvSpPr txBox="1"/>
          <p:nvPr/>
        </p:nvSpPr>
        <p:spPr>
          <a:xfrm>
            <a:off x="8421480" y="5373771"/>
            <a:ext cx="1648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要約、翻訳、分類、整形、比較ﾁｪｯｸ、校正、提案、下書き、</a:t>
            </a:r>
            <a:r>
              <a:rPr kumimoji="1" lang="ja-JP" altLang="en-US" sz="1200" dirty="0"/>
              <a:t>ﾌﾞﾚｰﾝｽﾄｰﾐﾝｸﾞ、</a:t>
            </a:r>
            <a:r>
              <a:rPr kumimoji="1" lang="en-US" altLang="ja-JP" sz="1200" dirty="0"/>
              <a:t>QA</a:t>
            </a:r>
            <a:r>
              <a:rPr kumimoji="1" lang="ja-JP" altLang="en-US" sz="1200" dirty="0"/>
              <a:t>集、類似文章抽出</a:t>
            </a:r>
            <a:r>
              <a:rPr kumimoji="1" lang="en-US" altLang="ja-JP" sz="1200" dirty="0"/>
              <a:t>(RAG)</a:t>
            </a:r>
            <a:r>
              <a:rPr lang="ja-JP" altLang="en-US" sz="1200" dirty="0"/>
              <a:t>、感情分析、ｸﾞﾙｰﾋﾟﾝｸﾞ、図の説明文  </a:t>
            </a:r>
            <a:endParaRPr kumimoji="1" lang="ja-JP" altLang="en-US" sz="1200" dirty="0"/>
          </a:p>
        </p:txBody>
      </p:sp>
      <p:pic>
        <p:nvPicPr>
          <p:cNvPr id="267" name="図 266">
            <a:extLst>
              <a:ext uri="{FF2B5EF4-FFF2-40B4-BE49-F238E27FC236}">
                <a16:creationId xmlns:a16="http://schemas.microsoft.com/office/drawing/2014/main" id="{BDD57CF2-EA0F-694A-7EE1-2D0DBA7E6C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08122" y="5529152"/>
            <a:ext cx="475834" cy="429232"/>
          </a:xfrm>
          <a:prstGeom prst="rect">
            <a:avLst/>
          </a:prstGeom>
        </p:spPr>
      </p:pic>
      <p:pic>
        <p:nvPicPr>
          <p:cNvPr id="270" name="図 269">
            <a:extLst>
              <a:ext uri="{FF2B5EF4-FFF2-40B4-BE49-F238E27FC236}">
                <a16:creationId xmlns:a16="http://schemas.microsoft.com/office/drawing/2014/main" id="{D26B7EF9-1B0D-785A-B194-06AB4EB6141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77008" y="3381804"/>
            <a:ext cx="481400" cy="517392"/>
          </a:xfrm>
          <a:prstGeom prst="rect">
            <a:avLst/>
          </a:prstGeom>
        </p:spPr>
      </p:pic>
      <p:cxnSp>
        <p:nvCxnSpPr>
          <p:cNvPr id="271" name="直線矢印コネクタ 270">
            <a:extLst>
              <a:ext uri="{FF2B5EF4-FFF2-40B4-BE49-F238E27FC236}">
                <a16:creationId xmlns:a16="http://schemas.microsoft.com/office/drawing/2014/main" id="{A5CD7C5B-2DA6-30B5-E4CA-70615469C832}"/>
              </a:ext>
            </a:extLst>
          </p:cNvPr>
          <p:cNvCxnSpPr>
            <a:cxnSpLocks/>
          </p:cNvCxnSpPr>
          <p:nvPr/>
        </p:nvCxnSpPr>
        <p:spPr>
          <a:xfrm flipH="1">
            <a:off x="9606707" y="3756599"/>
            <a:ext cx="123861" cy="444927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4" name="テキスト ボックス 273">
            <a:extLst>
              <a:ext uri="{FF2B5EF4-FFF2-40B4-BE49-F238E27FC236}">
                <a16:creationId xmlns:a16="http://schemas.microsoft.com/office/drawing/2014/main" id="{28DB1BD0-1A54-DE20-30D1-2A531F234D76}"/>
              </a:ext>
            </a:extLst>
          </p:cNvPr>
          <p:cNvSpPr txBox="1"/>
          <p:nvPr/>
        </p:nvSpPr>
        <p:spPr>
          <a:xfrm>
            <a:off x="9874836" y="330068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MCP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0873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32F35A-79B5-825C-DDF2-E89E716E76EA}"/>
              </a:ext>
            </a:extLst>
          </p:cNvPr>
          <p:cNvSpPr txBox="1"/>
          <p:nvPr/>
        </p:nvSpPr>
        <p:spPr>
          <a:xfrm>
            <a:off x="1981200" y="2266950"/>
            <a:ext cx="8902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・仕様書などの図表や章立て扱いが難しい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標準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で前処理する手もある。 標準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API/</a:t>
            </a:r>
            <a:r>
              <a:rPr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MCP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で公開してほしい。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・自由度の高い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エージェントは制御が難しい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   （シンプルな固定の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か、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ワークフローにとどめた方が安定） 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・無理に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を使うのではなくルールベースが良い場合も多い。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EDEBE23-F80C-4483-DF77-71DFF49FFFC5}"/>
              </a:ext>
            </a:extLst>
          </p:cNvPr>
          <p:cNvSpPr txBox="1"/>
          <p:nvPr/>
        </p:nvSpPr>
        <p:spPr>
          <a:xfrm>
            <a:off x="1395549" y="1582628"/>
            <a:ext cx="10796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その他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AA6DF9-FA8B-50E2-A920-9FADDC562FAC}"/>
              </a:ext>
            </a:extLst>
          </p:cNvPr>
          <p:cNvSpPr txBox="1"/>
          <p:nvPr/>
        </p:nvSpPr>
        <p:spPr>
          <a:xfrm>
            <a:off x="1441787" y="80420"/>
            <a:ext cx="10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ニーズがありそうな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機能のアイデア出し（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チームのネタ探し ）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8092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234</Words>
  <Application>Microsoft Office PowerPoint</Application>
  <PresentationFormat>ワイド画面</PresentationFormat>
  <Paragraphs>39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忍 矢野</dc:creator>
  <cp:lastModifiedBy>忍 矢野</cp:lastModifiedBy>
  <cp:revision>55</cp:revision>
  <dcterms:created xsi:type="dcterms:W3CDTF">2025-06-12T10:06:57Z</dcterms:created>
  <dcterms:modified xsi:type="dcterms:W3CDTF">2025-06-12T13:18:47Z</dcterms:modified>
</cp:coreProperties>
</file>