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1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DFA6380-3BD0-7C3B-BCBA-1F94608772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557C379-885E-037C-4525-B1869EAF08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C3C7763-FDD4-4BFE-7FDB-A75A0B228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210E0-A027-4028-A93E-1CB766DEDFF8}" type="datetimeFigureOut">
              <a:rPr kumimoji="1" lang="ja-JP" altLang="en-US" smtClean="0"/>
              <a:t>2025/6/14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9880234-CC3D-AFF3-32C3-75DD491B9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2B5DFA2-1AF3-0B18-054E-F383F158E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42186-CD3A-40A5-81A2-05341FA3D4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7717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4486A07-6AB2-835F-1A0C-27AFCEA9A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0459628-1684-F625-DE5E-7398567C99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99E6D8B-D3CC-C851-1234-C13665B99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210E0-A027-4028-A93E-1CB766DEDFF8}" type="datetimeFigureOut">
              <a:rPr kumimoji="1" lang="ja-JP" altLang="en-US" smtClean="0"/>
              <a:t>2025/6/14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F91F1F4-7C00-9B78-53EF-07DB3C3E5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8FB075A-122C-9278-362C-A07AF3D46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42186-CD3A-40A5-81A2-05341FA3D4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1363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500B685-858F-CA17-7BEF-1957604160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C2CFD98-6D2F-508D-043B-F171655840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6A10AF6-F05B-4359-B9F0-F48E64B5A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210E0-A027-4028-A93E-1CB766DEDFF8}" type="datetimeFigureOut">
              <a:rPr kumimoji="1" lang="ja-JP" altLang="en-US" smtClean="0"/>
              <a:t>2025/6/14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6C5D333-A046-F48F-E0E6-1946DF397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4E6C5BB-9EB0-C649-26B7-1D0861906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42186-CD3A-40A5-81A2-05341FA3D4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891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AEA6239-1A19-02FC-1C09-47D502EAD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FC76337-6192-7196-3E50-D542EF5945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919E9A9-1BF7-C592-14A9-8BFC184B7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210E0-A027-4028-A93E-1CB766DEDFF8}" type="datetimeFigureOut">
              <a:rPr kumimoji="1" lang="ja-JP" altLang="en-US" smtClean="0"/>
              <a:t>2025/6/14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C332575-E5E5-B249-B635-A09EED0DD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BF55A67-4CA4-2C2A-EFB0-A8C262653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42186-CD3A-40A5-81A2-05341FA3D4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633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9F74762-22EB-5490-EA92-B394C41E8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DBBE057-BA15-A024-E902-1DD034F7B6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85B7C09-497B-4BC2-E78B-3C84BEBC3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210E0-A027-4028-A93E-1CB766DEDFF8}" type="datetimeFigureOut">
              <a:rPr kumimoji="1" lang="ja-JP" altLang="en-US" smtClean="0"/>
              <a:t>2025/6/14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062E13C-4F2B-1801-C61C-9B3F3142D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7224E78-1CF2-AAA5-EE8E-B7055AD82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42186-CD3A-40A5-81A2-05341FA3D4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96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BDF1BCA-86B5-582E-C020-DCC88AF0F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49F826F-CAC0-15BC-4BB1-C01110BE04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D7C5826-368F-ACCE-1B7D-1A1F236532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579ABD4-3DDC-88B7-33BA-EB562669D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210E0-A027-4028-A93E-1CB766DEDFF8}" type="datetimeFigureOut">
              <a:rPr kumimoji="1" lang="ja-JP" altLang="en-US" smtClean="0"/>
              <a:t>2025/6/14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F20E43A-87DA-8818-3468-91D89D3C2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A5DFABB-EFDB-E882-0CFB-9BABCAC35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42186-CD3A-40A5-81A2-05341FA3D4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5484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68DD02-88E5-A778-A49E-FC22C181B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0C9070F-DCDA-5833-FFF7-62A623D2D4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93A0F38-CA48-0944-0CFA-97EDDE4B74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207B141-9CF5-4EAD-C6AC-5450573F0F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D1930C2-6C3C-E10D-8227-7BA18DEDCF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D91F526-DA5D-15A2-F5DF-83192B639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210E0-A027-4028-A93E-1CB766DEDFF8}" type="datetimeFigureOut">
              <a:rPr kumimoji="1" lang="ja-JP" altLang="en-US" smtClean="0"/>
              <a:t>2025/6/14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DAD6B15-0FFC-3097-0FF1-9A06AD660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E66F3A0-6F82-FB11-14B9-CE4484D04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42186-CD3A-40A5-81A2-05341FA3D4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5254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9B2198-45E6-A2B9-F982-2B152AAD2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7DBC8B1-E929-A5BF-429E-F3ED62011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210E0-A027-4028-A93E-1CB766DEDFF8}" type="datetimeFigureOut">
              <a:rPr kumimoji="1" lang="ja-JP" altLang="en-US" smtClean="0"/>
              <a:t>2025/6/14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397EB1B-9626-839E-B8BB-1595D15D9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17B6749-573F-C53D-32E4-C7E0E97AF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42186-CD3A-40A5-81A2-05341FA3D4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9085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F7CD0FE-9E09-B9F0-DA4D-5CF1151EC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210E0-A027-4028-A93E-1CB766DEDFF8}" type="datetimeFigureOut">
              <a:rPr kumimoji="1" lang="ja-JP" altLang="en-US" smtClean="0"/>
              <a:t>2025/6/14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C3B71DE2-E37A-0FCE-9B73-DD911FF8D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68B9F76-9468-44A5-DDBB-6DABC2384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42186-CD3A-40A5-81A2-05341FA3D4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2710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1B5D19-0336-74F7-F350-3490BA859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3AA3CB8-08A5-6E77-FE70-F1A4FBFCB6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46E00E7-9BC3-3272-C7D2-11CD697971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7BD1962-E128-653B-FB4F-226839390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210E0-A027-4028-A93E-1CB766DEDFF8}" type="datetimeFigureOut">
              <a:rPr kumimoji="1" lang="ja-JP" altLang="en-US" smtClean="0"/>
              <a:t>2025/6/14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AC5DCF1-0069-4DC3-FC14-BA1330C7C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BB19492-88F0-0240-A5CF-D6EE996FD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42186-CD3A-40A5-81A2-05341FA3D4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3818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499F7F2-5939-095D-F124-D1B282FF0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E2BD30D-87F6-058E-4813-81BA6E89FE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B5552FF-B5A2-7C5F-8EC0-B96766039C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9D573C6-4C20-AC63-2DCE-55CC96162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210E0-A027-4028-A93E-1CB766DEDFF8}" type="datetimeFigureOut">
              <a:rPr kumimoji="1" lang="ja-JP" altLang="en-US" smtClean="0"/>
              <a:t>2025/6/14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B13B496-806F-3F7D-F868-E8D059793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DEA84DD-FBE3-F88A-64D8-7971A22FA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42186-CD3A-40A5-81A2-05341FA3D4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9045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5996F5B-2B08-175F-40CC-6B58C3714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92A811A-7671-43B6-4E0B-635762AD6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03FF7B3-792F-9163-4B9B-F698A96BAC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F210E0-A027-4028-A93E-1CB766DEDFF8}" type="datetimeFigureOut">
              <a:rPr kumimoji="1" lang="ja-JP" altLang="en-US" smtClean="0"/>
              <a:t>2025/6/14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4FD4F62-E0F6-D0F5-A097-9490F5BA1C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D954F43-3F8B-8930-0393-A12842C137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A42186-CD3A-40A5-81A2-05341FA3D4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2937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8CE85C-2A91-4CC3-AC14-D1C2348F59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4215868-C0E3-211C-6834-14F8D0727D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5638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959301E-FCF4-785C-6A19-1A33966C8379}"/>
              </a:ext>
            </a:extLst>
          </p:cNvPr>
          <p:cNvSpPr txBox="1"/>
          <p:nvPr/>
        </p:nvSpPr>
        <p:spPr>
          <a:xfrm>
            <a:off x="793836" y="1531832"/>
            <a:ext cx="1006537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リソースグループを東日本リージョンに作成する。 </a:t>
            </a:r>
            <a:r>
              <a:rPr kumimoji="1" lang="en-US" altLang="ja-JP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Name:rgYYYYMMDD</a:t>
            </a: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en-US" altLang="ja-JP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rgYYYYMMDD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に </a:t>
            </a:r>
            <a:r>
              <a:rPr kumimoji="1" lang="en-US" altLang="ja-JP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AzureOpenAI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を作成  </a:t>
            </a:r>
            <a:r>
              <a:rPr kumimoji="1" lang="en-US" altLang="ja-JP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N</a:t>
            </a:r>
            <a:r>
              <a:rPr lang="en-US" altLang="ja-JP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ame:aoaiYYYYMMDD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  </a:t>
            </a:r>
          </a:p>
          <a:p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モデルをデプロイし、ターゲット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URI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、キー、名前を取得する。 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    ・</a:t>
            </a:r>
            <a:r>
              <a:rPr lang="en-US" altLang="ja-JP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gpt-4o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    (standard - Japan east)</a:t>
            </a:r>
          </a:p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    ・</a:t>
            </a:r>
            <a:r>
              <a:rPr lang="en-US" altLang="ja-JP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o3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-mini    (global)</a:t>
            </a:r>
          </a:p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    ・</a:t>
            </a:r>
            <a:r>
              <a:rPr lang="en-US" altLang="ja-JP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gpt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-4.1-mini  (global) </a:t>
            </a:r>
          </a:p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    ・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text-embedding-3-small (standard - Japan east) </a:t>
            </a:r>
          </a:p>
          <a:p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オプトアウト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クォータの要求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Mitsubishi Electric </a:t>
            </a:r>
            <a:r>
              <a:rPr lang="en-US" altLang="ja-JP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Corporation2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-7-3 Marunouchi, Chiyoda-</a:t>
            </a:r>
            <a:r>
              <a:rPr lang="en-US" altLang="ja-JP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ku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Tokyo </a:t>
            </a:r>
          </a:p>
          <a:p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100-8310</a:t>
            </a:r>
          </a:p>
          <a:p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I will use a lot of tokens to utilize AI agents in the system I am developing.</a:t>
            </a:r>
          </a:p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タイトル 1">
            <a:extLst>
              <a:ext uri="{FF2B5EF4-FFF2-40B4-BE49-F238E27FC236}">
                <a16:creationId xmlns:a16="http://schemas.microsoft.com/office/drawing/2014/main" id="{5BF76634-9048-D8CE-458D-68F62C96DE99}"/>
              </a:ext>
            </a:extLst>
          </p:cNvPr>
          <p:cNvSpPr txBox="1">
            <a:spLocks/>
          </p:cNvSpPr>
          <p:nvPr/>
        </p:nvSpPr>
        <p:spPr>
          <a:xfrm>
            <a:off x="1652735" y="4261"/>
            <a:ext cx="9871450" cy="5864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Azure OpenAI API</a:t>
            </a:r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の作成</a:t>
            </a:r>
          </a:p>
        </p:txBody>
      </p:sp>
    </p:spTree>
    <p:extLst>
      <p:ext uri="{BB962C8B-B14F-4D97-AF65-F5344CB8AC3E}">
        <p14:creationId xmlns:p14="http://schemas.microsoft.com/office/powerpoint/2010/main" val="31750494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1504</TotalTime>
  <Words>99</Words>
  <Application>Microsoft Office PowerPoint</Application>
  <PresentationFormat>ワイド画面</PresentationFormat>
  <Paragraphs>18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Meiryo UI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忍 矢野</dc:creator>
  <cp:lastModifiedBy>忍 矢野</cp:lastModifiedBy>
  <cp:revision>8</cp:revision>
  <dcterms:created xsi:type="dcterms:W3CDTF">2025-06-14T05:59:02Z</dcterms:created>
  <dcterms:modified xsi:type="dcterms:W3CDTF">2025-06-15T07:03:08Z</dcterms:modified>
</cp:coreProperties>
</file>