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3613B-887D-0501-5C2D-014B4963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272352-4255-EF24-F9C7-6D168679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669A-3A3F-0708-E373-A620C4BA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BE47B-783C-E250-0274-5CE9CD6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6542C-1324-D58C-90C1-8AA179B4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5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056EF-BA83-E19B-E5DE-F15230BA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E049B-A976-30F1-B841-6CB21612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9CA09-7E92-2A06-3873-B2E4EC02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D7A61-1A2B-F911-3AA8-4FF815DB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4BC88-8F7C-6EF4-6F7D-695624D9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0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2B479D-06A8-2C25-69C7-531A8AC60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8DB247-C902-7BF0-44E1-8CB5D5A2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2049F9-8942-2CC8-E86F-D924A7E3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5D5BF-B3B1-A001-C3AA-58826857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AA263-F82D-6EAB-E157-141B47A2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98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D2F86-7B27-DABA-DFE5-0BC2DFB9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CEEA9-1E6B-7C7C-975C-2EA7431B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A4ED9-202B-C1D2-DD43-38E6802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722F6-01F0-B9CE-1D3A-2FB4E8DC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D057F1-911F-4C50-3894-44D9F38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2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66C7F-C364-47E0-4EDD-623DBACF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AB470-7C6F-8534-CA1B-7C92049B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B01F2-F248-EEF3-61A5-23E02BB4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599B5-6620-AF04-080F-C22F8ABE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997F00-34FA-9794-E51E-AB4826ED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D52180-C77A-42A8-1137-B04012C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35FA62-EF1D-0A82-706F-E92B1C8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4D47D-3993-5605-ED68-F866B6F6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9C8EB-2602-2BD5-48FD-D0726A45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0A279-AA8F-94EB-453D-FFBC4369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2FF57-7F6E-F83C-A8DB-E1A4EEA7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00E8F-D7F4-CD5F-580D-498647D0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97C30B-1439-EC86-C2FE-00B314CD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706E09-ACB4-78CF-039A-B92511A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9BB5A-3E0C-C2C4-10AA-71490828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E5E4A7-AFA8-AA44-0AC8-E13CCD4C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3D3B00-B276-84CE-6A87-0709519F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05AA3D-B8C4-DB84-9D53-0A20E419E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6DC07E-9506-25A1-346E-53E998056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879A7A-C556-1F8E-B9DA-6247ADFD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FAD3E8-85AC-B6DF-D682-B25D98B6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2FC1FE-CA96-0B72-0D61-BF0034B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93638-2260-3D8C-66C5-12DF0983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17939-BDDB-7DB1-4ACC-327B6D4C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3BAFFE-8A94-CA48-1BCC-16A2E3C3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4EDAB-5DAE-E698-047E-F00BF30E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6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EBA469-2D07-F663-4DAB-2D27A3B0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3C571-39C3-D2D9-A3D1-D029F53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C4DECC-35CF-1BA6-FEDC-EEFACCE9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07CD3-8601-4B51-B075-857B323F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E218B4-08E8-A7EC-413A-9A10DA0E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AC88D-0648-E3F2-0AE5-99A025D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56D129-E09A-3573-E357-5A3AC0F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FDDE87-6B95-E746-A57B-C8918B05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CA1F6-3CF8-3F07-F258-E7717DE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73D28-A57F-48D3-D103-764B77CA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09DC78-E9C5-8A43-7EC9-D5217CBCF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EBBE6-2768-0E6D-0273-E1122F3E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A0CE3-DA92-B740-8E3E-AB1DAC15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8128C8-4DCA-15D5-C213-0984878D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6B23AB-0FF2-E6C5-250C-4E255FC7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2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53EA27-3E91-6144-DFEF-E3D5F069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EE9B58-FF75-A68F-BA0E-FC0434DD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5751D-943A-6013-80A7-D65CB4B38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80EC-B900-4C8D-96AD-EE0CFAA98C4F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071B7-1B05-6F62-410D-5A4EE1FEC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74286-7761-5762-BA5A-708AE8BFE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735F-2A4D-4355-B9F3-9A413F8B8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B21C1-300E-3BE2-772F-7BE86ABCD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F5F597-F276-2BD7-A5D4-BD8724EB8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723D2FC-C7B1-53B7-3115-0C570F19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17" y="4302490"/>
            <a:ext cx="4477375" cy="10193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674B43-8238-A536-AED5-E186EF65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17" y="5900479"/>
            <a:ext cx="4448796" cy="3429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B36D4E-03BB-CCA3-751E-14E34623D907}"/>
              </a:ext>
            </a:extLst>
          </p:cNvPr>
          <p:cNvSpPr txBox="1"/>
          <p:nvPr/>
        </p:nvSpPr>
        <p:spPr>
          <a:xfrm>
            <a:off x="345179" y="4319322"/>
            <a:ext cx="584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にインストールされているバージョンを確認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--list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0B6F29-58F8-B605-E9DA-5795A43B9DE7}"/>
              </a:ext>
            </a:extLst>
          </p:cNvPr>
          <p:cNvSpPr txBox="1"/>
          <p:nvPr/>
        </p:nvSpPr>
        <p:spPr>
          <a:xfrm>
            <a:off x="358509" y="5656455"/>
            <a:ext cx="535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仮想環境をつくるフォルダへ移動し、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-3.11 -m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py311_test1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D410FB-26C4-48B1-3CF4-A632FD442596}"/>
              </a:ext>
            </a:extLst>
          </p:cNvPr>
          <p:cNvSpPr txBox="1"/>
          <p:nvPr/>
        </p:nvSpPr>
        <p:spPr>
          <a:xfrm>
            <a:off x="305369" y="1365486"/>
            <a:ext cx="57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Win+R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で「ファイル名を指定して実行」を開く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cmd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を入力し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Ctrl+Shift+Enter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9C33835-926E-4884-3636-F523DC86F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17" y="3358321"/>
            <a:ext cx="4751461" cy="7309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C6FA580-A57B-306C-D1D2-46B6F3687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717" y="721667"/>
            <a:ext cx="3954210" cy="248796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0433BF-E591-6D4D-0124-C25B6B1303B7}"/>
              </a:ext>
            </a:extLst>
          </p:cNvPr>
          <p:cNvSpPr txBox="1"/>
          <p:nvPr/>
        </p:nvSpPr>
        <p:spPr>
          <a:xfrm>
            <a:off x="259572" y="3262153"/>
            <a:ext cx="575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管理者モードでコマンドプロンプトが起動します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1E7BD1-7A36-B2B8-AD51-1EE5209D64CF}"/>
              </a:ext>
            </a:extLst>
          </p:cNvPr>
          <p:cNvCxnSpPr/>
          <p:nvPr/>
        </p:nvCxnSpPr>
        <p:spPr>
          <a:xfrm flipV="1">
            <a:off x="5840361" y="1061884"/>
            <a:ext cx="1002891" cy="5604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4D28BA-A065-9EFA-ED9D-1D5A1A75FA31}"/>
              </a:ext>
            </a:extLst>
          </p:cNvPr>
          <p:cNvCxnSpPr>
            <a:cxnSpLocks/>
          </p:cNvCxnSpPr>
          <p:nvPr/>
        </p:nvCxnSpPr>
        <p:spPr>
          <a:xfrm flipV="1">
            <a:off x="5174831" y="2015615"/>
            <a:ext cx="2246557" cy="358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42B0F-8D93-F1FF-692C-50543000AB52}"/>
              </a:ext>
            </a:extLst>
          </p:cNvPr>
          <p:cNvCxnSpPr>
            <a:cxnSpLocks/>
          </p:cNvCxnSpPr>
          <p:nvPr/>
        </p:nvCxnSpPr>
        <p:spPr>
          <a:xfrm flipV="1">
            <a:off x="5929948" y="3480506"/>
            <a:ext cx="1123278" cy="49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0C7BDBD-FD96-FB4D-F4F5-69AA720D25E4}"/>
              </a:ext>
            </a:extLst>
          </p:cNvPr>
          <p:cNvCxnSpPr>
            <a:cxnSpLocks/>
          </p:cNvCxnSpPr>
          <p:nvPr/>
        </p:nvCxnSpPr>
        <p:spPr>
          <a:xfrm flipV="1">
            <a:off x="5669280" y="4444606"/>
            <a:ext cx="1033437" cy="115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40D269-91E5-0350-9EB2-ACA3632A2C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30560" y="6071953"/>
            <a:ext cx="1672157" cy="1869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2F0A59-EB6F-BA0C-B5F7-1345F77EF9E0}"/>
              </a:ext>
            </a:extLst>
          </p:cNvPr>
          <p:cNvSpPr txBox="1"/>
          <p:nvPr/>
        </p:nvSpPr>
        <p:spPr>
          <a:xfrm>
            <a:off x="1410407" y="108201"/>
            <a:ext cx="76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仮想環境を作成する手順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44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13EB5568-311F-ADB3-DE90-AE12BB6A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77" y="6457065"/>
            <a:ext cx="6744641" cy="33342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C803428-B64F-A1C4-CEF2-72FAE445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77" y="5392861"/>
            <a:ext cx="8468907" cy="32389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A09C44-5762-EEFA-C844-50DC407A97AD}"/>
              </a:ext>
            </a:extLst>
          </p:cNvPr>
          <p:cNvSpPr txBox="1"/>
          <p:nvPr/>
        </p:nvSpPr>
        <p:spPr>
          <a:xfrm>
            <a:off x="473070" y="930206"/>
            <a:ext cx="852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起動したい仮想環境の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activate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例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C:\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pyenv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py311_test1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Scripts\activate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0D0079-0668-FAED-F123-FDE2263ECE59}"/>
              </a:ext>
            </a:extLst>
          </p:cNvPr>
          <p:cNvSpPr txBox="1"/>
          <p:nvPr/>
        </p:nvSpPr>
        <p:spPr>
          <a:xfrm>
            <a:off x="473070" y="3013500"/>
            <a:ext cx="531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仮想環境が起動された状態：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F90852-F40E-E48E-DC12-121CED0B7CF1}"/>
              </a:ext>
            </a:extLst>
          </p:cNvPr>
          <p:cNvSpPr txBox="1"/>
          <p:nvPr/>
        </p:nvSpPr>
        <p:spPr>
          <a:xfrm>
            <a:off x="473070" y="3919987"/>
            <a:ext cx="5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522FDF-7EF8-C576-57DD-26980B3BEED5}"/>
              </a:ext>
            </a:extLst>
          </p:cNvPr>
          <p:cNvSpPr txBox="1"/>
          <p:nvPr/>
        </p:nvSpPr>
        <p:spPr>
          <a:xfrm>
            <a:off x="473069" y="4818638"/>
            <a:ext cx="959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pip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を初期化  </a:t>
            </a:r>
            <a:r>
              <a:rPr lang="sv-SE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 -m pip install --upgrade pip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873EBA-A409-76C6-A87E-74DA161F4428}"/>
              </a:ext>
            </a:extLst>
          </p:cNvPr>
          <p:cNvSpPr txBox="1"/>
          <p:nvPr/>
        </p:nvSpPr>
        <p:spPr>
          <a:xfrm>
            <a:off x="542920" y="5928150"/>
            <a:ext cx="896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必要なライブラリをインストール  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install </a:t>
            </a:r>
            <a:r>
              <a:rPr lang="en-US" altLang="ja-JP" sz="24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xxxxxxx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1954DA-6D19-912C-586B-1CE250299F06}"/>
              </a:ext>
            </a:extLst>
          </p:cNvPr>
          <p:cNvSpPr/>
          <p:nvPr/>
        </p:nvSpPr>
        <p:spPr>
          <a:xfrm>
            <a:off x="7930697" y="5410302"/>
            <a:ext cx="4152887" cy="304843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071D4C-2518-BB2A-3D3A-B1A0BFF3D437}"/>
              </a:ext>
            </a:extLst>
          </p:cNvPr>
          <p:cNvSpPr/>
          <p:nvPr/>
        </p:nvSpPr>
        <p:spPr>
          <a:xfrm>
            <a:off x="7930696" y="6461828"/>
            <a:ext cx="2269289" cy="304843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2E073E-72B3-D53D-F4F1-F76D5A0F7B29}"/>
              </a:ext>
            </a:extLst>
          </p:cNvPr>
          <p:cNvSpPr txBox="1"/>
          <p:nvPr/>
        </p:nvSpPr>
        <p:spPr>
          <a:xfrm>
            <a:off x="1434663" y="150599"/>
            <a:ext cx="76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仮想環境にライブラリをインストールする手順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A0D8E6D-5C38-1D0F-411B-C3F72A1AF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24" y="1932688"/>
            <a:ext cx="7173326" cy="28579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CA717A-B560-0B4D-A856-86F4C91B4D64}"/>
              </a:ext>
            </a:extLst>
          </p:cNvPr>
          <p:cNvSpPr/>
          <p:nvPr/>
        </p:nvSpPr>
        <p:spPr>
          <a:xfrm>
            <a:off x="7192294" y="1865536"/>
            <a:ext cx="4437156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2D293AF-6479-04AF-472A-C72BB555C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796" y="3085188"/>
            <a:ext cx="4439270" cy="31436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E417C8-200B-6258-7234-29441414F36F}"/>
              </a:ext>
            </a:extLst>
          </p:cNvPr>
          <p:cNvSpPr/>
          <p:nvPr/>
        </p:nvSpPr>
        <p:spPr>
          <a:xfrm>
            <a:off x="6978796" y="3010277"/>
            <a:ext cx="1492678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E46AFF-4E6B-9F37-4B91-944A5CFA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4" y="1776758"/>
            <a:ext cx="3033440" cy="9752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81278B-BEF4-E1A4-4507-7B2BEEB3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51" y="1776758"/>
            <a:ext cx="3715917" cy="10832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7A015E2-2A6A-94CA-5E01-8163F0AD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115" y="1792895"/>
            <a:ext cx="3977466" cy="10671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C1D752C-B1D3-9A73-6FCF-ACEB4729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407" y="3132557"/>
            <a:ext cx="4013174" cy="261291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138F68-07B4-C85A-9195-6062A4955FAA}"/>
              </a:ext>
            </a:extLst>
          </p:cNvPr>
          <p:cNvSpPr/>
          <p:nvPr/>
        </p:nvSpPr>
        <p:spPr>
          <a:xfrm>
            <a:off x="507516" y="2145456"/>
            <a:ext cx="1923330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64A56D-0F89-A4DE-1A17-40C500F75584}"/>
              </a:ext>
            </a:extLst>
          </p:cNvPr>
          <p:cNvSpPr/>
          <p:nvPr/>
        </p:nvSpPr>
        <p:spPr>
          <a:xfrm>
            <a:off x="3863265" y="2618365"/>
            <a:ext cx="1923330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F71088-619F-C6A5-4125-7C4BC55DDCA9}"/>
              </a:ext>
            </a:extLst>
          </p:cNvPr>
          <p:cNvSpPr/>
          <p:nvPr/>
        </p:nvSpPr>
        <p:spPr>
          <a:xfrm>
            <a:off x="7959518" y="2437364"/>
            <a:ext cx="677449" cy="271723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4A40316-44AD-84B9-8DBB-CE3EE1B23A94}"/>
              </a:ext>
            </a:extLst>
          </p:cNvPr>
          <p:cNvSpPr/>
          <p:nvPr/>
        </p:nvSpPr>
        <p:spPr>
          <a:xfrm>
            <a:off x="9409464" y="5066209"/>
            <a:ext cx="1392255" cy="271723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770F644B-FE60-C702-4F76-114496B26848}"/>
              </a:ext>
            </a:extLst>
          </p:cNvPr>
          <p:cNvSpPr/>
          <p:nvPr/>
        </p:nvSpPr>
        <p:spPr>
          <a:xfrm>
            <a:off x="375213" y="1070501"/>
            <a:ext cx="2963542" cy="461665"/>
          </a:xfrm>
          <a:prstGeom prst="wedgeRectCallout">
            <a:avLst>
              <a:gd name="adj1" fmla="val -19556"/>
              <a:gd name="adj2" fmla="val 515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Ctrl+Shift+P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9F68062-3E05-1983-CAB2-B3DB610004C8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1856984" y="1532166"/>
            <a:ext cx="0" cy="24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FA7833-BFC9-61BF-D8A7-41B7C34547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430846" y="2326457"/>
            <a:ext cx="1432419" cy="47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6F5D00-36C7-725D-E1E4-062D71BE6EE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786595" y="2573226"/>
            <a:ext cx="2172923" cy="178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F365B06-C07D-582F-5ACF-42224432CEA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98243" y="2709087"/>
            <a:ext cx="1111221" cy="2446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F6107F85-2412-603E-76E1-853847088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622" y="5661535"/>
            <a:ext cx="4706007" cy="466790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F8081BD-599E-3B3A-E403-F7D8D2A4A6A4}"/>
              </a:ext>
            </a:extLst>
          </p:cNvPr>
          <p:cNvSpPr/>
          <p:nvPr/>
        </p:nvSpPr>
        <p:spPr>
          <a:xfrm>
            <a:off x="3999756" y="5842535"/>
            <a:ext cx="1610530" cy="271723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8101B59-1C6B-CBC8-DE26-BA98E1485E37}"/>
              </a:ext>
            </a:extLst>
          </p:cNvPr>
          <p:cNvCxnSpPr>
            <a:cxnSpLocks/>
          </p:cNvCxnSpPr>
          <p:nvPr/>
        </p:nvCxnSpPr>
        <p:spPr>
          <a:xfrm flipH="1">
            <a:off x="5610286" y="5337932"/>
            <a:ext cx="4052857" cy="640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6846B94C-A137-8381-A5C8-2BA906B2697E}"/>
              </a:ext>
            </a:extLst>
          </p:cNvPr>
          <p:cNvSpPr/>
          <p:nvPr/>
        </p:nvSpPr>
        <p:spPr>
          <a:xfrm>
            <a:off x="1173972" y="4912195"/>
            <a:ext cx="4220416" cy="461665"/>
          </a:xfrm>
          <a:prstGeom prst="wedgeRectCallout">
            <a:avLst>
              <a:gd name="adj1" fmla="val 34589"/>
              <a:gd name="adj2" fmla="val 1473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の右下に仮想環境が表示される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E71B55-A8EC-FC0D-53F2-A76A16ABAF98}"/>
              </a:ext>
            </a:extLst>
          </p:cNvPr>
          <p:cNvSpPr txBox="1"/>
          <p:nvPr/>
        </p:nvSpPr>
        <p:spPr>
          <a:xfrm>
            <a:off x="1434663" y="150599"/>
            <a:ext cx="76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で仮想環境を使用する手順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225EFF4C-4819-1187-4162-63D8535E707C}"/>
              </a:ext>
            </a:extLst>
          </p:cNvPr>
          <p:cNvSpPr/>
          <p:nvPr/>
        </p:nvSpPr>
        <p:spPr>
          <a:xfrm>
            <a:off x="6463659" y="4251346"/>
            <a:ext cx="2390194" cy="461665"/>
          </a:xfrm>
          <a:prstGeom prst="wedgeRectCallout">
            <a:avLst>
              <a:gd name="adj1" fmla="val 74639"/>
              <a:gd name="adj2" fmla="val 1639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使用したい仮想環境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3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A91D65-26DF-328E-1B61-97996AF2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44" y="4589533"/>
            <a:ext cx="7258402" cy="211786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70F5EA-DB8A-5996-FC9B-9A54366FEA78}"/>
              </a:ext>
            </a:extLst>
          </p:cNvPr>
          <p:cNvSpPr txBox="1"/>
          <p:nvPr/>
        </p:nvSpPr>
        <p:spPr>
          <a:xfrm>
            <a:off x="4695544" y="42806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clinerules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A44A3A-2E4E-2B5F-A658-422BDD458E46}"/>
              </a:ext>
            </a:extLst>
          </p:cNvPr>
          <p:cNvSpPr txBox="1"/>
          <p:nvPr/>
        </p:nvSpPr>
        <p:spPr>
          <a:xfrm>
            <a:off x="1434663" y="150599"/>
            <a:ext cx="76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に仮想環境を認識させる方法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320D2D-EC45-5305-2E2E-F19520AC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42" y="1592449"/>
            <a:ext cx="5462307" cy="159291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D2D033-1327-66F1-9A22-20850AB0167F}"/>
              </a:ext>
            </a:extLst>
          </p:cNvPr>
          <p:cNvSpPr/>
          <p:nvPr/>
        </p:nvSpPr>
        <p:spPr>
          <a:xfrm>
            <a:off x="5134335" y="5804965"/>
            <a:ext cx="6687972" cy="260764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F4FC2EC-EFB5-6DD4-A8E3-5F101A3DD5E4}"/>
              </a:ext>
            </a:extLst>
          </p:cNvPr>
          <p:cNvSpPr/>
          <p:nvPr/>
        </p:nvSpPr>
        <p:spPr>
          <a:xfrm>
            <a:off x="851137" y="1945596"/>
            <a:ext cx="3498798" cy="461665"/>
          </a:xfrm>
          <a:prstGeom prst="wedgeRectCallout">
            <a:avLst>
              <a:gd name="adj1" fmla="val 76404"/>
              <a:gd name="adj2" fmla="val 323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を伝える。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89E9072-EDAE-D072-92F3-8C7A15C67572}"/>
              </a:ext>
            </a:extLst>
          </p:cNvPr>
          <p:cNvSpPr/>
          <p:nvPr/>
        </p:nvSpPr>
        <p:spPr>
          <a:xfrm>
            <a:off x="851137" y="5335885"/>
            <a:ext cx="3498798" cy="461665"/>
          </a:xfrm>
          <a:prstGeom prst="wedgeRectCallout">
            <a:avLst>
              <a:gd name="adj1" fmla="val 74381"/>
              <a:gd name="adj2" fmla="val 796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または、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clinerules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に記載しておく。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08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A453E9-BFE2-BF54-D246-31AFD7F008A3}"/>
              </a:ext>
            </a:extLst>
          </p:cNvPr>
          <p:cNvSpPr txBox="1"/>
          <p:nvPr/>
        </p:nvSpPr>
        <p:spPr>
          <a:xfrm>
            <a:off x="684535" y="2134893"/>
            <a:ext cx="405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仮想環境を</a:t>
            </a:r>
            <a:r>
              <a:rPr lang="en-US" altLang="ja-JP" dirty="0"/>
              <a:t>activate</a:t>
            </a:r>
            <a:r>
              <a:rPr lang="ja-JP" altLang="en-US" dirty="0"/>
              <a:t>した状態で、</a:t>
            </a:r>
            <a:endParaRPr lang="en-US" altLang="ja-JP" dirty="0"/>
          </a:p>
          <a:p>
            <a:r>
              <a:rPr lang="ja-JP" altLang="en-US" dirty="0"/>
              <a:t>以下のコマンドを実行。</a:t>
            </a:r>
            <a:endParaRPr lang="en-US" altLang="ja-JP" dirty="0"/>
          </a:p>
          <a:p>
            <a:r>
              <a:rPr lang="en-US" altLang="ja-JP" dirty="0">
                <a:solidFill>
                  <a:schemeClr val="accent2"/>
                </a:solidFill>
              </a:rPr>
              <a:t>pip freeze &gt; </a:t>
            </a:r>
            <a:r>
              <a:rPr lang="en-US" altLang="ja-JP" dirty="0" err="1">
                <a:solidFill>
                  <a:schemeClr val="accent2"/>
                </a:solidFill>
              </a:rPr>
              <a:t>requirements.txt</a:t>
            </a:r>
            <a:endParaRPr lang="en-US" altLang="ja-JP" dirty="0">
              <a:solidFill>
                <a:schemeClr val="accent2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A4397A-454C-BB3E-D93E-F6E0E45F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10" y="2443196"/>
            <a:ext cx="6029739" cy="3067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E059D3-712E-4E09-F790-909DD7F7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99" y="3429000"/>
            <a:ext cx="2758758" cy="15793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45B3EA-325B-A1B6-EF77-992675053A01}"/>
              </a:ext>
            </a:extLst>
          </p:cNvPr>
          <p:cNvSpPr txBox="1"/>
          <p:nvPr/>
        </p:nvSpPr>
        <p:spPr>
          <a:xfrm>
            <a:off x="684535" y="5468702"/>
            <a:ext cx="451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別の環境で、</a:t>
            </a:r>
            <a:r>
              <a:rPr lang="en-US" altLang="ja-JP" dirty="0" err="1"/>
              <a:t>requirements.txt</a:t>
            </a:r>
            <a:r>
              <a:rPr lang="ja-JP" altLang="en-US" dirty="0"/>
              <a:t> を元にライブラリをインストールし環境を再現。</a:t>
            </a:r>
            <a:endParaRPr lang="en-US" altLang="ja-JP" dirty="0"/>
          </a:p>
          <a:p>
            <a:r>
              <a:rPr lang="en-US" altLang="ja-JP" dirty="0">
                <a:solidFill>
                  <a:schemeClr val="accent2"/>
                </a:solidFill>
              </a:rPr>
              <a:t>pip install -r </a:t>
            </a:r>
            <a:r>
              <a:rPr lang="en-US" altLang="ja-JP" dirty="0" err="1">
                <a:solidFill>
                  <a:schemeClr val="accent2"/>
                </a:solidFill>
              </a:rPr>
              <a:t>requirements.txt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3658ED-AD15-C474-AB50-D14153674F08}"/>
              </a:ext>
            </a:extLst>
          </p:cNvPr>
          <p:cNvSpPr txBox="1"/>
          <p:nvPr/>
        </p:nvSpPr>
        <p:spPr>
          <a:xfrm>
            <a:off x="6182524" y="3169117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requirements.txt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619983-E00D-336A-7B47-ADBC86EBD7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10041" y="2749920"/>
            <a:ext cx="4037" cy="67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B8760D-272F-B93D-9C6F-0D935F42A986}"/>
              </a:ext>
            </a:extLst>
          </p:cNvPr>
          <p:cNvSpPr/>
          <p:nvPr/>
        </p:nvSpPr>
        <p:spPr>
          <a:xfrm>
            <a:off x="8228787" y="2415558"/>
            <a:ext cx="3187062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BC1A4F3-81C6-29E9-72F8-050BF72EB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10" y="5768684"/>
            <a:ext cx="6029739" cy="32302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20FFDE3-260D-1324-B0AD-DE5E540A667C}"/>
              </a:ext>
            </a:extLst>
          </p:cNvPr>
          <p:cNvCxnSpPr>
            <a:cxnSpLocks/>
          </p:cNvCxnSpPr>
          <p:nvPr/>
        </p:nvCxnSpPr>
        <p:spPr>
          <a:xfrm>
            <a:off x="8306004" y="5089604"/>
            <a:ext cx="4037" cy="67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48EBD-E38D-319F-EDDE-290878CCA78C}"/>
              </a:ext>
            </a:extLst>
          </p:cNvPr>
          <p:cNvSpPr/>
          <p:nvPr/>
        </p:nvSpPr>
        <p:spPr>
          <a:xfrm>
            <a:off x="8174708" y="5749194"/>
            <a:ext cx="3332757" cy="362001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CE4DFA-172A-53DD-A346-8AD6BD6F0B39}"/>
              </a:ext>
            </a:extLst>
          </p:cNvPr>
          <p:cNvSpPr txBox="1"/>
          <p:nvPr/>
        </p:nvSpPr>
        <p:spPr>
          <a:xfrm>
            <a:off x="1434663" y="150599"/>
            <a:ext cx="76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補足：仮想環境を再現する手順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E80EFB-C565-8B47-5FE8-A3A42807A79D}"/>
              </a:ext>
            </a:extLst>
          </p:cNvPr>
          <p:cNvSpPr txBox="1"/>
          <p:nvPr/>
        </p:nvSpPr>
        <p:spPr>
          <a:xfrm>
            <a:off x="630456" y="1168444"/>
            <a:ext cx="754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他の人の</a:t>
            </a:r>
            <a:r>
              <a:rPr lang="en-US" altLang="ja-JP" dirty="0"/>
              <a:t>PC</a:t>
            </a:r>
            <a:r>
              <a:rPr lang="ja-JP" altLang="en-US" dirty="0"/>
              <a:t>でも同じ環境を再現して開発できるので便利。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0CCEAA-CB06-E305-9E1B-53E496260115}"/>
              </a:ext>
            </a:extLst>
          </p:cNvPr>
          <p:cNvSpPr txBox="1"/>
          <p:nvPr/>
        </p:nvSpPr>
        <p:spPr>
          <a:xfrm>
            <a:off x="684535" y="3665992"/>
            <a:ext cx="405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ライブラリの一覧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requirements.txt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が作成されます。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78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264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10</cp:revision>
  <dcterms:created xsi:type="dcterms:W3CDTF">2025-10-13T10:37:57Z</dcterms:created>
  <dcterms:modified xsi:type="dcterms:W3CDTF">2025-10-13T12:46:58Z</dcterms:modified>
</cp:coreProperties>
</file>